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Nunito SemiBold"/>
      <p:regular r:id="rId61"/>
      <p:bold r:id="rId62"/>
      <p:italic r:id="rId63"/>
      <p:boldItalic r:id="rId64"/>
    </p:embeddedFont>
    <p:embeddedFont>
      <p:font typeface="Roboto"/>
      <p:regular r:id="rId65"/>
      <p:bold r:id="rId66"/>
      <p:italic r:id="rId67"/>
      <p:boldItalic r:id="rId68"/>
    </p:embeddedFont>
    <p:embeddedFont>
      <p:font typeface="Nunito"/>
      <p:regular r:id="rId69"/>
      <p:bold r:id="rId70"/>
      <p:italic r:id="rId71"/>
      <p:boldItalic r:id="rId72"/>
    </p:embeddedFont>
    <p:embeddedFont>
      <p:font typeface="Outfit Black"/>
      <p:bold r:id="rId73"/>
    </p:embeddedFont>
    <p:embeddedFont>
      <p:font typeface="Poppins"/>
      <p:regular r:id="rId74"/>
      <p:bold r:id="rId75"/>
      <p:italic r:id="rId76"/>
      <p:boldItalic r:id="rId77"/>
    </p:embeddedFont>
    <p:embeddedFont>
      <p:font typeface="Montserrat"/>
      <p:regular r:id="rId78"/>
      <p:bold r:id="rId79"/>
      <p:italic r:id="rId80"/>
      <p:boldItalic r:id="rId81"/>
    </p:embeddedFont>
    <p:embeddedFont>
      <p:font typeface="Poppins Black"/>
      <p:bold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3861C1-2DDD-4553-BC3A-CD4F23424F4A}">
  <a:tblStyle styleId="{2B3861C1-2DDD-4553-BC3A-CD4F23424F4A}"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168E4B4-9A3E-4CF3-8AF5-EEADADDB853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regular.fntdata"/><Relationship Id="rId83" Type="http://schemas.openxmlformats.org/officeDocument/2006/relationships/font" Target="fonts/PoppinsBlack-boldItalic.fntdata"/><Relationship Id="rId42" Type="http://schemas.openxmlformats.org/officeDocument/2006/relationships/slide" Target="slides/slide37.xml"/><Relationship Id="rId86" Type="http://schemas.openxmlformats.org/officeDocument/2006/relationships/font" Target="fonts/RobotoMono-italic.fntdata"/><Relationship Id="rId41" Type="http://schemas.openxmlformats.org/officeDocument/2006/relationships/slide" Target="slides/slide36.xml"/><Relationship Id="rId85" Type="http://schemas.openxmlformats.org/officeDocument/2006/relationships/font" Target="fonts/RobotoMono-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RobotoMono-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italic.fntdata"/><Relationship Id="rId82" Type="http://schemas.openxmlformats.org/officeDocument/2006/relationships/font" Target="fonts/PoppinsBlack-bold.fnt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utfitBlack-bold.fntdata"/><Relationship Id="rId72" Type="http://schemas.openxmlformats.org/officeDocument/2006/relationships/font" Target="fonts/Nunito-boldItalic.fntdata"/><Relationship Id="rId31" Type="http://schemas.openxmlformats.org/officeDocument/2006/relationships/slide" Target="slides/slide26.xml"/><Relationship Id="rId75" Type="http://schemas.openxmlformats.org/officeDocument/2006/relationships/font" Target="fonts/Poppins-bold.fntdata"/><Relationship Id="rId30" Type="http://schemas.openxmlformats.org/officeDocument/2006/relationships/slide" Target="slides/slide25.xml"/><Relationship Id="rId74" Type="http://schemas.openxmlformats.org/officeDocument/2006/relationships/font" Target="fonts/Poppins-regular.fntdata"/><Relationship Id="rId33" Type="http://schemas.openxmlformats.org/officeDocument/2006/relationships/slide" Target="slides/slide28.xml"/><Relationship Id="rId77" Type="http://schemas.openxmlformats.org/officeDocument/2006/relationships/font" Target="fonts/Poppins-boldItalic.fntdata"/><Relationship Id="rId32" Type="http://schemas.openxmlformats.org/officeDocument/2006/relationships/slide" Target="slides/slide27.xml"/><Relationship Id="rId76" Type="http://schemas.openxmlformats.org/officeDocument/2006/relationships/font" Target="fonts/Poppins-italic.fntdata"/><Relationship Id="rId35" Type="http://schemas.openxmlformats.org/officeDocument/2006/relationships/slide" Target="slides/slide30.xml"/><Relationship Id="rId79" Type="http://schemas.openxmlformats.org/officeDocument/2006/relationships/font" Target="fonts/Montserrat-bold.fntdata"/><Relationship Id="rId34" Type="http://schemas.openxmlformats.org/officeDocument/2006/relationships/slide" Target="slides/slide29.xml"/><Relationship Id="rId78" Type="http://schemas.openxmlformats.org/officeDocument/2006/relationships/font" Target="fonts/Montserrat-regular.fntdata"/><Relationship Id="rId71" Type="http://schemas.openxmlformats.org/officeDocument/2006/relationships/font" Target="fonts/Nunito-italic.fntdata"/><Relationship Id="rId70" Type="http://schemas.openxmlformats.org/officeDocument/2006/relationships/font" Target="fonts/Nuni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SemiBold-bold.fntdata"/><Relationship Id="rId61" Type="http://schemas.openxmlformats.org/officeDocument/2006/relationships/font" Target="fonts/NunitoSemiBold-regular.fntdata"/><Relationship Id="rId20" Type="http://schemas.openxmlformats.org/officeDocument/2006/relationships/slide" Target="slides/slide15.xml"/><Relationship Id="rId64" Type="http://schemas.openxmlformats.org/officeDocument/2006/relationships/font" Target="fonts/NunitoSemiBold-boldItalic.fntdata"/><Relationship Id="rId63" Type="http://schemas.openxmlformats.org/officeDocument/2006/relationships/font" Target="fonts/NunitoSemiBold-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1fe72c9693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1fe72c9693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movements of the subject is captured using an accelerometer, which </a:t>
            </a:r>
            <a:r>
              <a:rPr lang="en"/>
              <a:t>measures</a:t>
            </a:r>
            <a:r>
              <a:rPr lang="en"/>
              <a:t> the acceleration, </a:t>
            </a:r>
            <a:r>
              <a:rPr lang="en">
                <a:solidFill>
                  <a:schemeClr val="dk1"/>
                </a:solidFill>
              </a:rPr>
              <a:t>In simple terms, accelerometer is like a tilt sensor, it tells if the arm or ankle is moving up, down, left and right</a:t>
            </a:r>
            <a:r>
              <a:rPr lang="en"/>
              <a:t> and gyroscope measures the rotational velocity, </a:t>
            </a:r>
            <a:r>
              <a:rPr lang="en">
                <a:solidFill>
                  <a:schemeClr val="dk1"/>
                </a:solidFill>
              </a:rPr>
              <a:t>that tells if something is rotating or twisting.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Explain what the sensors are, what do they variables they store and how it is stored.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1e392b57b0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e392b57b0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1fe72c9693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1fe72c9693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results of the experiments, so each of the findings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25df36f0f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25df36f0f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a:solidFill>
                  <a:schemeClr val="dk1"/>
                </a:solidFill>
              </a:rPr>
              <a:t>As you can see there are some random letters here. So what do they mean? The letters basically help us identify the different types of readings.</a:t>
            </a:r>
            <a:endParaRPr>
              <a:solidFill>
                <a:schemeClr val="dk1"/>
              </a:solidFill>
            </a:endParaRPr>
          </a:p>
          <a:p>
            <a:pPr indent="0" lvl="0" marL="0" rtl="0" algn="l">
              <a:lnSpc>
                <a:spcPct val="13125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125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125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125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corr_matrix = df.iloc</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B5CEA8"/>
                </a:solidFill>
                <a:highlight>
                  <a:srgbClr val="1E1E1E"/>
                </a:highlight>
                <a:latin typeface="Courier New"/>
                <a:ea typeface="Courier New"/>
                <a:cs typeface="Courier New"/>
                <a:sym typeface="Courier New"/>
              </a:rPr>
              <a:t>0</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.corr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Convert the correlation matrix to a format Plotly can use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corr_matrix = corr_matrix.reset_index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.melt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id_vars=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Create the heatmap with Plotly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 = px.imshow</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corr_matrix.pivot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CE9178"/>
                </a:solidFill>
                <a:highlight>
                  <a:srgbClr val="1E1E1E"/>
                </a:highlight>
                <a:latin typeface="Courier New"/>
                <a:ea typeface="Courier New"/>
                <a:cs typeface="Courier New"/>
                <a:sym typeface="Courier New"/>
              </a:rPr>
              <a:t>'variable'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values=</a:t>
            </a:r>
            <a:r>
              <a:rPr lang="en" sz="1200">
                <a:solidFill>
                  <a:srgbClr val="CE9178"/>
                </a:solidFill>
                <a:highlight>
                  <a:srgbClr val="1E1E1E"/>
                </a:highlight>
                <a:latin typeface="Courier New"/>
                <a:ea typeface="Courier New"/>
                <a:cs typeface="Courier New"/>
                <a:sym typeface="Courier New"/>
              </a:rPr>
              <a:t>'value'</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color_continuous_scale=</a:t>
            </a:r>
            <a:r>
              <a:rPr lang="en" sz="1200">
                <a:solidFill>
                  <a:srgbClr val="CE9178"/>
                </a:solidFill>
                <a:highlight>
                  <a:srgbClr val="1E1E1E"/>
                </a:highlight>
                <a:latin typeface="Courier New"/>
                <a:ea typeface="Courier New"/>
                <a:cs typeface="Courier New"/>
                <a:sym typeface="Courier New"/>
              </a:rPr>
              <a:t>'RdBu_r'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'variable'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'value'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'Correlation'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"Correlation Heatmap"</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yaxis_title=</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Center the title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1fe72c969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1fe72c9693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processing we need to do base on our findings ?</a:t>
            </a:r>
            <a:endParaRPr/>
          </a:p>
          <a:p>
            <a:pPr indent="0" lvl="0" marL="0" rtl="0" algn="l">
              <a:spcBef>
                <a:spcPts val="0"/>
              </a:spcBef>
              <a:spcAft>
                <a:spcPts val="0"/>
              </a:spcAft>
              <a:buNone/>
            </a:pPr>
            <a:r>
              <a:rPr lang="en"/>
              <a:t>Base on our findings, our dataset is actually very clean but it is evident that there is an imbalance of observations on activities.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1fe72c969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1fe72c9693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actually diid for data processing ?</a:t>
            </a:r>
            <a:endParaRPr/>
          </a:p>
          <a:p>
            <a:pPr indent="0" lvl="0" marL="0" rtl="0" algn="l">
              <a:spcBef>
                <a:spcPts val="0"/>
              </a:spcBef>
              <a:spcAft>
                <a:spcPts val="0"/>
              </a:spcAft>
              <a:buNone/>
            </a:pPr>
            <a:r>
              <a:rPr lang="en"/>
              <a:t>So we resampled the activity sizes to be similar which is 30 720,</a:t>
            </a:r>
            <a:endParaRPr/>
          </a:p>
          <a:p>
            <a:pPr indent="0" lvl="0" marL="0" rtl="0" algn="l">
              <a:spcBef>
                <a:spcPts val="0"/>
              </a:spcBef>
              <a:spcAft>
                <a:spcPts val="0"/>
              </a:spcAft>
              <a:buNone/>
            </a:pPr>
            <a:r>
              <a:rPr lang="en"/>
              <a:t>We separated our training and testing variables where, sensor are the inputs and the results are the activity</a:t>
            </a:r>
            <a:endParaRPr/>
          </a:p>
          <a:p>
            <a:pPr indent="0" lvl="0" marL="0" rtl="0" algn="l">
              <a:spcBef>
                <a:spcPts val="0"/>
              </a:spcBef>
              <a:spcAft>
                <a:spcPts val="0"/>
              </a:spcAft>
              <a:buNone/>
            </a:pPr>
            <a:r>
              <a:rPr lang="en"/>
              <a:t>Then we standardized our training and testing sets for modelling.</a:t>
            </a:r>
            <a:endParaRPr/>
          </a:p>
          <a:p>
            <a:pPr indent="0" lvl="0" marL="0" rtl="0" algn="l">
              <a:spcBef>
                <a:spcPts val="0"/>
              </a:spcBef>
              <a:spcAft>
                <a:spcPts val="0"/>
              </a:spcAft>
              <a:buNone/>
            </a:pPr>
            <a:r>
              <a:rPr lang="en"/>
              <a:t>We also created a pipeline that we would be using to deal with any null values for new inputs that have missing inputs.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31e392b57b0_1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31e392b57b0_1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23fc028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23fc028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Earlier on we mentioned an imbalance in our data set and the need for undersampling. This slide basically shows why we did that. As you can see, activity  0 has an abnormal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bar plot for visualisation of corrected activity ditribution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sns.set_style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"whitegrid"</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sns.countplot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order = 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.value_counts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plt.title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'Number of samples by 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plt.xlabel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plt.ylabel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'Count of Samples'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plt.show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23fc028f12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23fc028f12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sz="1200">
                <a:solidFill>
                  <a:srgbClr val="569CD6"/>
                </a:solidFill>
                <a:highlight>
                  <a:srgbClr val="1E1E1E"/>
                </a:highlight>
                <a:latin typeface="Courier New"/>
                <a:ea typeface="Courier New"/>
                <a:cs typeface="Courier New"/>
                <a:sym typeface="Courier New"/>
              </a:rPr>
              <a:t>def</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plot_category</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df</a:t>
            </a:r>
            <a:r>
              <a:rPr lang="en" sz="1200">
                <a:solidFill>
                  <a:srgbClr val="D4D4D4"/>
                </a:solidFill>
                <a:highlight>
                  <a:srgbClr val="1E1E1E"/>
                </a:highlight>
                <a:latin typeface="Courier New"/>
                <a:ea typeface="Courier New"/>
                <a:cs typeface="Courier New"/>
                <a:sym typeface="Courier New"/>
              </a:rPr>
              <a:t>, </a:t>
            </a:r>
            <a:r>
              <a:rPr lang="en" sz="1200">
                <a:solidFill>
                  <a:srgbClr val="9CDCFE"/>
                </a:solidFill>
                <a:highlight>
                  <a:srgbClr val="1E1E1E"/>
                </a:highlight>
                <a:latin typeface="Courier New"/>
                <a:ea typeface="Courier New"/>
                <a:cs typeface="Courier New"/>
                <a:sym typeface="Courier New"/>
              </a:rPr>
              <a:t>cat</a:t>
            </a:r>
            <a:r>
              <a:rPr lang="en" sz="1200">
                <a:solidFill>
                  <a:srgbClr val="D4D4D4"/>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CE9178"/>
                </a:solidFill>
                <a:highlight>
                  <a:srgbClr val="1E1E1E"/>
                </a:highlight>
                <a:latin typeface="Courier New"/>
                <a:ea typeface="Courier New"/>
                <a:cs typeface="Courier New"/>
                <a:sym typeface="Courier New"/>
              </a:rPr>
              <a:t>    Creates a horizontal bar plot to visualize the percentage distribution of a categorical variable.</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CE9178"/>
                </a:solidFill>
                <a:highlight>
                  <a:srgbClr val="1E1E1E"/>
                </a:highlight>
                <a:latin typeface="Courier New"/>
                <a:ea typeface="Courier New"/>
                <a:cs typeface="Courier New"/>
                <a:sym typeface="Courier New"/>
              </a:rPr>
              <a:t>    Parameters:</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CE9178"/>
                </a:solidFill>
                <a:highlight>
                  <a:srgbClr val="1E1E1E"/>
                </a:highlight>
                <a:latin typeface="Courier New"/>
                <a:ea typeface="Courier New"/>
                <a:cs typeface="Courier New"/>
                <a:sym typeface="Courier New"/>
              </a:rPr>
              <a:t>    - df: DataFrame containing the data.</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CE9178"/>
                </a:solidFill>
                <a:highlight>
                  <a:srgbClr val="1E1E1E"/>
                </a:highlight>
                <a:latin typeface="Courier New"/>
                <a:ea typeface="Courier New"/>
                <a:cs typeface="Courier New"/>
                <a:sym typeface="Courier New"/>
              </a:rPr>
              <a:t>    - cat: Categorical column name to visualize.</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CE9178"/>
                </a:solidFill>
                <a:highlight>
                  <a:srgbClr val="1E1E1E"/>
                </a:highlight>
                <a:latin typeface="Courier New"/>
                <a:ea typeface="Courier New"/>
                <a:cs typeface="Courier New"/>
                <a:sym typeface="Courier New"/>
              </a:rPr>
              <a:t>    """</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Calculate the percentage distribution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array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.value_counts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.sort_values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ascending=</a:t>
            </a:r>
            <a:r>
              <a:rPr lang="en" sz="1200">
                <a:solidFill>
                  <a:srgbClr val="569CD6"/>
                </a:solidFill>
                <a:highlight>
                  <a:srgbClr val="1E1E1E"/>
                </a:highlight>
                <a:latin typeface="Courier New"/>
                <a:ea typeface="Courier New"/>
                <a:cs typeface="Courier New"/>
                <a:sym typeface="Courier New"/>
              </a:rPr>
              <a:t>False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DCDCAA"/>
                </a:solidFill>
                <a:highlight>
                  <a:srgbClr val="1E1E1E"/>
                </a:highlight>
                <a:latin typeface="Courier New"/>
                <a:ea typeface="Courier New"/>
                <a:cs typeface="Courier New"/>
                <a:sym typeface="Courier New"/>
              </a:rPr>
              <a:t>len</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100</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Convert the percentage values to string format with a '%' symbol</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text_values = array.values.round(1).astype(str) + '%'  # Original line causing error</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The correct way to add '%' is to use list comprehension and format strings: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text_values = </a:t>
            </a:r>
            <a:r>
              <a:rPr lang="en" sz="1200">
                <a:solidFill>
                  <a:srgbClr val="DCDCDC"/>
                </a:solidFill>
                <a:highlight>
                  <a:srgbClr val="1E1E1E"/>
                </a:highlight>
                <a:latin typeface="Courier New"/>
                <a:ea typeface="Courier New"/>
                <a:cs typeface="Courier New"/>
                <a:sym typeface="Courier New"/>
              </a:rPr>
              <a:t>[</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a:t>
            </a:r>
            <a:r>
              <a:rPr lang="en" sz="1200">
                <a:solidFill>
                  <a:srgbClr val="B5CEA8"/>
                </a:solidFill>
                <a:highlight>
                  <a:srgbClr val="1E1E1E"/>
                </a:highlight>
                <a:latin typeface="Courier New"/>
                <a:ea typeface="Courier New"/>
                <a:cs typeface="Courier New"/>
                <a:sym typeface="Courier New"/>
              </a:rPr>
              <a:t>:.1f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x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array.values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Create the bar chart using Plotly Express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cat_fig = px.bar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x=array.values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Percentage values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y=array.index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Category names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'Percentage'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Axis labels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Distribution'</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Plot title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text=text_values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Add percentage text on bars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orientation=</a:t>
            </a:r>
            <a:r>
              <a:rPr lang="en" sz="1200">
                <a:solidFill>
                  <a:srgbClr val="CE9178"/>
                </a:solidFill>
                <a:highlight>
                  <a:srgbClr val="1E1E1E"/>
                </a:highlight>
                <a:latin typeface="Courier New"/>
                <a:ea typeface="Courier New"/>
                <a:cs typeface="Courier New"/>
                <a:sym typeface="Courier New"/>
              </a:rPr>
              <a:t>'h'</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Horizontal bar chart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color=array.index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Color bars by category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color_discrete_sequence=px.colors.qualitative.Set3  </a:t>
            </a:r>
            <a:r>
              <a:rPr lang="en" sz="1200">
                <a:solidFill>
                  <a:srgbClr val="6AA94F"/>
                </a:solidFill>
                <a:highlight>
                  <a:srgbClr val="1E1E1E"/>
                </a:highlight>
                <a:latin typeface="Courier New"/>
                <a:ea typeface="Courier New"/>
                <a:cs typeface="Courier New"/>
                <a:sym typeface="Courier New"/>
              </a:rPr>
              <a:t># Set color palette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Customize layout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cat_fig.update_layout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Center the title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height=</a:t>
            </a:r>
            <a:r>
              <a:rPr lang="en" sz="1200">
                <a:solidFill>
                  <a:srgbClr val="B5CEA8"/>
                </a:solidFill>
                <a:highlight>
                  <a:srgbClr val="1E1E1E"/>
                </a:highlight>
                <a:latin typeface="Courier New"/>
                <a:ea typeface="Courier New"/>
                <a:cs typeface="Courier New"/>
                <a:sym typeface="Courier New"/>
              </a:rPr>
              <a:t>500</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Set figure height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showlegend=</a:t>
            </a:r>
            <a:r>
              <a:rPr lang="en" sz="1200">
                <a:solidFill>
                  <a:srgbClr val="569CD6"/>
                </a:solidFill>
                <a:highlight>
                  <a:srgbClr val="1E1E1E"/>
                </a:highlight>
                <a:latin typeface="Courier New"/>
                <a:ea typeface="Courier New"/>
                <a:cs typeface="Courier New"/>
                <a:sym typeface="Courier New"/>
              </a:rPr>
              <a:t>False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Hide the legend</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'Percentage'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Label for x-axis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yaxis_title=cat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Label for y-axis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Display the chart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cat_fig.show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plot_category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23fc028f1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23fc028f1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sz="1200">
                <a:solidFill>
                  <a:srgbClr val="569CD6"/>
                </a:solidFill>
                <a:highlight>
                  <a:srgbClr val="1E1E1E"/>
                </a:highlight>
                <a:latin typeface="Courier New"/>
                <a:ea typeface="Courier New"/>
                <a:cs typeface="Courier New"/>
                <a:sym typeface="Courier New"/>
              </a:rPr>
              <a:t>def</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plot_comparison_part1</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df</a:t>
            </a:r>
            <a:r>
              <a:rPr lang="en" sz="1200">
                <a:solidFill>
                  <a:srgbClr val="D4D4D4"/>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"""Plots the second half of activities (0 to 5)."""</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Define sensor groups for visualization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range</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0</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B5CEA8"/>
                </a:solidFill>
                <a:highlight>
                  <a:srgbClr val="1E1E1E"/>
                </a:highlight>
                <a:latin typeface="Courier New"/>
                <a:ea typeface="Courier New"/>
                <a:cs typeface="Courier New"/>
                <a:sym typeface="Courier New"/>
              </a:rPr>
              <a:t>6</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Loop through activities 0 to 5</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Filter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activity_data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i</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Check if there is no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if</a:t>
            </a:r>
            <a:r>
              <a:rPr lang="en" sz="1200">
                <a:solidFill>
                  <a:srgbClr val="D4D4D4"/>
                </a:solidFill>
                <a:highlight>
                  <a:srgbClr val="1E1E1E"/>
                </a:highlight>
                <a:latin typeface="Courier New"/>
                <a:ea typeface="Courier New"/>
                <a:cs typeface="Courier New"/>
                <a:sym typeface="Courier New"/>
              </a:rPr>
              <a:t> activity_data.empty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print</a:t>
            </a:r>
            <a:r>
              <a:rPr lang="en" sz="1200">
                <a:solidFill>
                  <a:srgbClr val="DCDCDC"/>
                </a:solidFill>
                <a:highlight>
                  <a:srgbClr val="1E1E1E"/>
                </a:highlight>
                <a:latin typeface="Courier New"/>
                <a:ea typeface="Courier New"/>
                <a:cs typeface="Courier New"/>
                <a:sym typeface="Courier New"/>
              </a:rPr>
              <a:t>(</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"No data available for 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Skipping."</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continue</a:t>
            </a:r>
            <a:endParaRPr sz="1200">
              <a:solidFill>
                <a:srgbClr val="C586C0"/>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Create a subplot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 = make_subplots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rows=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subplot_titles=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sensor_name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sensors.keys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shared_yaxes=</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idx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enumerate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sensors.items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row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column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com_fig.add_trace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go.Scatter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mode=</a:t>
            </a:r>
            <a:r>
              <a:rPr lang="en" sz="1200">
                <a:solidFill>
                  <a:srgbClr val="CE9178"/>
                </a:solidFill>
                <a:highlight>
                  <a:srgbClr val="1E1E1E"/>
                </a:highlight>
                <a:latin typeface="Courier New"/>
                <a:ea typeface="Courier New"/>
                <a:cs typeface="Courier New"/>
                <a:sym typeface="Courier New"/>
              </a:rPr>
              <a:t>'lines'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name=column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line=</a:t>
            </a:r>
            <a:r>
              <a:rPr lang="en" sz="1200">
                <a:solidFill>
                  <a:srgbClr val="4EC9B0"/>
                </a:solidFill>
                <a:highlight>
                  <a:srgbClr val="1E1E1E"/>
                </a:highlight>
                <a:latin typeface="Courier New"/>
                <a:ea typeface="Courier New"/>
                <a:cs typeface="Courier New"/>
                <a:sym typeface="Courier New"/>
              </a:rPr>
              <a:t>dict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width=</a:t>
            </a:r>
            <a:r>
              <a:rPr lang="en" sz="1200">
                <a:solidFill>
                  <a:srgbClr val="B5CEA8"/>
                </a:solidFill>
                <a:highlight>
                  <a:srgbClr val="1E1E1E"/>
                </a:highlight>
                <a:latin typeface="Courier New"/>
                <a:ea typeface="Courier New"/>
                <a:cs typeface="Courier New"/>
                <a:sym typeface="Courier New"/>
              </a:rPr>
              <a:t>1.5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row=row</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col=col</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Update layout for each subplot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height=</a:t>
            </a:r>
            <a:r>
              <a:rPr lang="en" sz="1200">
                <a:solidFill>
                  <a:srgbClr val="B5CEA8"/>
                </a:solidFill>
                <a:highlight>
                  <a:srgbClr val="1E1E1E"/>
                </a:highlight>
                <a:latin typeface="Courier New"/>
                <a:ea typeface="Courier New"/>
                <a:cs typeface="Courier New"/>
                <a:sym typeface="Courier New"/>
              </a:rPr>
              <a:t>800</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'Time 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yaxis_title=</a:t>
            </a:r>
            <a:r>
              <a:rPr lang="en" sz="1200">
                <a:solidFill>
                  <a:srgbClr val="CE9178"/>
                </a:solidFill>
                <a:highlight>
                  <a:srgbClr val="1E1E1E"/>
                </a:highlight>
                <a:latin typeface="Courier New"/>
                <a:ea typeface="Courier New"/>
                <a:cs typeface="Courier New"/>
                <a:sym typeface="Courier New"/>
              </a:rPr>
              <a:t>'Sensor Value'</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showlegend=</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Show the 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plot_comparison_part1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fe72c9693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fe72c969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23fc028f12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23fc028f12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23fc028f12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23fc028f12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23fc028f1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23fc028f1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a:solidFill>
                  <a:schemeClr val="dk1"/>
                </a:solidFill>
              </a:rPr>
              <a:t>This code generates a </a:t>
            </a:r>
            <a:r>
              <a:rPr b="1" lang="en">
                <a:solidFill>
                  <a:schemeClr val="dk1"/>
                </a:solidFill>
              </a:rPr>
              <a:t>correlation heatmap</a:t>
            </a:r>
            <a:r>
              <a:rPr lang="en">
                <a:solidFill>
                  <a:schemeClr val="dk1"/>
                </a:solidFill>
              </a:rPr>
              <a:t> to visualize the relationships between different numerical features in the dataset (</a:t>
            </a:r>
            <a:r>
              <a:rPr lang="en">
                <a:solidFill>
                  <a:srgbClr val="188038"/>
                </a:solidFill>
                <a:latin typeface="Roboto Mono"/>
                <a:ea typeface="Roboto Mono"/>
                <a:cs typeface="Roboto Mono"/>
                <a:sym typeface="Roboto Mono"/>
              </a:rPr>
              <a:t>df</a:t>
            </a:r>
            <a:r>
              <a:rPr lang="en">
                <a:solidFill>
                  <a:schemeClr val="dk1"/>
                </a:solidFill>
              </a:rPr>
              <a:t>), excluding the </a:t>
            </a:r>
            <a:r>
              <a:rPr lang="en">
                <a:solidFill>
                  <a:srgbClr val="188038"/>
                </a:solidFill>
                <a:latin typeface="Roboto Mono"/>
                <a:ea typeface="Roboto Mono"/>
                <a:cs typeface="Roboto Mono"/>
                <a:sym typeface="Roboto Mono"/>
              </a:rPr>
              <a:t>Activity</a:t>
            </a:r>
            <a:r>
              <a:rPr lang="en">
                <a:solidFill>
                  <a:schemeClr val="dk1"/>
                </a:solidFill>
              </a:rPr>
              <a:t> and </a:t>
            </a:r>
            <a:r>
              <a:rPr lang="en">
                <a:solidFill>
                  <a:srgbClr val="188038"/>
                </a:solidFill>
                <a:latin typeface="Roboto Mono"/>
                <a:ea typeface="Roboto Mono"/>
                <a:cs typeface="Roboto Mono"/>
                <a:sym typeface="Roboto Mono"/>
              </a:rPr>
              <a:t>subject</a:t>
            </a:r>
            <a:r>
              <a:rPr lang="en">
                <a:solidFill>
                  <a:schemeClr val="dk1"/>
                </a:solidFill>
              </a:rPr>
              <a:t> columns.</a:t>
            </a:r>
            <a:br>
              <a:rPr lang="en" sz="1200">
                <a:solidFill>
                  <a:srgbClr val="6AA94F"/>
                </a:solidFill>
                <a:highlight>
                  <a:srgbClr val="1E1E1E"/>
                </a:highlight>
                <a:latin typeface="Courier New"/>
                <a:ea typeface="Courier New"/>
                <a:cs typeface="Courier New"/>
                <a:sym typeface="Courier New"/>
              </a:rPr>
            </a:br>
            <a:br>
              <a:rPr lang="en" sz="1200">
                <a:solidFill>
                  <a:srgbClr val="6AA94F"/>
                </a:solidFill>
                <a:highlight>
                  <a:srgbClr val="1E1E1E"/>
                </a:highlight>
                <a:latin typeface="Courier New"/>
                <a:ea typeface="Courier New"/>
                <a:cs typeface="Courier New"/>
                <a:sym typeface="Courier New"/>
              </a:rPr>
            </a:br>
            <a:br>
              <a:rPr lang="en" sz="1200">
                <a:solidFill>
                  <a:srgbClr val="6AA94F"/>
                </a:solidFill>
                <a:highlight>
                  <a:srgbClr val="1E1E1E"/>
                </a:highlight>
                <a:latin typeface="Courier New"/>
                <a:ea typeface="Courier New"/>
                <a:cs typeface="Courier New"/>
                <a:sym typeface="Courier New"/>
              </a:rPr>
            </a:br>
            <a:r>
              <a:rPr lang="en" sz="1200">
                <a:solidFill>
                  <a:srgbClr val="6AA94F"/>
                </a:solidFill>
                <a:highlight>
                  <a:srgbClr val="1E1E1E"/>
                </a:highlight>
                <a:latin typeface="Courier New"/>
                <a:ea typeface="Courier New"/>
                <a:cs typeface="Courier New"/>
                <a:sym typeface="Courier New"/>
              </a:rPr>
              <a:t># Create correlation matrix excluding Activity and subject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corr_matrix = df.iloc</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B5CEA8"/>
                </a:solidFill>
                <a:highlight>
                  <a:srgbClr val="1E1E1E"/>
                </a:highlight>
                <a:latin typeface="Courier New"/>
                <a:ea typeface="Courier New"/>
                <a:cs typeface="Courier New"/>
                <a:sym typeface="Courier New"/>
              </a:rPr>
              <a:t>0</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.corr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Convert the correlation matrix to a format Plotly can use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corr_matrix = corr_matrix.reset_index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.melt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id_vars=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Create the heatmap with Plotly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 = px.imshow</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corr_matrix.pivot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CE9178"/>
                </a:solidFill>
                <a:highlight>
                  <a:srgbClr val="1E1E1E"/>
                </a:highlight>
                <a:latin typeface="Courier New"/>
                <a:ea typeface="Courier New"/>
                <a:cs typeface="Courier New"/>
                <a:sym typeface="Courier New"/>
              </a:rPr>
              <a:t>'variable'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values=</a:t>
            </a:r>
            <a:r>
              <a:rPr lang="en" sz="1200">
                <a:solidFill>
                  <a:srgbClr val="CE9178"/>
                </a:solidFill>
                <a:highlight>
                  <a:srgbClr val="1E1E1E"/>
                </a:highlight>
                <a:latin typeface="Courier New"/>
                <a:ea typeface="Courier New"/>
                <a:cs typeface="Courier New"/>
                <a:sym typeface="Courier New"/>
              </a:rPr>
              <a:t>'value'</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color_continuous_scale=</a:t>
            </a:r>
            <a:r>
              <a:rPr lang="en" sz="1200">
                <a:solidFill>
                  <a:srgbClr val="CE9178"/>
                </a:solidFill>
                <a:highlight>
                  <a:srgbClr val="1E1E1E"/>
                </a:highlight>
                <a:latin typeface="Courier New"/>
                <a:ea typeface="Courier New"/>
                <a:cs typeface="Courier New"/>
                <a:sym typeface="Courier New"/>
              </a:rPr>
              <a:t>'RdBu_r'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'variable'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'value'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'Correlation'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"Correlation Heatmap"</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yaxis_title=</a:t>
            </a:r>
            <a:r>
              <a:rPr lang="en" sz="1200">
                <a:solidFill>
                  <a:srgbClr val="CE9178"/>
                </a:solidFill>
                <a:highlight>
                  <a:srgbClr val="1E1E1E"/>
                </a:highlight>
                <a:latin typeface="Courier New"/>
                <a:ea typeface="Courier New"/>
                <a:cs typeface="Courier New"/>
                <a:sym typeface="Courier New"/>
              </a:rPr>
              <a:t>'Features'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Center the title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cm_fig.show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23fc028f1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23fc028f1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code uses </a:t>
            </a:r>
            <a:r>
              <a:rPr b="1" lang="en">
                <a:solidFill>
                  <a:schemeClr val="dk1"/>
                </a:solidFill>
              </a:rPr>
              <a:t>Principal Component Analysis (PCA)</a:t>
            </a:r>
            <a:r>
              <a:rPr lang="en">
                <a:solidFill>
                  <a:schemeClr val="dk1"/>
                </a:solidFill>
              </a:rPr>
              <a:t> to reduce the high-dimensional sensor data (accelerometer and gyroscope measurements) to </a:t>
            </a:r>
            <a:r>
              <a:rPr b="1" lang="en">
                <a:solidFill>
                  <a:schemeClr val="dk1"/>
                </a:solidFill>
              </a:rPr>
              <a:t>2 principal components</a:t>
            </a:r>
            <a:r>
              <a:rPr lang="en">
                <a:solidFill>
                  <a:schemeClr val="dk1"/>
                </a:solidFill>
              </a:rPr>
              <a:t>. It then visualizes the resulting low-dimensional representation in a </a:t>
            </a:r>
            <a:r>
              <a:rPr b="1" lang="en">
                <a:solidFill>
                  <a:schemeClr val="dk1"/>
                </a:solidFill>
              </a:rPr>
              <a:t>scatter plot</a:t>
            </a:r>
            <a:r>
              <a:rPr lang="en">
                <a:solidFill>
                  <a:schemeClr val="dk1"/>
                </a:solidFill>
              </a:rPr>
              <a:t>, color-coded by activity. </a:t>
            </a:r>
            <a:endParaRPr>
              <a:solidFill>
                <a:schemeClr val="dk1"/>
              </a:solidFill>
            </a:endParaRPr>
          </a:p>
          <a:p>
            <a:pPr indent="0" lvl="0" marL="0" rtl="0" algn="l">
              <a:lnSpc>
                <a:spcPct val="115000"/>
              </a:lnSpc>
              <a:spcBef>
                <a:spcPts val="1200"/>
              </a:spcBef>
              <a:spcAft>
                <a:spcPts val="0"/>
              </a:spcAft>
              <a:buNone/>
            </a:pPr>
            <a:r>
              <a:rPr b="1" lang="en" sz="1300">
                <a:solidFill>
                  <a:schemeClr val="dk1"/>
                </a:solidFill>
              </a:rPr>
              <a:t>Purpose</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Dimensionality Reduction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PCA reduces high-dimensional data (e.g., accelerometer and gyroscope measurements) to just </a:t>
            </a:r>
            <a:r>
              <a:rPr b="1" lang="en">
                <a:solidFill>
                  <a:schemeClr val="dk1"/>
                </a:solidFill>
              </a:rPr>
              <a:t>2 dimensions</a:t>
            </a:r>
            <a:r>
              <a:rPr lang="en">
                <a:solidFill>
                  <a:schemeClr val="dk1"/>
                </a:solidFill>
              </a:rPr>
              <a:t> while retaining most of the variance.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Helps simplify data visualization and analysis.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Activity Separation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scatter plot shows how well the reduced dimensions (PC1 and PC2) separate different activities.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Activities that cluster tightly in specific regions of the plot are likely distinguishable by the sensor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Feature Engineering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PCA can</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31250"/>
              </a:lnSpc>
              <a:spcBef>
                <a:spcPts val="120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PCA</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#used here to reduce the dimensionality of sensor data (accelerometer and gyroscope measurements),making it easier to visualize and analyze activity patterns while preserving as much variance as possible.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#This allows for more efficient classification and feature extraction from the high-dimensional data.</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X = df.drop</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columns=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'subject'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Dropping Activity and subject columns for PCA</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Perform PCA (reduce to 2 components)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pca = PCA</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n_components=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X_pca = pca.fit_transform</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pca_df = pd.DataFrame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data=X_pca</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'PC1'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'PC2'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Add the 'Activity' column back to the PCA dataframe</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pca_df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Plotly Express scatter plot for PCA</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pca_fig = px.scatter</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pca_df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x=</a:t>
            </a:r>
            <a:r>
              <a:rPr lang="en" sz="1200">
                <a:solidFill>
                  <a:srgbClr val="CE9178"/>
                </a:solidFill>
                <a:highlight>
                  <a:srgbClr val="1E1E1E"/>
                </a:highlight>
                <a:latin typeface="Courier New"/>
                <a:ea typeface="Courier New"/>
                <a:cs typeface="Courier New"/>
                <a:sym typeface="Courier New"/>
              </a:rPr>
              <a:t>'PC1'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y=</a:t>
            </a:r>
            <a:r>
              <a:rPr lang="en" sz="1200">
                <a:solidFill>
                  <a:srgbClr val="CE9178"/>
                </a:solidFill>
                <a:highlight>
                  <a:srgbClr val="1E1E1E"/>
                </a:highlight>
                <a:latin typeface="Courier New"/>
                <a:ea typeface="Courier New"/>
                <a:cs typeface="Courier New"/>
                <a:sym typeface="Courier New"/>
              </a:rPr>
              <a:t>'PC2'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color=</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'PCA Scatter Plot'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'PC1'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'Principal Component 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'PC2'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'Principal Component 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color_continuous_scale=</a:t>
            </a:r>
            <a:r>
              <a:rPr lang="en" sz="1200">
                <a:solidFill>
                  <a:srgbClr val="CE9178"/>
                </a:solidFill>
                <a:highlight>
                  <a:srgbClr val="1E1E1E"/>
                </a:highlight>
                <a:latin typeface="Courier New"/>
                <a:ea typeface="Courier New"/>
                <a:cs typeface="Courier New"/>
                <a:sym typeface="Courier New"/>
              </a:rPr>
              <a:t>'viridis'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Show the 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pca_fig.show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323fc028f1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323fc028f1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Accelerometer for Arm</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Plot for each axis (e.g., 'arx', 'ary', 'arz')</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fig7 = px.box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y=</a:t>
            </a:r>
            <a:r>
              <a:rPr lang="en" sz="1200">
                <a:solidFill>
                  <a:srgbClr val="CE9178"/>
                </a:solidFill>
                <a:highlight>
                  <a:srgbClr val="1E1E1E"/>
                </a:highlight>
                <a:latin typeface="Courier New"/>
                <a:ea typeface="Courier New"/>
                <a:cs typeface="Courier New"/>
                <a:sym typeface="Courier New"/>
              </a:rPr>
              <a:t>'arx'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color=</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"Right Lower Arm Accelerometer X-axis Readings Across Activities"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'arx'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'Acceleration X-axis'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fig8 = px.box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y=</a:t>
            </a:r>
            <a:r>
              <a:rPr lang="en" sz="1200">
                <a:solidFill>
                  <a:srgbClr val="CE9178"/>
                </a:solidFill>
                <a:highlight>
                  <a:srgbClr val="1E1E1E"/>
                </a:highlight>
                <a:latin typeface="Courier New"/>
                <a:ea typeface="Courier New"/>
                <a:cs typeface="Courier New"/>
                <a:sym typeface="Courier New"/>
              </a:rPr>
              <a:t>'ary'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color=</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"Right Lower Arm Accelerometer Y-axis Readings Across Activities"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'ary'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'Acceleration Y-axis'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fig9 = px.box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y=</a:t>
            </a:r>
            <a:r>
              <a:rPr lang="en" sz="1200">
                <a:solidFill>
                  <a:srgbClr val="CE9178"/>
                </a:solidFill>
                <a:highlight>
                  <a:srgbClr val="1E1E1E"/>
                </a:highlight>
                <a:latin typeface="Courier New"/>
                <a:ea typeface="Courier New"/>
                <a:cs typeface="Courier New"/>
                <a:sym typeface="Courier New"/>
              </a:rPr>
              <a:t>'arz'</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color=</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CE9178"/>
                </a:solidFill>
                <a:highlight>
                  <a:srgbClr val="1E1E1E"/>
                </a:highlight>
                <a:latin typeface="Courier New"/>
                <a:ea typeface="Courier New"/>
                <a:cs typeface="Courier New"/>
                <a:sym typeface="Courier New"/>
              </a:rPr>
              <a:t>"Right Lower Arm Accelerometer Z-axis Readings Across Activities"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labels=</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'arz'</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'Acceleration Z-axis'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6AA94F"/>
                </a:solidFill>
                <a:highlight>
                  <a:srgbClr val="1E1E1E"/>
                </a:highlight>
                <a:latin typeface="Courier New"/>
                <a:ea typeface="Courier New"/>
                <a:cs typeface="Courier New"/>
                <a:sym typeface="Courier New"/>
              </a:rPr>
              <a:t># Show all the plots</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fig7.show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fig8.show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fig9.show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1fe72c9693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1fe72c9693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25df36f0f4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325df36f0f4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31fe72c969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31fe72c969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25df36f0f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325df36f0f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1fe72c969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31fe72c969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6AA94F"/>
                </a:solidFill>
                <a:highlight>
                  <a:srgbClr val="1E1E1E"/>
                </a:highlight>
                <a:latin typeface="Courier New"/>
                <a:ea typeface="Courier New"/>
                <a:cs typeface="Courier New"/>
                <a:sym typeface="Courier New"/>
              </a:rPr>
              <a:t># bar plot for visualisation of corrected activity ditribution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sns.set_style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"whitegrid"</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sns.countplot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order = 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.value_counts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plt.title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'Number of samples by 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plt.xlabel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plt.ylabel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'Count of Samples'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1fe72c9693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1fe72c9693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31fe72c969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31fe72c969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n" sz="1200">
                <a:solidFill>
                  <a:srgbClr val="6AA94F"/>
                </a:solidFill>
                <a:highlight>
                  <a:srgbClr val="1E1E1E"/>
                </a:highlight>
                <a:latin typeface="Courier New"/>
                <a:ea typeface="Courier New"/>
                <a:cs typeface="Courier New"/>
                <a:sym typeface="Courier New"/>
              </a:rPr>
              <a:t># bar plot for visualisation of corrected activity ditribution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sns.set_style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"whitegrid"</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sns.countplot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order = 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.value_counts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plt.title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'Number of samples by 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plt.xlabel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plt.ylabel</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'Count of Samples'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1fe72c969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31fe72c969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plt.figure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figsize = </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30</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10</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sns.countplot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x = </a:t>
            </a:r>
            <a:r>
              <a:rPr lang="en" sz="1200">
                <a:solidFill>
                  <a:srgbClr val="CE9178"/>
                </a:solidFill>
                <a:highlight>
                  <a:srgbClr val="1E1E1E"/>
                </a:highlight>
                <a:latin typeface="Courier New"/>
                <a:ea typeface="Courier New"/>
                <a:cs typeface="Courier New"/>
                <a:sym typeface="Courier New"/>
              </a:rPr>
              <a:t>'subject'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hue = </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data = df</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plt.title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'Activities by Users'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plt.tight_layout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plt.show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1fe72c9693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1fe72c9693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23d463ff0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323d463ff0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Shaniah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31fe72c9693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31fe72c9693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Convolutional Neural Network</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0.21791578829288483</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0.9350119829177856</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Convolutional Neural Network</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Long Short Term Memory</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0.19594848155975342</a:t>
            </a:r>
            <a:endParaRPr sz="1200">
              <a:solidFill>
                <a:srgbClr val="1F1F1F"/>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0.9430351853370667</a:t>
            </a:r>
            <a:endParaRPr sz="1200">
              <a:solidFill>
                <a:srgbClr val="1F1F1F"/>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Deep Neural Network</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0.33358830213546753</a:t>
            </a:r>
            <a:endParaRPr sz="1200">
              <a:solidFill>
                <a:srgbClr val="1F1F1F"/>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rgbClr val="1F1F1F"/>
                </a:solidFill>
                <a:highlight>
                  <a:schemeClr val="lt1"/>
                </a:highlight>
                <a:latin typeface="Nunito"/>
                <a:ea typeface="Nunito"/>
                <a:cs typeface="Nunito"/>
                <a:sym typeface="Nunito"/>
              </a:rPr>
              <a:t>0.8911784887313843</a:t>
            </a:r>
            <a:endParaRPr sz="1200">
              <a:solidFill>
                <a:srgbClr val="1F1F1F"/>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1fe72c9693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1fe72c9693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323d463ff0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323d463ff0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96336"/>
                </a:solidFill>
                <a:latin typeface="Nunito"/>
                <a:ea typeface="Nunito"/>
                <a:cs typeface="Nunito"/>
                <a:sym typeface="Nunito"/>
              </a:rPr>
              <a:t>Choose cnn+lstm as it has the highest % of accuracy</a:t>
            </a:r>
            <a:endParaRPr sz="1400">
              <a:solidFill>
                <a:srgbClr val="396336"/>
              </a:solidFill>
              <a:latin typeface="Nunito"/>
              <a:ea typeface="Nunito"/>
              <a:cs typeface="Nunito"/>
              <a:sym typeface="Nunito"/>
            </a:endParaRPr>
          </a:p>
          <a:p>
            <a:pPr indent="0" lvl="0" marL="0" rtl="0" algn="l">
              <a:spcBef>
                <a:spcPts val="0"/>
              </a:spcBef>
              <a:spcAft>
                <a:spcPts val="0"/>
              </a:spcAft>
              <a:buNone/>
            </a:pPr>
            <a:r>
              <a:rPr lang="en"/>
              <a:t>To detect and visualize abnormal activities (outliers) in sensor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25df36f0f4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325df36f0f4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25df36f0f4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325df36f0f4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25f54b46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25f54b46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96f1ede53365d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96f1ede53365d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into our solution, let’s first understand what is our problem. Our problem concerns healthcare professionals that juggle with patients, multiple patients in assisting with their mobility health. To make it more relatable, imagine taking care of our grandparents, great grandparents all the time. overtime it will get difficult in keeping track of their activities. Our problem is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325f54b463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325f54b463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dk1"/>
                </a:solidFill>
                <a:latin typeface="Poppins"/>
                <a:ea typeface="Poppins"/>
                <a:cs typeface="Poppins"/>
                <a:sym typeface="Poppins"/>
              </a:rPr>
              <a:t>The goal is to create a machine learning pipeline that can process accelerometer and gyroscope data and classify activities accurately, enabling healthcare providers to make informed decisions about patient care.</a:t>
            </a:r>
            <a:endParaRPr sz="8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31fe72c969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31fe72c969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Thank you Jeriel. Hi everyone, I am Ziyan, and I will take you through the Generative AI model that we designed for our dataset.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31fe72c9693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31fe72c9693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As mentioned, our dataset is retrieved by medical personnel for research and review purposes, and there are bound to be non-programmers viewing the dataset.  This brings us to the aim: to design a UI enabling quick review of sensor readings for an initial assessment for anyone.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31f68cfa8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31f68cfa8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Here is our approach: We used GPT4 to generate SQL queries and human-readable answers. For example, if one asks how many components are there in the dataset, GPT 4 translates it to a valid query like SELECT distinct labels from Mhealth db.  Then we used Langraph framework to build step-by-step workflows for AI tasks, Langsmith for debugging, and Gradio for a simple user interface.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31fe72c969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31fe72c969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Here’s a demo querying “What is the highest reading of alx for subject 7?” The SQL query is generated and processed, delivering the final answer seamlessly.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Slide 42: This system aids researchers by quickly retrieving results without programming knowledge.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31fe72c969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31fe72c969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However, limitations include difficulty handling multi-table queries, potential syntax errors from GPT-4, reliance on accurate schema information, and execution risks like long-running queries or security issues.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To improve, we can fine-tune GPT-4 with subqueries, validate queries using SQL parser, automate schema checks to handle incomplete metadata, improve accuracy, and enhance security with read-only database access.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400">
              <a:solidFill>
                <a:srgbClr val="396336"/>
              </a:solidFill>
              <a:latin typeface="Nunito"/>
              <a:ea typeface="Nunito"/>
              <a:cs typeface="Nunito"/>
              <a:sym typeface="Nuni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31fe72c9693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31fe72c9693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To improve, we can fine-tune GPT-4 with subqueries, validate queries using SQL parser, automate schema checks to handle incomplete metadata, improve accuracy, and enhance security with read-only database access.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323d463ff0a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323d463ff0a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And that brings me to the end of our presentation, we hope our models will streamline sensor data analysis and make data exploration accessible to non-programmers.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31e392b57b0_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31e392b57b0_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323fc028f1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323fc028f1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96f1ede53365d1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96f1ede53365d1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healthcare professionals monitor various patients mobility and overall health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323fc028f1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323fc028f1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Clr>
                <a:schemeClr val="dk1"/>
              </a:buClr>
              <a:buSzPts val="1100"/>
              <a:buFont typeface="Arial"/>
              <a:buNone/>
            </a:pPr>
            <a:r>
              <a:rPr lang="en" sz="1200">
                <a:solidFill>
                  <a:srgbClr val="569CD6"/>
                </a:solidFill>
                <a:highlight>
                  <a:srgbClr val="1E1E1E"/>
                </a:highlight>
                <a:latin typeface="Courier New"/>
                <a:ea typeface="Courier New"/>
                <a:cs typeface="Courier New"/>
                <a:sym typeface="Courier New"/>
              </a:rPr>
              <a:t>def</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plot_comparison_part2</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df</a:t>
            </a:r>
            <a:r>
              <a:rPr lang="en" sz="1200">
                <a:solidFill>
                  <a:srgbClr val="D4D4D4"/>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"""Plots the second half of activities (7 to 12)."""</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range</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6</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B5CEA8"/>
                </a:solidFill>
                <a:highlight>
                  <a:srgbClr val="1E1E1E"/>
                </a:highlight>
                <a:latin typeface="Courier New"/>
                <a:ea typeface="Courier New"/>
                <a:cs typeface="Courier New"/>
                <a:sym typeface="Courier New"/>
              </a:rPr>
              <a:t>13</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Loop through activities 7 to 12</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Filter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activity_data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i</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Check if there is no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if</a:t>
            </a:r>
            <a:r>
              <a:rPr lang="en" sz="1200">
                <a:solidFill>
                  <a:srgbClr val="D4D4D4"/>
                </a:solidFill>
                <a:highlight>
                  <a:srgbClr val="1E1E1E"/>
                </a:highlight>
                <a:latin typeface="Courier New"/>
                <a:ea typeface="Courier New"/>
                <a:cs typeface="Courier New"/>
                <a:sym typeface="Courier New"/>
              </a:rPr>
              <a:t> activity_data.empty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print</a:t>
            </a:r>
            <a:r>
              <a:rPr lang="en" sz="1200">
                <a:solidFill>
                  <a:srgbClr val="DCDCDC"/>
                </a:solidFill>
                <a:highlight>
                  <a:srgbClr val="1E1E1E"/>
                </a:highlight>
                <a:latin typeface="Courier New"/>
                <a:ea typeface="Courier New"/>
                <a:cs typeface="Courier New"/>
                <a:sym typeface="Courier New"/>
              </a:rPr>
              <a:t>(</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"No data available for 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Skipping."</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continue</a:t>
            </a:r>
            <a:endParaRPr sz="1200">
              <a:solidFill>
                <a:srgbClr val="C586C0"/>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Create a subplot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 = make_subplots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rows=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subplot_titles=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sensor_name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sensors.keys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shared_yaxes=</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idx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enumerate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sensors.items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row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col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column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com_fig.add_trace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go.Scatter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mode=</a:t>
            </a:r>
            <a:r>
              <a:rPr lang="en" sz="1200">
                <a:solidFill>
                  <a:srgbClr val="CE9178"/>
                </a:solidFill>
                <a:highlight>
                  <a:srgbClr val="1E1E1E"/>
                </a:highlight>
                <a:latin typeface="Courier New"/>
                <a:ea typeface="Courier New"/>
                <a:cs typeface="Courier New"/>
                <a:sym typeface="Courier New"/>
              </a:rPr>
              <a:t>'lines'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name=column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line=</a:t>
            </a:r>
            <a:r>
              <a:rPr lang="en" sz="1200">
                <a:solidFill>
                  <a:srgbClr val="4EC9B0"/>
                </a:solidFill>
                <a:highlight>
                  <a:srgbClr val="1E1E1E"/>
                </a:highlight>
                <a:latin typeface="Courier New"/>
                <a:ea typeface="Courier New"/>
                <a:cs typeface="Courier New"/>
                <a:sym typeface="Courier New"/>
              </a:rPr>
              <a:t>dict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width=</a:t>
            </a:r>
            <a:r>
              <a:rPr lang="en" sz="1200">
                <a:solidFill>
                  <a:srgbClr val="B5CEA8"/>
                </a:solidFill>
                <a:highlight>
                  <a:srgbClr val="1E1E1E"/>
                </a:highlight>
                <a:latin typeface="Courier New"/>
                <a:ea typeface="Courier New"/>
                <a:cs typeface="Courier New"/>
                <a:sym typeface="Courier New"/>
              </a:rPr>
              <a:t>1.5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row=row</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col=col</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Update layout for each subplot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height=</a:t>
            </a:r>
            <a:r>
              <a:rPr lang="en" sz="1200">
                <a:solidFill>
                  <a:srgbClr val="B5CEA8"/>
                </a:solidFill>
                <a:highlight>
                  <a:srgbClr val="1E1E1E"/>
                </a:highlight>
                <a:latin typeface="Courier New"/>
                <a:ea typeface="Courier New"/>
                <a:cs typeface="Courier New"/>
                <a:sym typeface="Courier New"/>
              </a:rPr>
              <a:t>800</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'Time 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yaxis_title=</a:t>
            </a:r>
            <a:r>
              <a:rPr lang="en" sz="1200">
                <a:solidFill>
                  <a:srgbClr val="CE9178"/>
                </a:solidFill>
                <a:highlight>
                  <a:srgbClr val="1E1E1E"/>
                </a:highlight>
                <a:latin typeface="Courier New"/>
                <a:ea typeface="Courier New"/>
                <a:cs typeface="Courier New"/>
                <a:sym typeface="Courier New"/>
              </a:rPr>
              <a:t>'Sensor Value'</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showlegend=</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Show the 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        com_fig.show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rPr lang="en" sz="1200">
                <a:solidFill>
                  <a:srgbClr val="D4D4D4"/>
                </a:solidFill>
                <a:highlight>
                  <a:srgbClr val="1E1E1E"/>
                </a:highlight>
                <a:latin typeface="Courier New"/>
                <a:ea typeface="Courier New"/>
                <a:cs typeface="Courier New"/>
                <a:sym typeface="Courier New"/>
              </a:rPr>
              <a:t>plot_comparison_part2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323fc028f1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323fc028f1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t/>
            </a:r>
            <a:endParaRPr sz="120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323fc028f1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323fc028f1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1250"/>
              </a:lnSpc>
              <a:spcBef>
                <a:spcPts val="0"/>
              </a:spcBef>
              <a:spcAft>
                <a:spcPts val="0"/>
              </a:spcAft>
              <a:buNone/>
            </a:pPr>
            <a:r>
              <a:rPr lang="en" sz="1200">
                <a:solidFill>
                  <a:srgbClr val="569CD6"/>
                </a:solidFill>
                <a:highlight>
                  <a:srgbClr val="1E1E1E"/>
                </a:highlight>
                <a:latin typeface="Courier New"/>
                <a:ea typeface="Courier New"/>
                <a:cs typeface="Courier New"/>
                <a:sym typeface="Courier New"/>
              </a:rPr>
              <a:t>def</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plot_comparison_part1</a:t>
            </a:r>
            <a:r>
              <a:rPr lang="en" sz="1200">
                <a:solidFill>
                  <a:srgbClr val="D4D4D4"/>
                </a:solidFill>
                <a:highlight>
                  <a:srgbClr val="1E1E1E"/>
                </a:highlight>
                <a:latin typeface="Courier New"/>
                <a:ea typeface="Courier New"/>
                <a:cs typeface="Courier New"/>
                <a:sym typeface="Courier New"/>
              </a:rPr>
              <a:t>(</a:t>
            </a:r>
            <a:r>
              <a:rPr lang="en" sz="1200">
                <a:solidFill>
                  <a:srgbClr val="9CDCFE"/>
                </a:solidFill>
                <a:highlight>
                  <a:srgbClr val="1E1E1E"/>
                </a:highlight>
                <a:latin typeface="Courier New"/>
                <a:ea typeface="Courier New"/>
                <a:cs typeface="Courier New"/>
                <a:sym typeface="Courier New"/>
              </a:rPr>
              <a:t>df</a:t>
            </a:r>
            <a:r>
              <a:rPr lang="en" sz="1200">
                <a:solidFill>
                  <a:srgbClr val="D4D4D4"/>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E9178"/>
                </a:solidFill>
                <a:highlight>
                  <a:srgbClr val="1E1E1E"/>
                </a:highlight>
                <a:latin typeface="Courier New"/>
                <a:ea typeface="Courier New"/>
                <a:cs typeface="Courier New"/>
                <a:sym typeface="Courier New"/>
              </a:rPr>
              <a:t>"""Plots the second half of activities (0 to 5)."""</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Define sensor groups for visualization</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range</a:t>
            </a:r>
            <a:r>
              <a:rPr lang="en" sz="1200">
                <a:solidFill>
                  <a:srgbClr val="DCDCDC"/>
                </a:solidFill>
                <a:highlight>
                  <a:srgbClr val="1E1E1E"/>
                </a:highlight>
                <a:latin typeface="Courier New"/>
                <a:ea typeface="Courier New"/>
                <a:cs typeface="Courier New"/>
                <a:sym typeface="Courier New"/>
              </a:rPr>
              <a:t>(</a:t>
            </a:r>
            <a:r>
              <a:rPr lang="en" sz="1200">
                <a:solidFill>
                  <a:srgbClr val="B5CEA8"/>
                </a:solidFill>
                <a:highlight>
                  <a:srgbClr val="1E1E1E"/>
                </a:highlight>
                <a:latin typeface="Courier New"/>
                <a:ea typeface="Courier New"/>
                <a:cs typeface="Courier New"/>
                <a:sym typeface="Courier New"/>
              </a:rPr>
              <a:t>0</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B5CEA8"/>
                </a:solidFill>
                <a:highlight>
                  <a:srgbClr val="1E1E1E"/>
                </a:highlight>
                <a:latin typeface="Courier New"/>
                <a:ea typeface="Courier New"/>
                <a:cs typeface="Courier New"/>
                <a:sym typeface="Courier New"/>
              </a:rPr>
              <a:t>6</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Loop through activities 0 to 5</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Filter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activity_data = df</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'Activity'</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i</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Check if there is no data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if</a:t>
            </a:r>
            <a:r>
              <a:rPr lang="en" sz="1200">
                <a:solidFill>
                  <a:srgbClr val="D4D4D4"/>
                </a:solidFill>
                <a:highlight>
                  <a:srgbClr val="1E1E1E"/>
                </a:highlight>
                <a:latin typeface="Courier New"/>
                <a:ea typeface="Courier New"/>
                <a:cs typeface="Courier New"/>
                <a:sym typeface="Courier New"/>
              </a:rPr>
              <a:t> activity_data.empty</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print</a:t>
            </a:r>
            <a:r>
              <a:rPr lang="en" sz="1200">
                <a:solidFill>
                  <a:srgbClr val="DCDCDC"/>
                </a:solidFill>
                <a:highlight>
                  <a:srgbClr val="1E1E1E"/>
                </a:highlight>
                <a:latin typeface="Courier New"/>
                <a:ea typeface="Courier New"/>
                <a:cs typeface="Courier New"/>
                <a:sym typeface="Courier New"/>
              </a:rPr>
              <a:t>(</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"No data available for 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Skipping."</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continue</a:t>
            </a:r>
            <a:endParaRPr sz="1200">
              <a:solidFill>
                <a:srgbClr val="C586C0"/>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Create a subplot for the current activity</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com_fig = make_subplots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rows=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cols=</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subplot_titles=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sensor_name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sensors.keys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shared_yaxes=</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idx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sensor_name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a:t>
            </a:r>
            <a:r>
              <a:rPr lang="en" sz="1200">
                <a:solidFill>
                  <a:srgbClr val="DCDCAA"/>
                </a:solidFill>
                <a:highlight>
                  <a:srgbClr val="1E1E1E"/>
                </a:highlight>
                <a:latin typeface="Courier New"/>
                <a:ea typeface="Courier New"/>
                <a:cs typeface="Courier New"/>
                <a:sym typeface="Courier New"/>
              </a:rPr>
              <a:t>enumerate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sensors.items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row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col =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idx % </a:t>
            </a:r>
            <a:r>
              <a:rPr lang="en" sz="1200">
                <a:solidFill>
                  <a:srgbClr val="B5CEA8"/>
                </a:solidFill>
                <a:highlight>
                  <a:srgbClr val="1E1E1E"/>
                </a:highlight>
                <a:latin typeface="Courier New"/>
                <a:ea typeface="Courier New"/>
                <a:cs typeface="Courier New"/>
                <a:sym typeface="Courier New"/>
              </a:rPr>
              <a:t>2</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 </a:t>
            </a:r>
            <a:r>
              <a:rPr lang="en" sz="1200">
                <a:solidFill>
                  <a:srgbClr val="B5CEA8"/>
                </a:solidFill>
                <a:highlight>
                  <a:srgbClr val="1E1E1E"/>
                </a:highlight>
                <a:latin typeface="Courier New"/>
                <a:ea typeface="Courier New"/>
                <a:cs typeface="Courier New"/>
                <a:sym typeface="Courier New"/>
              </a:rPr>
              <a:t>1</a:t>
            </a:r>
            <a:endParaRPr sz="1200">
              <a:solidFill>
                <a:srgbClr val="B5CEA8"/>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C586C0"/>
                </a:solidFill>
                <a:highlight>
                  <a:srgbClr val="1E1E1E"/>
                </a:highlight>
                <a:latin typeface="Courier New"/>
                <a:ea typeface="Courier New"/>
                <a:cs typeface="Courier New"/>
                <a:sym typeface="Courier New"/>
              </a:rPr>
              <a:t>for</a:t>
            </a:r>
            <a:r>
              <a:rPr lang="en" sz="1200">
                <a:solidFill>
                  <a:srgbClr val="D4D4D4"/>
                </a:solidFill>
                <a:highlight>
                  <a:srgbClr val="1E1E1E"/>
                </a:highlight>
                <a:latin typeface="Courier New"/>
                <a:ea typeface="Courier New"/>
                <a:cs typeface="Courier New"/>
                <a:sym typeface="Courier New"/>
              </a:rPr>
              <a:t> column </a:t>
            </a:r>
            <a:r>
              <a:rPr lang="en" sz="1200">
                <a:solidFill>
                  <a:srgbClr val="82C6FF"/>
                </a:solidFill>
                <a:highlight>
                  <a:srgbClr val="1E1E1E"/>
                </a:highlight>
                <a:latin typeface="Courier New"/>
                <a:ea typeface="Courier New"/>
                <a:cs typeface="Courier New"/>
                <a:sym typeface="Courier New"/>
              </a:rPr>
              <a:t>in</a:t>
            </a:r>
            <a:r>
              <a:rPr lang="en" sz="1200">
                <a:solidFill>
                  <a:srgbClr val="D4D4D4"/>
                </a:solidFill>
                <a:highlight>
                  <a:srgbClr val="1E1E1E"/>
                </a:highlight>
                <a:latin typeface="Courier New"/>
                <a:ea typeface="Courier New"/>
                <a:cs typeface="Courier New"/>
                <a:sym typeface="Courier New"/>
              </a:rPr>
              <a:t> columns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com_fig.add_trace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go.Scatter</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x=activity_data.reset_index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y=activity_data.reset_index</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drop=</a:t>
            </a:r>
            <a:r>
              <a:rPr lang="en" sz="1200">
                <a:solidFill>
                  <a:srgbClr val="569CD6"/>
                </a:solidFill>
                <a:highlight>
                  <a:srgbClr val="1E1E1E"/>
                </a:highlight>
                <a:latin typeface="Courier New"/>
                <a:ea typeface="Courier New"/>
                <a:cs typeface="Courier New"/>
                <a:sym typeface="Courier New"/>
              </a:rPr>
              <a:t>True</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mode=</a:t>
            </a:r>
            <a:r>
              <a:rPr lang="en" sz="1200">
                <a:solidFill>
                  <a:srgbClr val="CE9178"/>
                </a:solidFill>
                <a:highlight>
                  <a:srgbClr val="1E1E1E"/>
                </a:highlight>
                <a:latin typeface="Courier New"/>
                <a:ea typeface="Courier New"/>
                <a:cs typeface="Courier New"/>
                <a:sym typeface="Courier New"/>
              </a:rPr>
              <a:t>'lines'</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name=column</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line=</a:t>
            </a:r>
            <a:r>
              <a:rPr lang="en" sz="1200">
                <a:solidFill>
                  <a:srgbClr val="4EC9B0"/>
                </a:solidFill>
                <a:highlight>
                  <a:srgbClr val="1E1E1E"/>
                </a:highlight>
                <a:latin typeface="Courier New"/>
                <a:ea typeface="Courier New"/>
                <a:cs typeface="Courier New"/>
                <a:sym typeface="Courier New"/>
              </a:rPr>
              <a:t>dict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width=</a:t>
            </a:r>
            <a:r>
              <a:rPr lang="en" sz="1200">
                <a:solidFill>
                  <a:srgbClr val="B5CEA8"/>
                </a:solidFill>
                <a:highlight>
                  <a:srgbClr val="1E1E1E"/>
                </a:highlight>
                <a:latin typeface="Courier New"/>
                <a:ea typeface="Courier New"/>
                <a:cs typeface="Courier New"/>
                <a:sym typeface="Courier New"/>
              </a:rPr>
              <a:t>1.5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row=row</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col=col</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Update layout for each subplot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com_fig.update_layout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title=</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activity_map.get</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 </a:t>
            </a:r>
            <a:r>
              <a:rPr lang="en" sz="1200">
                <a:solidFill>
                  <a:srgbClr val="569CD6"/>
                </a:solidFill>
                <a:highlight>
                  <a:srgbClr val="1E1E1E"/>
                </a:highlight>
                <a:latin typeface="Courier New"/>
                <a:ea typeface="Courier New"/>
                <a:cs typeface="Courier New"/>
                <a:sym typeface="Courier New"/>
              </a:rPr>
              <a:t>f</a:t>
            </a:r>
            <a:r>
              <a:rPr lang="en" sz="1200">
                <a:solidFill>
                  <a:srgbClr val="CE9178"/>
                </a:solidFill>
                <a:highlight>
                  <a:srgbClr val="1E1E1E"/>
                </a:highlight>
                <a:latin typeface="Courier New"/>
                <a:ea typeface="Courier New"/>
                <a:cs typeface="Courier New"/>
                <a:sym typeface="Courier New"/>
              </a:rPr>
              <a:t>"Activity </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i</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r>
              <a:rPr lang="en" sz="1200">
                <a:solidFill>
                  <a:srgbClr val="CE9178"/>
                </a:solidFill>
                <a:highlight>
                  <a:srgbClr val="1E1E1E"/>
                </a:highlight>
                <a:latin typeface="Courier New"/>
                <a:ea typeface="Courier New"/>
                <a:cs typeface="Courier New"/>
                <a:sym typeface="Courier New"/>
              </a:rPr>
              <a:t>'</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title_x=</a:t>
            </a:r>
            <a:r>
              <a:rPr lang="en" sz="1200">
                <a:solidFill>
                  <a:srgbClr val="B5CEA8"/>
                </a:solidFill>
                <a:highlight>
                  <a:srgbClr val="1E1E1E"/>
                </a:highlight>
                <a:latin typeface="Courier New"/>
                <a:ea typeface="Courier New"/>
                <a:cs typeface="Courier New"/>
                <a:sym typeface="Courier New"/>
              </a:rPr>
              <a:t>0.5</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height=</a:t>
            </a:r>
            <a:r>
              <a:rPr lang="en" sz="1200">
                <a:solidFill>
                  <a:srgbClr val="B5CEA8"/>
                </a:solidFill>
                <a:highlight>
                  <a:srgbClr val="1E1E1E"/>
                </a:highlight>
                <a:latin typeface="Courier New"/>
                <a:ea typeface="Courier New"/>
                <a:cs typeface="Courier New"/>
                <a:sym typeface="Courier New"/>
              </a:rPr>
              <a:t>800</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xaxis_title=</a:t>
            </a:r>
            <a:r>
              <a:rPr lang="en" sz="1200">
                <a:solidFill>
                  <a:srgbClr val="CE9178"/>
                </a:solidFill>
                <a:highlight>
                  <a:srgbClr val="1E1E1E"/>
                </a:highlight>
                <a:latin typeface="Courier New"/>
                <a:ea typeface="Courier New"/>
                <a:cs typeface="Courier New"/>
                <a:sym typeface="Courier New"/>
              </a:rPr>
              <a:t>'Time Index'</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yaxis_title=</a:t>
            </a:r>
            <a:r>
              <a:rPr lang="en" sz="1200">
                <a:solidFill>
                  <a:srgbClr val="CE9178"/>
                </a:solidFill>
                <a:highlight>
                  <a:srgbClr val="1E1E1E"/>
                </a:highlight>
                <a:latin typeface="Courier New"/>
                <a:ea typeface="Courier New"/>
                <a:cs typeface="Courier New"/>
                <a:sym typeface="Courier New"/>
              </a:rPr>
              <a:t>'Sensor Value'</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showlegend=</a:t>
            </a:r>
            <a:r>
              <a:rPr lang="en" sz="1200">
                <a:solidFill>
                  <a:srgbClr val="569CD6"/>
                </a:solidFill>
                <a:highlight>
                  <a:srgbClr val="1E1E1E"/>
                </a:highlight>
                <a:latin typeface="Courier New"/>
                <a:ea typeface="Courier New"/>
                <a:cs typeface="Courier New"/>
                <a:sym typeface="Courier New"/>
              </a:rPr>
              <a:t>True</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a:t>
            </a:r>
            <a:r>
              <a:rPr lang="en" sz="1200">
                <a:solidFill>
                  <a:srgbClr val="6AA94F"/>
                </a:solidFill>
                <a:highlight>
                  <a:srgbClr val="1E1E1E"/>
                </a:highlight>
                <a:latin typeface="Courier New"/>
                <a:ea typeface="Courier New"/>
                <a:cs typeface="Courier New"/>
                <a:sym typeface="Courier New"/>
              </a:rPr>
              <a:t># Show the plot</a:t>
            </a:r>
            <a:endParaRPr sz="1200">
              <a:solidFill>
                <a:srgbClr val="6AA94F"/>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        com_fig.show</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rPr lang="en" sz="1200">
                <a:solidFill>
                  <a:srgbClr val="D4D4D4"/>
                </a:solidFill>
                <a:highlight>
                  <a:srgbClr val="1E1E1E"/>
                </a:highlight>
                <a:latin typeface="Courier New"/>
                <a:ea typeface="Courier New"/>
                <a:cs typeface="Courier New"/>
                <a:sym typeface="Courier New"/>
              </a:rPr>
              <a:t>plot_comparison_part1</a:t>
            </a:r>
            <a:r>
              <a:rPr lang="en" sz="1200">
                <a:solidFill>
                  <a:srgbClr val="DCDCDC"/>
                </a:solidFill>
                <a:highlight>
                  <a:srgbClr val="1E1E1E"/>
                </a:highlight>
                <a:latin typeface="Courier New"/>
                <a:ea typeface="Courier New"/>
                <a:cs typeface="Courier New"/>
                <a:sym typeface="Courier New"/>
              </a:rPr>
              <a:t>(</a:t>
            </a:r>
            <a:r>
              <a:rPr lang="en" sz="1200">
                <a:solidFill>
                  <a:srgbClr val="D4D4D4"/>
                </a:solidFill>
                <a:highlight>
                  <a:srgbClr val="1E1E1E"/>
                </a:highlight>
                <a:latin typeface="Courier New"/>
                <a:ea typeface="Courier New"/>
                <a:cs typeface="Courier New"/>
                <a:sym typeface="Courier New"/>
              </a:rPr>
              <a:t>df</a:t>
            </a:r>
            <a:r>
              <a:rPr lang="en" sz="1200">
                <a:solidFill>
                  <a:srgbClr val="DCDCDC"/>
                </a:solidFill>
                <a:highlight>
                  <a:srgbClr val="1E1E1E"/>
                </a:highlight>
                <a:latin typeface="Courier New"/>
                <a:ea typeface="Courier New"/>
                <a:cs typeface="Courier New"/>
                <a:sym typeface="Courier New"/>
              </a:rPr>
              <a:t>)</a:t>
            </a:r>
            <a:endParaRPr sz="1200">
              <a:solidFill>
                <a:srgbClr val="DCDCDC"/>
              </a:solidFill>
              <a:highlight>
                <a:srgbClr val="1E1E1E"/>
              </a:highlight>
              <a:latin typeface="Courier New"/>
              <a:ea typeface="Courier New"/>
              <a:cs typeface="Courier New"/>
              <a:sym typeface="Courier New"/>
            </a:endParaRPr>
          </a:p>
          <a:p>
            <a:pPr indent="0" lvl="0" marL="0" rtl="0" algn="l">
              <a:lnSpc>
                <a:spcPct val="131250"/>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323fc028f12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323fc028f12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31e93dcd34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31e93dcd34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83730"/>
                </a:solidFill>
                <a:latin typeface="Nunito"/>
                <a:ea typeface="Nunito"/>
                <a:cs typeface="Nunito"/>
                <a:sym typeface="Nunito"/>
              </a:rPr>
              <a:t>Subject 6 and 10 having the lowest observation,</a:t>
            </a:r>
            <a:endParaRPr sz="1400">
              <a:solidFill>
                <a:srgbClr val="283730"/>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400">
                <a:solidFill>
                  <a:srgbClr val="283730"/>
                </a:solidFill>
                <a:latin typeface="Nunito"/>
                <a:ea typeface="Nunito"/>
                <a:cs typeface="Nunito"/>
                <a:sym typeface="Nunito"/>
              </a:rPr>
              <a:t>Subject 1 having the most observations</a:t>
            </a:r>
            <a:endParaRPr sz="1400">
              <a:solidFill>
                <a:srgbClr val="283730"/>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31e93dcd34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31e93dcd34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23fc028f1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latin typeface="Poppins"/>
                <a:ea typeface="Poppins"/>
                <a:cs typeface="Poppins"/>
                <a:sym typeface="Poppins"/>
              </a:rPr>
              <a:t>Our solution leverages human activity recognition , utilizing sensors that accurately track patients movement, empowering care providers with </a:t>
            </a:r>
            <a:r>
              <a:rPr lang="en" sz="1300">
                <a:latin typeface="Poppins"/>
                <a:ea typeface="Poppins"/>
                <a:cs typeface="Poppins"/>
                <a:sym typeface="Poppins"/>
              </a:rPr>
              <a:t>valuable</a:t>
            </a:r>
            <a:r>
              <a:rPr lang="en" sz="1300">
                <a:latin typeface="Poppins"/>
                <a:ea typeface="Poppins"/>
                <a:cs typeface="Poppins"/>
                <a:sym typeface="Poppins"/>
              </a:rPr>
              <a:t> insights for better patient care</a:t>
            </a:r>
            <a:endParaRPr sz="1300"/>
          </a:p>
        </p:txBody>
      </p:sp>
      <p:sp>
        <p:nvSpPr>
          <p:cNvPr id="771" name="Google Shape;771;g323fc028f12_0_605:notes"/>
          <p:cNvSpPr/>
          <p:nvPr>
            <p:ph idx="2" type="sldImg"/>
          </p:nvPr>
        </p:nvSpPr>
        <p:spPr>
          <a:xfrm>
            <a:off x="1145079" y="685800"/>
            <a:ext cx="4568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fe72c9693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fe72c9693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7387b1acf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7387b1acf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study involved 10 subjects performing 13 activities. Accelerometer and gyroscope sensors were used on the ankle and arm to capture their movements in 3D space.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1fe72c9693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1fe72c9693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13 activities done by the subjects, the last 1 not mentioned in the slide, is the subject doing nothing.</a:t>
            </a:r>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7F7F7"/>
                </a:highlight>
                <a:latin typeface="Courier New"/>
                <a:ea typeface="Courier New"/>
                <a:cs typeface="Courier New"/>
                <a:sym typeface="Courier New"/>
              </a:rPr>
              <a:t>#### Activities: 12</a:t>
            </a:r>
            <a:endParaRPr sz="1050">
              <a:solidFill>
                <a:srgbClr val="0000FF"/>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L1: Standing still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L2: Sitting and relaxing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L3: Lying down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L4: Walking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L5: Climbing stairs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L6: Waist bends forward (20x)\</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L7: Frontal elevation of arms (20x)\</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L8: Knees bending (crouching) (20x)\</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L9: Cycling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L10: Jogging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L11: Running (1 min)\</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L12: Jump front &amp; back (20x)</a:t>
            </a:r>
            <a:endParaRPr sz="105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tories.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385175" y="-1640950"/>
            <a:ext cx="7263300" cy="72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03000" y="1016666"/>
            <a:ext cx="4045200" cy="2156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5200"/>
              <a:buNone/>
              <a:defRPr sz="3800">
                <a:solidFill>
                  <a:schemeClr val="accent2"/>
                </a:solidFill>
              </a:defRPr>
            </a:lvl1pPr>
            <a:lvl2pPr lvl="1" algn="ctr">
              <a:spcBef>
                <a:spcPts val="0"/>
              </a:spcBef>
              <a:spcAft>
                <a:spcPts val="0"/>
              </a:spcAft>
              <a:buClr>
                <a:schemeClr val="accent2"/>
              </a:buClr>
              <a:buSzPts val="5200"/>
              <a:buNone/>
              <a:defRPr sz="5200">
                <a:solidFill>
                  <a:schemeClr val="accent2"/>
                </a:solidFill>
              </a:defRPr>
            </a:lvl2pPr>
            <a:lvl3pPr lvl="2" algn="ctr">
              <a:spcBef>
                <a:spcPts val="0"/>
              </a:spcBef>
              <a:spcAft>
                <a:spcPts val="0"/>
              </a:spcAft>
              <a:buClr>
                <a:schemeClr val="accent2"/>
              </a:buClr>
              <a:buSzPts val="5200"/>
              <a:buNone/>
              <a:defRPr sz="5200">
                <a:solidFill>
                  <a:schemeClr val="accent2"/>
                </a:solidFill>
              </a:defRPr>
            </a:lvl3pPr>
            <a:lvl4pPr lvl="3" algn="ctr">
              <a:spcBef>
                <a:spcPts val="0"/>
              </a:spcBef>
              <a:spcAft>
                <a:spcPts val="0"/>
              </a:spcAft>
              <a:buClr>
                <a:schemeClr val="accent2"/>
              </a:buClr>
              <a:buSzPts val="5200"/>
              <a:buNone/>
              <a:defRPr sz="5200">
                <a:solidFill>
                  <a:schemeClr val="accent2"/>
                </a:solidFill>
              </a:defRPr>
            </a:lvl4pPr>
            <a:lvl5pPr lvl="4" algn="ctr">
              <a:spcBef>
                <a:spcPts val="0"/>
              </a:spcBef>
              <a:spcAft>
                <a:spcPts val="0"/>
              </a:spcAft>
              <a:buClr>
                <a:schemeClr val="accent2"/>
              </a:buClr>
              <a:buSzPts val="5200"/>
              <a:buNone/>
              <a:defRPr sz="5200">
                <a:solidFill>
                  <a:schemeClr val="accent2"/>
                </a:solidFill>
              </a:defRPr>
            </a:lvl5pPr>
            <a:lvl6pPr lvl="5" algn="ctr">
              <a:spcBef>
                <a:spcPts val="0"/>
              </a:spcBef>
              <a:spcAft>
                <a:spcPts val="0"/>
              </a:spcAft>
              <a:buClr>
                <a:schemeClr val="accent2"/>
              </a:buClr>
              <a:buSzPts val="5200"/>
              <a:buNone/>
              <a:defRPr sz="5200">
                <a:solidFill>
                  <a:schemeClr val="accent2"/>
                </a:solidFill>
              </a:defRPr>
            </a:lvl6pPr>
            <a:lvl7pPr lvl="6" algn="ctr">
              <a:spcBef>
                <a:spcPts val="0"/>
              </a:spcBef>
              <a:spcAft>
                <a:spcPts val="0"/>
              </a:spcAft>
              <a:buClr>
                <a:schemeClr val="accent2"/>
              </a:buClr>
              <a:buSzPts val="5200"/>
              <a:buNone/>
              <a:defRPr sz="5200">
                <a:solidFill>
                  <a:schemeClr val="accent2"/>
                </a:solidFill>
              </a:defRPr>
            </a:lvl7pPr>
            <a:lvl8pPr lvl="7" algn="ctr">
              <a:spcBef>
                <a:spcPts val="0"/>
              </a:spcBef>
              <a:spcAft>
                <a:spcPts val="0"/>
              </a:spcAft>
              <a:buClr>
                <a:schemeClr val="accent2"/>
              </a:buClr>
              <a:buSzPts val="5200"/>
              <a:buNone/>
              <a:defRPr sz="5200">
                <a:solidFill>
                  <a:schemeClr val="accent2"/>
                </a:solidFill>
              </a:defRPr>
            </a:lvl8pPr>
            <a:lvl9pPr lvl="8" algn="ctr">
              <a:spcBef>
                <a:spcPts val="0"/>
              </a:spcBef>
              <a:spcAft>
                <a:spcPts val="0"/>
              </a:spcAft>
              <a:buClr>
                <a:schemeClr val="accent2"/>
              </a:buClr>
              <a:buSzPts val="5200"/>
              <a:buNone/>
              <a:defRPr sz="5200">
                <a:solidFill>
                  <a:schemeClr val="accent2"/>
                </a:solidFill>
              </a:defRPr>
            </a:lvl9pPr>
          </a:lstStyle>
          <a:p/>
        </p:txBody>
      </p:sp>
      <p:sp>
        <p:nvSpPr>
          <p:cNvPr id="11" name="Google Shape;11;p2"/>
          <p:cNvSpPr txBox="1"/>
          <p:nvPr>
            <p:ph idx="1" type="subTitle"/>
          </p:nvPr>
        </p:nvSpPr>
        <p:spPr>
          <a:xfrm>
            <a:off x="603000" y="3046891"/>
            <a:ext cx="2571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None/>
              <a:defRPr sz="1600">
                <a:solidFill>
                  <a:schemeClr val="accent2"/>
                </a:solidFill>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12" name="Google Shape;12;p2"/>
          <p:cNvSpPr/>
          <p:nvPr/>
        </p:nvSpPr>
        <p:spPr>
          <a:xfrm>
            <a:off x="7218850" y="-2201550"/>
            <a:ext cx="3375000" cy="33750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1098600" y="1620175"/>
            <a:ext cx="6946800" cy="131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11"/>
          <p:cNvSpPr txBox="1"/>
          <p:nvPr>
            <p:ph idx="1" type="body"/>
          </p:nvPr>
        </p:nvSpPr>
        <p:spPr>
          <a:xfrm>
            <a:off x="2874100" y="2847425"/>
            <a:ext cx="3395700" cy="7452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800"/>
            </a:lvl1pPr>
            <a:lvl2pPr indent="-317500" lvl="1" marL="914400" rtl="0" algn="ctr">
              <a:spcBef>
                <a:spcPts val="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4" name="Google Shape;64;p11"/>
          <p:cNvSpPr/>
          <p:nvPr/>
        </p:nvSpPr>
        <p:spPr>
          <a:xfrm flipH="1">
            <a:off x="7750075" y="-1376600"/>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flipH="1">
            <a:off x="586800" y="4137900"/>
            <a:ext cx="3379800" cy="337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flipH="1">
            <a:off x="8371504" y="1143175"/>
            <a:ext cx="2071800" cy="2071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flipH="1">
            <a:off x="-380996" y="4227500"/>
            <a:ext cx="2071800" cy="2071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flipH="1">
            <a:off x="-891996" y="-882575"/>
            <a:ext cx="2071800" cy="2071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0">
    <p:spTree>
      <p:nvGrpSpPr>
        <p:cNvPr id="70" name="Shape 70"/>
        <p:cNvGrpSpPr/>
        <p:nvPr/>
      </p:nvGrpSpPr>
      <p:grpSpPr>
        <a:xfrm>
          <a:off x="0" y="0"/>
          <a:ext cx="0" cy="0"/>
          <a:chOff x="0" y="0"/>
          <a:chExt cx="0" cy="0"/>
        </a:xfrm>
      </p:grpSpPr>
      <p:sp>
        <p:nvSpPr>
          <p:cNvPr id="71" name="Google Shape;71;p13"/>
          <p:cNvSpPr txBox="1"/>
          <p:nvPr>
            <p:ph idx="1" type="subTitle"/>
          </p:nvPr>
        </p:nvSpPr>
        <p:spPr>
          <a:xfrm>
            <a:off x="699716" y="1620125"/>
            <a:ext cx="23247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72" name="Google Shape;72;p13"/>
          <p:cNvSpPr txBox="1"/>
          <p:nvPr>
            <p:ph idx="2" type="subTitle"/>
          </p:nvPr>
        </p:nvSpPr>
        <p:spPr>
          <a:xfrm>
            <a:off x="1252916" y="2089238"/>
            <a:ext cx="1771500" cy="71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3" name="Google Shape;73;p13"/>
          <p:cNvSpPr txBox="1"/>
          <p:nvPr>
            <p:ph idx="3" type="subTitle"/>
          </p:nvPr>
        </p:nvSpPr>
        <p:spPr>
          <a:xfrm>
            <a:off x="6119575" y="1620113"/>
            <a:ext cx="2324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74" name="Google Shape;74;p13"/>
          <p:cNvSpPr txBox="1"/>
          <p:nvPr>
            <p:ph idx="4" type="subTitle"/>
          </p:nvPr>
        </p:nvSpPr>
        <p:spPr>
          <a:xfrm>
            <a:off x="6119575" y="2089238"/>
            <a:ext cx="1771500" cy="71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5" name="Google Shape;75;p13"/>
          <p:cNvSpPr txBox="1"/>
          <p:nvPr>
            <p:ph idx="5" type="subTitle"/>
          </p:nvPr>
        </p:nvSpPr>
        <p:spPr>
          <a:xfrm>
            <a:off x="699716" y="3210675"/>
            <a:ext cx="23247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76" name="Google Shape;76;p13"/>
          <p:cNvSpPr txBox="1"/>
          <p:nvPr>
            <p:ph idx="6" type="subTitle"/>
          </p:nvPr>
        </p:nvSpPr>
        <p:spPr>
          <a:xfrm>
            <a:off x="1252916" y="3679788"/>
            <a:ext cx="1771500" cy="71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7" name="Google Shape;77;p13"/>
          <p:cNvSpPr txBox="1"/>
          <p:nvPr>
            <p:ph hasCustomPrompt="1" type="title"/>
          </p:nvPr>
        </p:nvSpPr>
        <p:spPr>
          <a:xfrm>
            <a:off x="3219813" y="1838722"/>
            <a:ext cx="1167000" cy="71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78" name="Google Shape;78;p13"/>
          <p:cNvSpPr txBox="1"/>
          <p:nvPr>
            <p:ph hasCustomPrompt="1" idx="7" type="title"/>
          </p:nvPr>
        </p:nvSpPr>
        <p:spPr>
          <a:xfrm>
            <a:off x="4757113" y="1838768"/>
            <a:ext cx="1167000" cy="71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79" name="Google Shape;79;p13"/>
          <p:cNvSpPr txBox="1"/>
          <p:nvPr>
            <p:ph hasCustomPrompt="1" idx="8" type="title"/>
          </p:nvPr>
        </p:nvSpPr>
        <p:spPr>
          <a:xfrm>
            <a:off x="3219863" y="3429272"/>
            <a:ext cx="1167000" cy="71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0" name="Google Shape;80;p13"/>
          <p:cNvSpPr/>
          <p:nvPr/>
        </p:nvSpPr>
        <p:spPr>
          <a:xfrm>
            <a:off x="-429400" y="-1000150"/>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821776" y="44079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idx="9" type="subTitle"/>
          </p:nvPr>
        </p:nvSpPr>
        <p:spPr>
          <a:xfrm>
            <a:off x="6119575" y="3194700"/>
            <a:ext cx="2324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83" name="Google Shape;83;p13"/>
          <p:cNvSpPr txBox="1"/>
          <p:nvPr>
            <p:ph idx="13" type="subTitle"/>
          </p:nvPr>
        </p:nvSpPr>
        <p:spPr>
          <a:xfrm>
            <a:off x="6119575" y="3663825"/>
            <a:ext cx="1771500" cy="71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4" name="Google Shape;84;p13"/>
          <p:cNvSpPr txBox="1"/>
          <p:nvPr>
            <p:ph hasCustomPrompt="1" idx="14" type="title"/>
          </p:nvPr>
        </p:nvSpPr>
        <p:spPr>
          <a:xfrm>
            <a:off x="4757113" y="3429268"/>
            <a:ext cx="1167000" cy="714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5" name="Google Shape;85;p13"/>
          <p:cNvSpPr txBox="1"/>
          <p:nvPr>
            <p:ph idx="15"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1">
    <p:spTree>
      <p:nvGrpSpPr>
        <p:cNvPr id="86" name="Shape 86"/>
        <p:cNvGrpSpPr/>
        <p:nvPr/>
      </p:nvGrpSpPr>
      <p:grpSpPr>
        <a:xfrm>
          <a:off x="0" y="0"/>
          <a:ext cx="0" cy="0"/>
          <a:chOff x="0" y="0"/>
          <a:chExt cx="0" cy="0"/>
        </a:xfrm>
      </p:grpSpPr>
      <p:sp>
        <p:nvSpPr>
          <p:cNvPr id="87" name="Google Shape;87;p14"/>
          <p:cNvSpPr/>
          <p:nvPr/>
        </p:nvSpPr>
        <p:spPr>
          <a:xfrm>
            <a:off x="2120325" y="-1385800"/>
            <a:ext cx="8122200" cy="812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4860775" y="3214400"/>
            <a:ext cx="3072600" cy="62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000"/>
            </a:lvl1pPr>
            <a:lvl2pPr lvl="1" rtl="0">
              <a:spcBef>
                <a:spcPts val="0"/>
              </a:spcBef>
              <a:spcAft>
                <a:spcPts val="0"/>
              </a:spcAft>
              <a:buSzPts val="2800"/>
              <a:buNone/>
              <a:defRPr>
                <a:latin typeface="Nunito SemiBold"/>
                <a:ea typeface="Nunito SemiBold"/>
                <a:cs typeface="Nunito SemiBold"/>
                <a:sym typeface="Nunito SemiBold"/>
              </a:defRPr>
            </a:lvl2pPr>
            <a:lvl3pPr lvl="2" rtl="0">
              <a:spcBef>
                <a:spcPts val="0"/>
              </a:spcBef>
              <a:spcAft>
                <a:spcPts val="0"/>
              </a:spcAft>
              <a:buSzPts val="2800"/>
              <a:buNone/>
              <a:defRPr>
                <a:latin typeface="Nunito SemiBold"/>
                <a:ea typeface="Nunito SemiBold"/>
                <a:cs typeface="Nunito SemiBold"/>
                <a:sym typeface="Nunito SemiBold"/>
              </a:defRPr>
            </a:lvl3pPr>
            <a:lvl4pPr lvl="3" rtl="0">
              <a:spcBef>
                <a:spcPts val="0"/>
              </a:spcBef>
              <a:spcAft>
                <a:spcPts val="0"/>
              </a:spcAft>
              <a:buSzPts val="2800"/>
              <a:buNone/>
              <a:defRPr>
                <a:latin typeface="Nunito SemiBold"/>
                <a:ea typeface="Nunito SemiBold"/>
                <a:cs typeface="Nunito SemiBold"/>
                <a:sym typeface="Nunito SemiBold"/>
              </a:defRPr>
            </a:lvl4pPr>
            <a:lvl5pPr lvl="4" rtl="0">
              <a:spcBef>
                <a:spcPts val="0"/>
              </a:spcBef>
              <a:spcAft>
                <a:spcPts val="0"/>
              </a:spcAft>
              <a:buSzPts val="2800"/>
              <a:buNone/>
              <a:defRPr>
                <a:latin typeface="Nunito SemiBold"/>
                <a:ea typeface="Nunito SemiBold"/>
                <a:cs typeface="Nunito SemiBold"/>
                <a:sym typeface="Nunito SemiBold"/>
              </a:defRPr>
            </a:lvl5pPr>
            <a:lvl6pPr lvl="5" rtl="0">
              <a:spcBef>
                <a:spcPts val="0"/>
              </a:spcBef>
              <a:spcAft>
                <a:spcPts val="0"/>
              </a:spcAft>
              <a:buSzPts val="2800"/>
              <a:buNone/>
              <a:defRPr>
                <a:latin typeface="Nunito SemiBold"/>
                <a:ea typeface="Nunito SemiBold"/>
                <a:cs typeface="Nunito SemiBold"/>
                <a:sym typeface="Nunito SemiBold"/>
              </a:defRPr>
            </a:lvl6pPr>
            <a:lvl7pPr lvl="6" rtl="0">
              <a:spcBef>
                <a:spcPts val="0"/>
              </a:spcBef>
              <a:spcAft>
                <a:spcPts val="0"/>
              </a:spcAft>
              <a:buSzPts val="2800"/>
              <a:buNone/>
              <a:defRPr>
                <a:latin typeface="Nunito SemiBold"/>
                <a:ea typeface="Nunito SemiBold"/>
                <a:cs typeface="Nunito SemiBold"/>
                <a:sym typeface="Nunito SemiBold"/>
              </a:defRPr>
            </a:lvl7pPr>
            <a:lvl8pPr lvl="7" rtl="0">
              <a:spcBef>
                <a:spcPts val="0"/>
              </a:spcBef>
              <a:spcAft>
                <a:spcPts val="0"/>
              </a:spcAft>
              <a:buSzPts val="2800"/>
              <a:buNone/>
              <a:defRPr>
                <a:latin typeface="Nunito SemiBold"/>
                <a:ea typeface="Nunito SemiBold"/>
                <a:cs typeface="Nunito SemiBold"/>
                <a:sym typeface="Nunito SemiBold"/>
              </a:defRPr>
            </a:lvl8pPr>
            <a:lvl9pPr lvl="8" rtl="0">
              <a:spcBef>
                <a:spcPts val="0"/>
              </a:spcBef>
              <a:spcAft>
                <a:spcPts val="0"/>
              </a:spcAft>
              <a:buSzPts val="2800"/>
              <a:buNone/>
              <a:defRPr>
                <a:latin typeface="Nunito SemiBold"/>
                <a:ea typeface="Nunito SemiBold"/>
                <a:cs typeface="Nunito SemiBold"/>
                <a:sym typeface="Nunito SemiBold"/>
              </a:defRPr>
            </a:lvl9pPr>
          </a:lstStyle>
          <a:p/>
        </p:txBody>
      </p:sp>
      <p:sp>
        <p:nvSpPr>
          <p:cNvPr id="89" name="Google Shape;89;p14"/>
          <p:cNvSpPr txBox="1"/>
          <p:nvPr>
            <p:ph idx="1" type="subTitle"/>
          </p:nvPr>
        </p:nvSpPr>
        <p:spPr>
          <a:xfrm>
            <a:off x="3477675" y="1546825"/>
            <a:ext cx="4455900" cy="149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 name="Google Shape;90;p14"/>
          <p:cNvSpPr/>
          <p:nvPr/>
        </p:nvSpPr>
        <p:spPr>
          <a:xfrm>
            <a:off x="391179" y="3408875"/>
            <a:ext cx="3379800" cy="337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817475" y="511900"/>
            <a:ext cx="3924300" cy="392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8_1">
    <p:spTree>
      <p:nvGrpSpPr>
        <p:cNvPr id="92" name="Shape 92"/>
        <p:cNvGrpSpPr/>
        <p:nvPr/>
      </p:nvGrpSpPr>
      <p:grpSpPr>
        <a:xfrm>
          <a:off x="0" y="0"/>
          <a:ext cx="0" cy="0"/>
          <a:chOff x="0" y="0"/>
          <a:chExt cx="0" cy="0"/>
        </a:xfrm>
      </p:grpSpPr>
      <p:sp>
        <p:nvSpPr>
          <p:cNvPr id="93" name="Google Shape;93;p15"/>
          <p:cNvSpPr txBox="1"/>
          <p:nvPr>
            <p:ph idx="1" type="body"/>
          </p:nvPr>
        </p:nvSpPr>
        <p:spPr>
          <a:xfrm>
            <a:off x="1278625" y="1144175"/>
            <a:ext cx="6359700" cy="31008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Char char="●"/>
              <a:defRPr/>
            </a:lvl1pPr>
            <a:lvl2pPr indent="-323850" lvl="1" marL="914400" rtl="0">
              <a:lnSpc>
                <a:spcPct val="100000"/>
              </a:lnSpc>
              <a:spcBef>
                <a:spcPts val="0"/>
              </a:spcBef>
              <a:spcAft>
                <a:spcPts val="0"/>
              </a:spcAft>
              <a:buSzPts val="1500"/>
              <a:buChar char="○"/>
              <a:defRPr sz="1500"/>
            </a:lvl2pPr>
            <a:lvl3pPr indent="-323850" lvl="2" marL="1371600" rtl="0">
              <a:lnSpc>
                <a:spcPct val="100000"/>
              </a:lnSpc>
              <a:spcBef>
                <a:spcPts val="1600"/>
              </a:spcBef>
              <a:spcAft>
                <a:spcPts val="0"/>
              </a:spcAft>
              <a:buSzPts val="1500"/>
              <a:buChar char="■"/>
              <a:defRPr sz="1500"/>
            </a:lvl3pPr>
            <a:lvl4pPr indent="-323850" lvl="3" marL="1828800" rtl="0">
              <a:lnSpc>
                <a:spcPct val="100000"/>
              </a:lnSpc>
              <a:spcBef>
                <a:spcPts val="1600"/>
              </a:spcBef>
              <a:spcAft>
                <a:spcPts val="0"/>
              </a:spcAft>
              <a:buSzPts val="1500"/>
              <a:buChar char="●"/>
              <a:defRPr sz="1500"/>
            </a:lvl4pPr>
            <a:lvl5pPr indent="-323850" lvl="4" marL="2286000" rtl="0">
              <a:lnSpc>
                <a:spcPct val="100000"/>
              </a:lnSpc>
              <a:spcBef>
                <a:spcPts val="1600"/>
              </a:spcBef>
              <a:spcAft>
                <a:spcPts val="0"/>
              </a:spcAft>
              <a:buSzPts val="1500"/>
              <a:buChar char="○"/>
              <a:defRPr sz="1500"/>
            </a:lvl5pPr>
            <a:lvl6pPr indent="-323850" lvl="5" marL="2743200" rtl="0">
              <a:lnSpc>
                <a:spcPct val="100000"/>
              </a:lnSpc>
              <a:spcBef>
                <a:spcPts val="1600"/>
              </a:spcBef>
              <a:spcAft>
                <a:spcPts val="0"/>
              </a:spcAft>
              <a:buSzPts val="1500"/>
              <a:buChar char="■"/>
              <a:defRPr sz="1500"/>
            </a:lvl6pPr>
            <a:lvl7pPr indent="-323850" lvl="6" marL="3200400" rtl="0">
              <a:lnSpc>
                <a:spcPct val="100000"/>
              </a:lnSpc>
              <a:spcBef>
                <a:spcPts val="1600"/>
              </a:spcBef>
              <a:spcAft>
                <a:spcPts val="0"/>
              </a:spcAft>
              <a:buSzPts val="1500"/>
              <a:buChar char="●"/>
              <a:defRPr sz="1500"/>
            </a:lvl7pPr>
            <a:lvl8pPr indent="-323850" lvl="7" marL="3657600" rtl="0">
              <a:lnSpc>
                <a:spcPct val="100000"/>
              </a:lnSpc>
              <a:spcBef>
                <a:spcPts val="1600"/>
              </a:spcBef>
              <a:spcAft>
                <a:spcPts val="0"/>
              </a:spcAft>
              <a:buSzPts val="1500"/>
              <a:buChar char="○"/>
              <a:defRPr sz="1500"/>
            </a:lvl8pPr>
            <a:lvl9pPr indent="-323850" lvl="8" marL="4114800" rtl="0">
              <a:lnSpc>
                <a:spcPct val="100000"/>
              </a:lnSpc>
              <a:spcBef>
                <a:spcPts val="1600"/>
              </a:spcBef>
              <a:spcAft>
                <a:spcPts val="1600"/>
              </a:spcAft>
              <a:buSzPts val="1500"/>
              <a:buChar char="■"/>
              <a:defRPr sz="1500"/>
            </a:lvl9pPr>
          </a:lstStyle>
          <a:p/>
        </p:txBody>
      </p:sp>
      <p:sp>
        <p:nvSpPr>
          <p:cNvPr id="94" name="Google Shape;94;p15"/>
          <p:cNvSpPr/>
          <p:nvPr/>
        </p:nvSpPr>
        <p:spPr>
          <a:xfrm flipH="1">
            <a:off x="7856126"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flipH="1">
            <a:off x="-567099"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7" name="Shape 97"/>
        <p:cNvGrpSpPr/>
        <p:nvPr/>
      </p:nvGrpSpPr>
      <p:grpSpPr>
        <a:xfrm>
          <a:off x="0" y="0"/>
          <a:ext cx="0" cy="0"/>
          <a:chOff x="0" y="0"/>
          <a:chExt cx="0" cy="0"/>
        </a:xfrm>
      </p:grpSpPr>
      <p:sp>
        <p:nvSpPr>
          <p:cNvPr id="98" name="Google Shape;98;p16"/>
          <p:cNvSpPr txBox="1"/>
          <p:nvPr>
            <p:ph idx="1" type="subTitle"/>
          </p:nvPr>
        </p:nvSpPr>
        <p:spPr>
          <a:xfrm>
            <a:off x="1279431" y="1860650"/>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 name="Google Shape;99;p16"/>
          <p:cNvSpPr txBox="1"/>
          <p:nvPr>
            <p:ph idx="2" type="subTitle"/>
          </p:nvPr>
        </p:nvSpPr>
        <p:spPr>
          <a:xfrm>
            <a:off x="3711291" y="1860650"/>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 name="Google Shape;100;p16"/>
          <p:cNvSpPr txBox="1"/>
          <p:nvPr>
            <p:ph idx="3" type="subTitle"/>
          </p:nvPr>
        </p:nvSpPr>
        <p:spPr>
          <a:xfrm>
            <a:off x="6143175" y="1860657"/>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1" name="Google Shape;101;p16"/>
          <p:cNvSpPr txBox="1"/>
          <p:nvPr>
            <p:ph idx="4" type="subTitle"/>
          </p:nvPr>
        </p:nvSpPr>
        <p:spPr>
          <a:xfrm>
            <a:off x="1279425" y="3542105"/>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2" name="Google Shape;102;p16"/>
          <p:cNvSpPr txBox="1"/>
          <p:nvPr>
            <p:ph idx="5" type="subTitle"/>
          </p:nvPr>
        </p:nvSpPr>
        <p:spPr>
          <a:xfrm>
            <a:off x="3711300" y="3542105"/>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3" name="Google Shape;103;p16"/>
          <p:cNvSpPr txBox="1"/>
          <p:nvPr>
            <p:ph idx="6" type="subTitle"/>
          </p:nvPr>
        </p:nvSpPr>
        <p:spPr>
          <a:xfrm>
            <a:off x="6143175" y="3542104"/>
            <a:ext cx="1721400" cy="42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4" name="Google Shape;104;p16"/>
          <p:cNvSpPr txBox="1"/>
          <p:nvPr>
            <p:ph idx="7" type="subTitle"/>
          </p:nvPr>
        </p:nvSpPr>
        <p:spPr>
          <a:xfrm>
            <a:off x="1279438" y="2264154"/>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5" name="Google Shape;105;p16"/>
          <p:cNvSpPr txBox="1"/>
          <p:nvPr>
            <p:ph idx="8" type="subTitle"/>
          </p:nvPr>
        </p:nvSpPr>
        <p:spPr>
          <a:xfrm>
            <a:off x="3711300" y="2264154"/>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6" name="Google Shape;106;p16"/>
          <p:cNvSpPr txBox="1"/>
          <p:nvPr>
            <p:ph idx="9" type="subTitle"/>
          </p:nvPr>
        </p:nvSpPr>
        <p:spPr>
          <a:xfrm>
            <a:off x="6143175" y="2264154"/>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16"/>
          <p:cNvSpPr txBox="1"/>
          <p:nvPr>
            <p:ph idx="13" type="subTitle"/>
          </p:nvPr>
        </p:nvSpPr>
        <p:spPr>
          <a:xfrm>
            <a:off x="1279431" y="394425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8" name="Google Shape;108;p16"/>
          <p:cNvSpPr txBox="1"/>
          <p:nvPr>
            <p:ph idx="14" type="subTitle"/>
          </p:nvPr>
        </p:nvSpPr>
        <p:spPr>
          <a:xfrm>
            <a:off x="3711300" y="394425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9" name="Google Shape;109;p16"/>
          <p:cNvSpPr txBox="1"/>
          <p:nvPr>
            <p:ph idx="15" type="subTitle"/>
          </p:nvPr>
        </p:nvSpPr>
        <p:spPr>
          <a:xfrm>
            <a:off x="6143175" y="3944252"/>
            <a:ext cx="1721400" cy="6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0" name="Google Shape;110;p16"/>
          <p:cNvSpPr/>
          <p:nvPr/>
        </p:nvSpPr>
        <p:spPr>
          <a:xfrm>
            <a:off x="-589424" y="413612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8136075" y="-630750"/>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BLANK_1">
    <p:spTree>
      <p:nvGrpSpPr>
        <p:cNvPr id="113" name="Shape 113"/>
        <p:cNvGrpSpPr/>
        <p:nvPr/>
      </p:nvGrpSpPr>
      <p:grpSpPr>
        <a:xfrm>
          <a:off x="0" y="0"/>
          <a:ext cx="0" cy="0"/>
          <a:chOff x="0" y="0"/>
          <a:chExt cx="0" cy="0"/>
        </a:xfrm>
      </p:grpSpPr>
      <p:sp>
        <p:nvSpPr>
          <p:cNvPr id="114" name="Google Shape;114;p17"/>
          <p:cNvSpPr txBox="1"/>
          <p:nvPr>
            <p:ph idx="1" type="subTitle"/>
          </p:nvPr>
        </p:nvSpPr>
        <p:spPr>
          <a:xfrm>
            <a:off x="1084225" y="3071850"/>
            <a:ext cx="1827000" cy="318300"/>
          </a:xfrm>
          <a:prstGeom prst="rect">
            <a:avLst/>
          </a:prstGeom>
        </p:spPr>
        <p:txBody>
          <a:bodyPr anchorCtr="0" anchor="ctr" bIns="91425" lIns="91425" spcFirstLastPara="1" rIns="91425" wrap="square" tIns="91425">
            <a:noAutofit/>
          </a:bodyPr>
          <a:lstStyle>
            <a:lvl1pPr lvl="0" rtl="0" algn="ctr">
              <a:lnSpc>
                <a:spcPct val="100000"/>
              </a:lnSpc>
              <a:spcBef>
                <a:spcPts val="500"/>
              </a:spcBef>
              <a:spcAft>
                <a:spcPts val="0"/>
              </a:spcAft>
              <a:buSzPts val="1400"/>
              <a:buNone/>
              <a:defRPr b="1" sz="2100">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5" name="Google Shape;115;p17"/>
          <p:cNvSpPr txBox="1"/>
          <p:nvPr>
            <p:ph idx="2" type="subTitle"/>
          </p:nvPr>
        </p:nvSpPr>
        <p:spPr>
          <a:xfrm>
            <a:off x="3658500" y="3071850"/>
            <a:ext cx="1827000" cy="318300"/>
          </a:xfrm>
          <a:prstGeom prst="rect">
            <a:avLst/>
          </a:prstGeom>
        </p:spPr>
        <p:txBody>
          <a:bodyPr anchorCtr="0" anchor="ctr" bIns="91425" lIns="91425" spcFirstLastPara="1" rIns="91425" wrap="square" tIns="91425">
            <a:noAutofit/>
          </a:bodyPr>
          <a:lstStyle>
            <a:lvl1pPr lvl="0" rtl="0" algn="ctr">
              <a:lnSpc>
                <a:spcPct val="100000"/>
              </a:lnSpc>
              <a:spcBef>
                <a:spcPts val="500"/>
              </a:spcBef>
              <a:spcAft>
                <a:spcPts val="0"/>
              </a:spcAft>
              <a:buSzPts val="1400"/>
              <a:buNone/>
              <a:defRPr b="1" sz="2100">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6" name="Google Shape;116;p17"/>
          <p:cNvSpPr txBox="1"/>
          <p:nvPr>
            <p:ph idx="3" type="subTitle"/>
          </p:nvPr>
        </p:nvSpPr>
        <p:spPr>
          <a:xfrm>
            <a:off x="6246875" y="3050400"/>
            <a:ext cx="1827000" cy="361200"/>
          </a:xfrm>
          <a:prstGeom prst="rect">
            <a:avLst/>
          </a:prstGeom>
        </p:spPr>
        <p:txBody>
          <a:bodyPr anchorCtr="0" anchor="ctr" bIns="91425" lIns="91425" spcFirstLastPara="1" rIns="91425" wrap="square" tIns="91425">
            <a:noAutofit/>
          </a:bodyPr>
          <a:lstStyle>
            <a:lvl1pPr lvl="0" rtl="0" algn="ctr">
              <a:lnSpc>
                <a:spcPct val="100000"/>
              </a:lnSpc>
              <a:spcBef>
                <a:spcPts val="500"/>
              </a:spcBef>
              <a:spcAft>
                <a:spcPts val="0"/>
              </a:spcAft>
              <a:buSzPts val="1400"/>
              <a:buNone/>
              <a:defRPr b="1" sz="2100">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7" name="Google Shape;117;p17"/>
          <p:cNvSpPr txBox="1"/>
          <p:nvPr>
            <p:ph idx="4" type="subTitle"/>
          </p:nvPr>
        </p:nvSpPr>
        <p:spPr>
          <a:xfrm>
            <a:off x="1084225" y="3489982"/>
            <a:ext cx="18270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8" name="Google Shape;118;p17"/>
          <p:cNvSpPr txBox="1"/>
          <p:nvPr>
            <p:ph idx="5" type="subTitle"/>
          </p:nvPr>
        </p:nvSpPr>
        <p:spPr>
          <a:xfrm>
            <a:off x="3658500" y="3489982"/>
            <a:ext cx="18270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9" name="Google Shape;119;p17"/>
          <p:cNvSpPr txBox="1"/>
          <p:nvPr>
            <p:ph idx="6" type="subTitle"/>
          </p:nvPr>
        </p:nvSpPr>
        <p:spPr>
          <a:xfrm>
            <a:off x="6246875" y="3489982"/>
            <a:ext cx="18270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0" name="Google Shape;120;p17"/>
          <p:cNvSpPr/>
          <p:nvPr/>
        </p:nvSpPr>
        <p:spPr>
          <a:xfrm>
            <a:off x="-429400" y="-1000150"/>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7821776" y="44079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8495775" y="2704625"/>
            <a:ext cx="3310800" cy="3310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hasCustomPrompt="1" type="title"/>
          </p:nvPr>
        </p:nvSpPr>
        <p:spPr>
          <a:xfrm>
            <a:off x="3798450" y="1756155"/>
            <a:ext cx="1561200" cy="85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4300">
                <a:solidFill>
                  <a:srgbClr val="FFFFFF"/>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124" name="Google Shape;124;p17"/>
          <p:cNvSpPr txBox="1"/>
          <p:nvPr>
            <p:ph hasCustomPrompt="1" idx="7" type="title"/>
          </p:nvPr>
        </p:nvSpPr>
        <p:spPr>
          <a:xfrm>
            <a:off x="6379775" y="1756155"/>
            <a:ext cx="1561200" cy="85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4300">
                <a:solidFill>
                  <a:srgbClr val="FFFFFF"/>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125" name="Google Shape;125;p17"/>
          <p:cNvSpPr txBox="1"/>
          <p:nvPr>
            <p:ph hasCustomPrompt="1" idx="8" type="title"/>
          </p:nvPr>
        </p:nvSpPr>
        <p:spPr>
          <a:xfrm>
            <a:off x="1217125" y="1756155"/>
            <a:ext cx="1561200" cy="85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4300">
                <a:solidFill>
                  <a:srgbClr val="FFFFFF"/>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126" name="Google Shape;126;p17"/>
          <p:cNvSpPr txBox="1"/>
          <p:nvPr>
            <p:ph idx="9"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_1_2_1">
    <p:spTree>
      <p:nvGrpSpPr>
        <p:cNvPr id="127" name="Shape 127"/>
        <p:cNvGrpSpPr/>
        <p:nvPr/>
      </p:nvGrpSpPr>
      <p:grpSpPr>
        <a:xfrm>
          <a:off x="0" y="0"/>
          <a:ext cx="0" cy="0"/>
          <a:chOff x="0" y="0"/>
          <a:chExt cx="0" cy="0"/>
        </a:xfrm>
      </p:grpSpPr>
      <p:sp>
        <p:nvSpPr>
          <p:cNvPr id="128" name="Google Shape;128;p18"/>
          <p:cNvSpPr/>
          <p:nvPr/>
        </p:nvSpPr>
        <p:spPr>
          <a:xfrm>
            <a:off x="7629475" y="3756275"/>
            <a:ext cx="2509800" cy="250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834425" y="-865275"/>
            <a:ext cx="2159700" cy="215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8"/>
          <p:cNvSpPr/>
          <p:nvPr/>
        </p:nvSpPr>
        <p:spPr>
          <a:xfrm>
            <a:off x="-994125" y="4149775"/>
            <a:ext cx="1944300" cy="194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783125" y="1812075"/>
            <a:ext cx="2622900" cy="2622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33" name="Shape 133"/>
        <p:cNvGrpSpPr/>
        <p:nvPr/>
      </p:nvGrpSpPr>
      <p:grpSpPr>
        <a:xfrm>
          <a:off x="0" y="0"/>
          <a:ext cx="0" cy="0"/>
          <a:chOff x="0" y="0"/>
          <a:chExt cx="0" cy="0"/>
        </a:xfrm>
      </p:grpSpPr>
      <p:sp>
        <p:nvSpPr>
          <p:cNvPr id="134" name="Google Shape;134;p19"/>
          <p:cNvSpPr txBox="1"/>
          <p:nvPr>
            <p:ph type="title"/>
          </p:nvPr>
        </p:nvSpPr>
        <p:spPr>
          <a:xfrm>
            <a:off x="4572000" y="790275"/>
            <a:ext cx="3826800" cy="90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35" name="Google Shape;135;p19"/>
          <p:cNvSpPr txBox="1"/>
          <p:nvPr>
            <p:ph idx="1" type="subTitle"/>
          </p:nvPr>
        </p:nvSpPr>
        <p:spPr>
          <a:xfrm>
            <a:off x="646750" y="3779675"/>
            <a:ext cx="2965800" cy="46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1" sz="1600">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19"/>
          <p:cNvSpPr txBox="1"/>
          <p:nvPr>
            <p:ph idx="2" type="subTitle"/>
          </p:nvPr>
        </p:nvSpPr>
        <p:spPr>
          <a:xfrm>
            <a:off x="646750" y="1951650"/>
            <a:ext cx="2965800" cy="46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1" sz="1600">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19"/>
          <p:cNvSpPr txBox="1"/>
          <p:nvPr>
            <p:ph idx="3" type="subTitle"/>
          </p:nvPr>
        </p:nvSpPr>
        <p:spPr>
          <a:xfrm>
            <a:off x="646750" y="3014750"/>
            <a:ext cx="2965800" cy="9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19"/>
          <p:cNvSpPr txBox="1"/>
          <p:nvPr>
            <p:ph idx="4" type="subTitle"/>
          </p:nvPr>
        </p:nvSpPr>
        <p:spPr>
          <a:xfrm>
            <a:off x="646750" y="1177850"/>
            <a:ext cx="2965800" cy="9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19"/>
          <p:cNvSpPr txBox="1"/>
          <p:nvPr>
            <p:ph idx="5" type="subTitle"/>
          </p:nvPr>
        </p:nvSpPr>
        <p:spPr>
          <a:xfrm>
            <a:off x="5496700" y="3779675"/>
            <a:ext cx="2965800" cy="46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1" sz="1600">
                <a:solidFill>
                  <a:schemeClr val="dk1"/>
                </a:solidFill>
                <a:latin typeface="Poppins"/>
                <a:ea typeface="Poppins"/>
                <a:cs typeface="Poppins"/>
                <a:sym typeface="Poppins"/>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0" name="Google Shape;140;p19"/>
          <p:cNvSpPr txBox="1"/>
          <p:nvPr>
            <p:ph idx="6" type="subTitle"/>
          </p:nvPr>
        </p:nvSpPr>
        <p:spPr>
          <a:xfrm>
            <a:off x="5496700" y="3014750"/>
            <a:ext cx="2965800" cy="90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1" name="Google Shape;141;p19"/>
          <p:cNvSpPr/>
          <p:nvPr/>
        </p:nvSpPr>
        <p:spPr>
          <a:xfrm>
            <a:off x="3297450" y="4249800"/>
            <a:ext cx="2549100" cy="25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4184850" y="-3496425"/>
            <a:ext cx="6024900" cy="602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SECTION_TITLE_AND_DESCRIPTION_2">
    <p:spTree>
      <p:nvGrpSpPr>
        <p:cNvPr id="143" name="Shape 143"/>
        <p:cNvGrpSpPr/>
        <p:nvPr/>
      </p:nvGrpSpPr>
      <p:grpSpPr>
        <a:xfrm>
          <a:off x="0" y="0"/>
          <a:ext cx="0" cy="0"/>
          <a:chOff x="0" y="0"/>
          <a:chExt cx="0" cy="0"/>
        </a:xfrm>
      </p:grpSpPr>
      <p:sp>
        <p:nvSpPr>
          <p:cNvPr id="144" name="Google Shape;144;p20"/>
          <p:cNvSpPr txBox="1"/>
          <p:nvPr>
            <p:ph idx="1" type="body"/>
          </p:nvPr>
        </p:nvSpPr>
        <p:spPr>
          <a:xfrm>
            <a:off x="4430350" y="1700450"/>
            <a:ext cx="3414300" cy="229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5" name="Google Shape;145;p20"/>
          <p:cNvSpPr/>
          <p:nvPr/>
        </p:nvSpPr>
        <p:spPr>
          <a:xfrm flipH="1">
            <a:off x="-414699"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flipH="1">
            <a:off x="8008526"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864700"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hasCustomPrompt="1" type="title"/>
          </p:nvPr>
        </p:nvSpPr>
        <p:spPr>
          <a:xfrm>
            <a:off x="606002" y="651273"/>
            <a:ext cx="1580100" cy="1192800"/>
          </a:xfrm>
          <a:prstGeom prst="rect">
            <a:avLst/>
          </a:prstGeom>
        </p:spPr>
        <p:txBody>
          <a:bodyPr anchorCtr="0" anchor="ctr" bIns="91425" lIns="91425" spcFirstLastPara="1" rIns="91425" wrap="square" tIns="91425">
            <a:noAutofit/>
          </a:bodyPr>
          <a:lstStyle>
            <a:lvl1pPr lvl="0" rtl="0">
              <a:spcBef>
                <a:spcPts val="0"/>
              </a:spcBef>
              <a:spcAft>
                <a:spcPts val="0"/>
              </a:spcAft>
              <a:buSzPts val="6900"/>
              <a:buNone/>
              <a:defRPr sz="6600">
                <a:solidFill>
                  <a:schemeClr val="dk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6" name="Google Shape;16;p3"/>
          <p:cNvSpPr txBox="1"/>
          <p:nvPr>
            <p:ph idx="2" type="title"/>
          </p:nvPr>
        </p:nvSpPr>
        <p:spPr>
          <a:xfrm>
            <a:off x="605993" y="1883025"/>
            <a:ext cx="3805500" cy="855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46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3"/>
          <p:cNvSpPr txBox="1"/>
          <p:nvPr>
            <p:ph idx="1" type="subTitle"/>
          </p:nvPr>
        </p:nvSpPr>
        <p:spPr>
          <a:xfrm>
            <a:off x="605993" y="2803675"/>
            <a:ext cx="2762400" cy="7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a:lvl1pPr>
            <a:lvl2pPr lvl="1" rtl="0">
              <a:spcBef>
                <a:spcPts val="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8" name="Google Shape;18;p3"/>
          <p:cNvSpPr/>
          <p:nvPr/>
        </p:nvSpPr>
        <p:spPr>
          <a:xfrm>
            <a:off x="3205754" y="3770175"/>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7622300" y="-1245750"/>
            <a:ext cx="2149800" cy="2149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85499" y="4117100"/>
            <a:ext cx="2248500" cy="2248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6">
    <p:spTree>
      <p:nvGrpSpPr>
        <p:cNvPr id="148" name="Shape 148"/>
        <p:cNvGrpSpPr/>
        <p:nvPr/>
      </p:nvGrpSpPr>
      <p:grpSpPr>
        <a:xfrm>
          <a:off x="0" y="0"/>
          <a:ext cx="0" cy="0"/>
          <a:chOff x="0" y="0"/>
          <a:chExt cx="0" cy="0"/>
        </a:xfrm>
      </p:grpSpPr>
      <p:sp>
        <p:nvSpPr>
          <p:cNvPr id="149" name="Google Shape;149;p21"/>
          <p:cNvSpPr/>
          <p:nvPr/>
        </p:nvSpPr>
        <p:spPr>
          <a:xfrm flipH="1">
            <a:off x="8176901" y="-9393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1"/>
          <p:cNvSpPr/>
          <p:nvPr/>
        </p:nvSpPr>
        <p:spPr>
          <a:xfrm flipH="1">
            <a:off x="-1014399" y="427632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
    <p:spTree>
      <p:nvGrpSpPr>
        <p:cNvPr id="152" name="Shape 152"/>
        <p:cNvGrpSpPr/>
        <p:nvPr/>
      </p:nvGrpSpPr>
      <p:grpSpPr>
        <a:xfrm>
          <a:off x="0" y="0"/>
          <a:ext cx="0" cy="0"/>
          <a:chOff x="0" y="0"/>
          <a:chExt cx="0" cy="0"/>
        </a:xfrm>
      </p:grpSpPr>
      <p:sp>
        <p:nvSpPr>
          <p:cNvPr id="153" name="Google Shape;153;p22"/>
          <p:cNvSpPr/>
          <p:nvPr/>
        </p:nvSpPr>
        <p:spPr>
          <a:xfrm flipH="1">
            <a:off x="-414699"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flipH="1">
            <a:off x="8008526"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
    <p:spTree>
      <p:nvGrpSpPr>
        <p:cNvPr id="156" name="Shape 156"/>
        <p:cNvGrpSpPr/>
        <p:nvPr/>
      </p:nvGrpSpPr>
      <p:grpSpPr>
        <a:xfrm>
          <a:off x="0" y="0"/>
          <a:ext cx="0" cy="0"/>
          <a:chOff x="0" y="0"/>
          <a:chExt cx="0" cy="0"/>
        </a:xfrm>
      </p:grpSpPr>
      <p:sp>
        <p:nvSpPr>
          <p:cNvPr id="157" name="Google Shape;157;p23"/>
          <p:cNvSpPr/>
          <p:nvPr/>
        </p:nvSpPr>
        <p:spPr>
          <a:xfrm>
            <a:off x="-414699"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23"/>
          <p:cNvSpPr/>
          <p:nvPr/>
        </p:nvSpPr>
        <p:spPr>
          <a:xfrm>
            <a:off x="8095101" y="-9471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8">
    <p:spTree>
      <p:nvGrpSpPr>
        <p:cNvPr id="160" name="Shape 160"/>
        <p:cNvGrpSpPr/>
        <p:nvPr/>
      </p:nvGrpSpPr>
      <p:grpSpPr>
        <a:xfrm>
          <a:off x="0" y="0"/>
          <a:ext cx="0" cy="0"/>
          <a:chOff x="0" y="0"/>
          <a:chExt cx="0" cy="0"/>
        </a:xfrm>
      </p:grpSpPr>
      <p:sp>
        <p:nvSpPr>
          <p:cNvPr id="161" name="Google Shape;161;p24"/>
          <p:cNvSpPr/>
          <p:nvPr/>
        </p:nvSpPr>
        <p:spPr>
          <a:xfrm>
            <a:off x="8206926"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834424" y="-6191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_1">
    <p:spTree>
      <p:nvGrpSpPr>
        <p:cNvPr id="164" name="Shape 164"/>
        <p:cNvGrpSpPr/>
        <p:nvPr/>
      </p:nvGrpSpPr>
      <p:grpSpPr>
        <a:xfrm>
          <a:off x="0" y="0"/>
          <a:ext cx="0" cy="0"/>
          <a:chOff x="0" y="0"/>
          <a:chExt cx="0" cy="0"/>
        </a:xfrm>
      </p:grpSpPr>
      <p:sp>
        <p:nvSpPr>
          <p:cNvPr id="165" name="Google Shape;165;p25"/>
          <p:cNvSpPr/>
          <p:nvPr/>
        </p:nvSpPr>
        <p:spPr>
          <a:xfrm>
            <a:off x="8206926" y="-1052175"/>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834424" y="-10521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3">
    <p:spTree>
      <p:nvGrpSpPr>
        <p:cNvPr id="168" name="Shape 168"/>
        <p:cNvGrpSpPr/>
        <p:nvPr/>
      </p:nvGrpSpPr>
      <p:grpSpPr>
        <a:xfrm>
          <a:off x="0" y="0"/>
          <a:ext cx="0" cy="0"/>
          <a:chOff x="0" y="0"/>
          <a:chExt cx="0" cy="0"/>
        </a:xfrm>
      </p:grpSpPr>
      <p:sp>
        <p:nvSpPr>
          <p:cNvPr id="169" name="Google Shape;169;p26"/>
          <p:cNvSpPr txBox="1"/>
          <p:nvPr>
            <p:ph hasCustomPrompt="1" type="title"/>
          </p:nvPr>
        </p:nvSpPr>
        <p:spPr>
          <a:xfrm>
            <a:off x="4816115" y="2134925"/>
            <a:ext cx="1848300" cy="7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900"/>
              <a:buNone/>
              <a:defRPr sz="5000">
                <a:solidFill>
                  <a:schemeClr val="accent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70" name="Google Shape;170;p26"/>
          <p:cNvSpPr txBox="1"/>
          <p:nvPr>
            <p:ph hasCustomPrompt="1" idx="2" type="title"/>
          </p:nvPr>
        </p:nvSpPr>
        <p:spPr>
          <a:xfrm>
            <a:off x="2525590" y="2352075"/>
            <a:ext cx="1848300" cy="7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900"/>
              <a:buNone/>
              <a:defRPr sz="3300">
                <a:solidFill>
                  <a:schemeClr val="accent2"/>
                </a:solidFill>
              </a:defRPr>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r>
              <a:t>xx%</a:t>
            </a:r>
          </a:p>
        </p:txBody>
      </p:sp>
      <p:sp>
        <p:nvSpPr>
          <p:cNvPr id="171" name="Google Shape;171;p26"/>
          <p:cNvSpPr txBox="1"/>
          <p:nvPr>
            <p:ph idx="1" type="subTitle"/>
          </p:nvPr>
        </p:nvSpPr>
        <p:spPr>
          <a:xfrm>
            <a:off x="4816240" y="3607025"/>
            <a:ext cx="18483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2" name="Google Shape;172;p26"/>
          <p:cNvSpPr txBox="1"/>
          <p:nvPr>
            <p:ph idx="3" type="subTitle"/>
          </p:nvPr>
        </p:nvSpPr>
        <p:spPr>
          <a:xfrm>
            <a:off x="2525590" y="3607025"/>
            <a:ext cx="18483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3" name="Google Shape;173;p26"/>
          <p:cNvSpPr/>
          <p:nvPr/>
        </p:nvSpPr>
        <p:spPr>
          <a:xfrm>
            <a:off x="7233279" y="4384575"/>
            <a:ext cx="3379800" cy="337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6185050" y="4474175"/>
            <a:ext cx="2071800" cy="2071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1730196" y="-2190650"/>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1043625" y="329125"/>
            <a:ext cx="2071800" cy="2071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ph idx="4"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ONE_COLUMN_TEXT_1">
    <p:spTree>
      <p:nvGrpSpPr>
        <p:cNvPr id="178" name="Shape 178"/>
        <p:cNvGrpSpPr/>
        <p:nvPr/>
      </p:nvGrpSpPr>
      <p:grpSpPr>
        <a:xfrm>
          <a:off x="0" y="0"/>
          <a:ext cx="0" cy="0"/>
          <a:chOff x="0" y="0"/>
          <a:chExt cx="0" cy="0"/>
        </a:xfrm>
      </p:grpSpPr>
      <p:sp>
        <p:nvSpPr>
          <p:cNvPr id="179" name="Google Shape;179;p27"/>
          <p:cNvSpPr txBox="1"/>
          <p:nvPr>
            <p:ph idx="1" type="subTitle"/>
          </p:nvPr>
        </p:nvSpPr>
        <p:spPr>
          <a:xfrm>
            <a:off x="4859400" y="2286375"/>
            <a:ext cx="2931300" cy="18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 name="Google Shape;180;p27"/>
          <p:cNvSpPr/>
          <p:nvPr/>
        </p:nvSpPr>
        <p:spPr>
          <a:xfrm>
            <a:off x="7765525" y="3847200"/>
            <a:ext cx="2071800" cy="2071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txBox="1"/>
          <p:nvPr>
            <p:ph type="title"/>
          </p:nvPr>
        </p:nvSpPr>
        <p:spPr>
          <a:xfrm>
            <a:off x="1165200" y="447100"/>
            <a:ext cx="6813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7"/>
          <p:cNvSpPr/>
          <p:nvPr/>
        </p:nvSpPr>
        <p:spPr>
          <a:xfrm>
            <a:off x="1378471" y="-4426719"/>
            <a:ext cx="6387000" cy="638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3">
    <p:spTree>
      <p:nvGrpSpPr>
        <p:cNvPr id="183" name="Shape 183"/>
        <p:cNvGrpSpPr/>
        <p:nvPr/>
      </p:nvGrpSpPr>
      <p:grpSpPr>
        <a:xfrm>
          <a:off x="0" y="0"/>
          <a:ext cx="0" cy="0"/>
          <a:chOff x="0" y="0"/>
          <a:chExt cx="0" cy="0"/>
        </a:xfrm>
      </p:grpSpPr>
      <p:sp>
        <p:nvSpPr>
          <p:cNvPr id="184" name="Google Shape;184;p28"/>
          <p:cNvSpPr/>
          <p:nvPr/>
        </p:nvSpPr>
        <p:spPr>
          <a:xfrm>
            <a:off x="-2524774" y="-823950"/>
            <a:ext cx="7096200" cy="709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ph type="title"/>
          </p:nvPr>
        </p:nvSpPr>
        <p:spPr>
          <a:xfrm>
            <a:off x="605993" y="1109725"/>
            <a:ext cx="3069600" cy="1737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8"/>
          <p:cNvSpPr txBox="1"/>
          <p:nvPr>
            <p:ph idx="1" type="subTitle"/>
          </p:nvPr>
        </p:nvSpPr>
        <p:spPr>
          <a:xfrm>
            <a:off x="605994" y="3017891"/>
            <a:ext cx="3069600" cy="8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7" name="Google Shape;187;p28"/>
          <p:cNvSpPr/>
          <p:nvPr/>
        </p:nvSpPr>
        <p:spPr>
          <a:xfrm>
            <a:off x="2642424" y="-1573400"/>
            <a:ext cx="3069600" cy="3069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2038350" y="4347200"/>
            <a:ext cx="2859600" cy="2859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_1">
    <p:spTree>
      <p:nvGrpSpPr>
        <p:cNvPr id="189" name="Shape 189"/>
        <p:cNvGrpSpPr/>
        <p:nvPr/>
      </p:nvGrpSpPr>
      <p:grpSpPr>
        <a:xfrm>
          <a:off x="0" y="0"/>
          <a:ext cx="0" cy="0"/>
          <a:chOff x="0" y="0"/>
          <a:chExt cx="0" cy="0"/>
        </a:xfrm>
      </p:grpSpPr>
      <p:sp>
        <p:nvSpPr>
          <p:cNvPr id="190" name="Google Shape;190;p29"/>
          <p:cNvSpPr txBox="1"/>
          <p:nvPr>
            <p:ph idx="1" type="body"/>
          </p:nvPr>
        </p:nvSpPr>
        <p:spPr>
          <a:xfrm>
            <a:off x="1604375" y="1540650"/>
            <a:ext cx="5935200" cy="2367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1" name="Google Shape;191;p29"/>
          <p:cNvSpPr/>
          <p:nvPr/>
        </p:nvSpPr>
        <p:spPr>
          <a:xfrm>
            <a:off x="-429400" y="-1000150"/>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7355304" y="2997550"/>
            <a:ext cx="3732300" cy="3732300"/>
          </a:xfrm>
          <a:prstGeom prst="ellipse">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1130426" y="3727500"/>
            <a:ext cx="2734800" cy="273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195" name="Shape 195"/>
        <p:cNvGrpSpPr/>
        <p:nvPr/>
      </p:nvGrpSpPr>
      <p:grpSpPr>
        <a:xfrm>
          <a:off x="0" y="0"/>
          <a:ext cx="0" cy="0"/>
          <a:chOff x="0" y="0"/>
          <a:chExt cx="0" cy="0"/>
        </a:xfrm>
      </p:grpSpPr>
      <p:sp>
        <p:nvSpPr>
          <p:cNvPr id="196" name="Google Shape;196;p30"/>
          <p:cNvSpPr/>
          <p:nvPr/>
        </p:nvSpPr>
        <p:spPr>
          <a:xfrm flipH="1">
            <a:off x="3940185"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txBox="1"/>
          <p:nvPr>
            <p:ph hasCustomPrompt="1" type="title"/>
          </p:nvPr>
        </p:nvSpPr>
        <p:spPr>
          <a:xfrm>
            <a:off x="6096225" y="836874"/>
            <a:ext cx="1759500" cy="115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6900"/>
              <a:buNone/>
              <a:defRPr sz="6600">
                <a:solidFill>
                  <a:srgbClr val="FFFFFF"/>
                </a:solidFill>
              </a:defRPr>
            </a:lvl1pPr>
            <a:lvl2pPr lvl="1" rtl="0" algn="r">
              <a:spcBef>
                <a:spcPts val="0"/>
              </a:spcBef>
              <a:spcAft>
                <a:spcPts val="0"/>
              </a:spcAft>
              <a:buSzPts val="6900"/>
              <a:buNone/>
              <a:defRPr sz="6900"/>
            </a:lvl2pPr>
            <a:lvl3pPr lvl="2" rtl="0" algn="r">
              <a:spcBef>
                <a:spcPts val="0"/>
              </a:spcBef>
              <a:spcAft>
                <a:spcPts val="0"/>
              </a:spcAft>
              <a:buSzPts val="6900"/>
              <a:buNone/>
              <a:defRPr sz="6900"/>
            </a:lvl3pPr>
            <a:lvl4pPr lvl="3" rtl="0" algn="r">
              <a:spcBef>
                <a:spcPts val="0"/>
              </a:spcBef>
              <a:spcAft>
                <a:spcPts val="0"/>
              </a:spcAft>
              <a:buSzPts val="6900"/>
              <a:buNone/>
              <a:defRPr sz="6900"/>
            </a:lvl4pPr>
            <a:lvl5pPr lvl="4" rtl="0" algn="r">
              <a:spcBef>
                <a:spcPts val="0"/>
              </a:spcBef>
              <a:spcAft>
                <a:spcPts val="0"/>
              </a:spcAft>
              <a:buSzPts val="6900"/>
              <a:buNone/>
              <a:defRPr sz="6900"/>
            </a:lvl5pPr>
            <a:lvl6pPr lvl="5" rtl="0" algn="r">
              <a:spcBef>
                <a:spcPts val="0"/>
              </a:spcBef>
              <a:spcAft>
                <a:spcPts val="0"/>
              </a:spcAft>
              <a:buSzPts val="6900"/>
              <a:buNone/>
              <a:defRPr sz="6900"/>
            </a:lvl6pPr>
            <a:lvl7pPr lvl="6" rtl="0" algn="r">
              <a:spcBef>
                <a:spcPts val="0"/>
              </a:spcBef>
              <a:spcAft>
                <a:spcPts val="0"/>
              </a:spcAft>
              <a:buSzPts val="6900"/>
              <a:buNone/>
              <a:defRPr sz="6900"/>
            </a:lvl7pPr>
            <a:lvl8pPr lvl="7" rtl="0" algn="r">
              <a:spcBef>
                <a:spcPts val="0"/>
              </a:spcBef>
              <a:spcAft>
                <a:spcPts val="0"/>
              </a:spcAft>
              <a:buSzPts val="6900"/>
              <a:buNone/>
              <a:defRPr sz="6900"/>
            </a:lvl8pPr>
            <a:lvl9pPr lvl="8" rtl="0" algn="r">
              <a:spcBef>
                <a:spcPts val="0"/>
              </a:spcBef>
              <a:spcAft>
                <a:spcPts val="0"/>
              </a:spcAft>
              <a:buSzPts val="6900"/>
              <a:buNone/>
              <a:defRPr sz="6900"/>
            </a:lvl9pPr>
          </a:lstStyle>
          <a:p>
            <a:r>
              <a:t>xx%</a:t>
            </a:r>
          </a:p>
        </p:txBody>
      </p:sp>
      <p:sp>
        <p:nvSpPr>
          <p:cNvPr id="198" name="Google Shape;198;p30"/>
          <p:cNvSpPr txBox="1"/>
          <p:nvPr>
            <p:ph idx="2" type="title"/>
          </p:nvPr>
        </p:nvSpPr>
        <p:spPr>
          <a:xfrm>
            <a:off x="4050125" y="1959225"/>
            <a:ext cx="3805500" cy="1635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800"/>
              <a:buNone/>
              <a:defRPr sz="4600">
                <a:solidFill>
                  <a:schemeClr val="accent2"/>
                </a:solidFill>
              </a:defRPr>
            </a:lvl1pPr>
            <a:lvl2pPr lvl="1" rtl="0" algn="r">
              <a:spcBef>
                <a:spcPts val="0"/>
              </a:spcBef>
              <a:spcAft>
                <a:spcPts val="0"/>
              </a:spcAft>
              <a:buClr>
                <a:srgbClr val="FFFFFF"/>
              </a:buClr>
              <a:buSzPts val="2800"/>
              <a:buNone/>
              <a:defRPr>
                <a:solidFill>
                  <a:srgbClr val="FFFFFF"/>
                </a:solidFill>
              </a:defRPr>
            </a:lvl2pPr>
            <a:lvl3pPr lvl="2" rtl="0" algn="r">
              <a:spcBef>
                <a:spcPts val="0"/>
              </a:spcBef>
              <a:spcAft>
                <a:spcPts val="0"/>
              </a:spcAft>
              <a:buClr>
                <a:srgbClr val="FFFFFF"/>
              </a:buClr>
              <a:buSzPts val="2800"/>
              <a:buNone/>
              <a:defRPr>
                <a:solidFill>
                  <a:srgbClr val="FFFFFF"/>
                </a:solidFill>
              </a:defRPr>
            </a:lvl3pPr>
            <a:lvl4pPr lvl="3" rtl="0" algn="r">
              <a:spcBef>
                <a:spcPts val="0"/>
              </a:spcBef>
              <a:spcAft>
                <a:spcPts val="0"/>
              </a:spcAft>
              <a:buClr>
                <a:srgbClr val="FFFFFF"/>
              </a:buClr>
              <a:buSzPts val="2800"/>
              <a:buNone/>
              <a:defRPr>
                <a:solidFill>
                  <a:srgbClr val="FFFFFF"/>
                </a:solidFill>
              </a:defRPr>
            </a:lvl4pPr>
            <a:lvl5pPr lvl="4" rtl="0" algn="r">
              <a:spcBef>
                <a:spcPts val="0"/>
              </a:spcBef>
              <a:spcAft>
                <a:spcPts val="0"/>
              </a:spcAft>
              <a:buClr>
                <a:srgbClr val="FFFFFF"/>
              </a:buClr>
              <a:buSzPts val="2800"/>
              <a:buNone/>
              <a:defRPr>
                <a:solidFill>
                  <a:srgbClr val="FFFFFF"/>
                </a:solidFill>
              </a:defRPr>
            </a:lvl5pPr>
            <a:lvl6pPr lvl="5" rtl="0" algn="r">
              <a:spcBef>
                <a:spcPts val="0"/>
              </a:spcBef>
              <a:spcAft>
                <a:spcPts val="0"/>
              </a:spcAft>
              <a:buClr>
                <a:srgbClr val="FFFFFF"/>
              </a:buClr>
              <a:buSzPts val="2800"/>
              <a:buNone/>
              <a:defRPr>
                <a:solidFill>
                  <a:srgbClr val="FFFFFF"/>
                </a:solidFill>
              </a:defRPr>
            </a:lvl6pPr>
            <a:lvl7pPr lvl="6" rtl="0" algn="r">
              <a:spcBef>
                <a:spcPts val="0"/>
              </a:spcBef>
              <a:spcAft>
                <a:spcPts val="0"/>
              </a:spcAft>
              <a:buClr>
                <a:srgbClr val="FFFFFF"/>
              </a:buClr>
              <a:buSzPts val="2800"/>
              <a:buNone/>
              <a:defRPr>
                <a:solidFill>
                  <a:srgbClr val="FFFFFF"/>
                </a:solidFill>
              </a:defRPr>
            </a:lvl7pPr>
            <a:lvl8pPr lvl="7" rtl="0" algn="r">
              <a:spcBef>
                <a:spcPts val="0"/>
              </a:spcBef>
              <a:spcAft>
                <a:spcPts val="0"/>
              </a:spcAft>
              <a:buClr>
                <a:srgbClr val="FFFFFF"/>
              </a:buClr>
              <a:buSzPts val="2800"/>
              <a:buNone/>
              <a:defRPr>
                <a:solidFill>
                  <a:srgbClr val="FFFFFF"/>
                </a:solidFill>
              </a:defRPr>
            </a:lvl8pPr>
            <a:lvl9pPr lvl="8" rtl="0" algn="r">
              <a:spcBef>
                <a:spcPts val="0"/>
              </a:spcBef>
              <a:spcAft>
                <a:spcPts val="0"/>
              </a:spcAft>
              <a:buClr>
                <a:srgbClr val="FFFFFF"/>
              </a:buClr>
              <a:buSzPts val="2800"/>
              <a:buNone/>
              <a:defRPr>
                <a:solidFill>
                  <a:srgbClr val="FFFFFF"/>
                </a:solidFill>
              </a:defRPr>
            </a:lvl9pPr>
          </a:lstStyle>
          <a:p/>
        </p:txBody>
      </p:sp>
      <p:sp>
        <p:nvSpPr>
          <p:cNvPr id="199" name="Google Shape;199;p30"/>
          <p:cNvSpPr txBox="1"/>
          <p:nvPr>
            <p:ph idx="1" type="subTitle"/>
          </p:nvPr>
        </p:nvSpPr>
        <p:spPr>
          <a:xfrm>
            <a:off x="5093225" y="3567975"/>
            <a:ext cx="2762400" cy="71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400"/>
              <a:buNone/>
              <a:defRPr>
                <a:solidFill>
                  <a:srgbClr val="FFFFFF"/>
                </a:solidFill>
              </a:defRPr>
            </a:lvl1pPr>
            <a:lvl2pPr lvl="1" rtl="0" algn="r">
              <a:spcBef>
                <a:spcPts val="0"/>
              </a:spcBef>
              <a:spcAft>
                <a:spcPts val="0"/>
              </a:spcAft>
              <a:buClr>
                <a:srgbClr val="FFFFFF"/>
              </a:buClr>
              <a:buSzPts val="1400"/>
              <a:buNone/>
              <a:defRPr>
                <a:solidFill>
                  <a:srgbClr val="FFFFFF"/>
                </a:solidFill>
              </a:defRPr>
            </a:lvl2pPr>
            <a:lvl3pPr lvl="2" rtl="0" algn="r">
              <a:spcBef>
                <a:spcPts val="1600"/>
              </a:spcBef>
              <a:spcAft>
                <a:spcPts val="0"/>
              </a:spcAft>
              <a:buClr>
                <a:srgbClr val="FFFFFF"/>
              </a:buClr>
              <a:buSzPts val="1400"/>
              <a:buNone/>
              <a:defRPr>
                <a:solidFill>
                  <a:srgbClr val="FFFFFF"/>
                </a:solidFill>
              </a:defRPr>
            </a:lvl3pPr>
            <a:lvl4pPr lvl="3" rtl="0" algn="r">
              <a:spcBef>
                <a:spcPts val="1600"/>
              </a:spcBef>
              <a:spcAft>
                <a:spcPts val="0"/>
              </a:spcAft>
              <a:buClr>
                <a:srgbClr val="FFFFFF"/>
              </a:buClr>
              <a:buSzPts val="1400"/>
              <a:buNone/>
              <a:defRPr>
                <a:solidFill>
                  <a:srgbClr val="FFFFFF"/>
                </a:solidFill>
              </a:defRPr>
            </a:lvl4pPr>
            <a:lvl5pPr lvl="4" rtl="0" algn="r">
              <a:spcBef>
                <a:spcPts val="1600"/>
              </a:spcBef>
              <a:spcAft>
                <a:spcPts val="0"/>
              </a:spcAft>
              <a:buClr>
                <a:srgbClr val="FFFFFF"/>
              </a:buClr>
              <a:buSzPts val="1400"/>
              <a:buNone/>
              <a:defRPr>
                <a:solidFill>
                  <a:srgbClr val="FFFFFF"/>
                </a:solidFill>
              </a:defRPr>
            </a:lvl5pPr>
            <a:lvl6pPr lvl="5" rtl="0" algn="r">
              <a:spcBef>
                <a:spcPts val="1600"/>
              </a:spcBef>
              <a:spcAft>
                <a:spcPts val="0"/>
              </a:spcAft>
              <a:buClr>
                <a:srgbClr val="FFFFFF"/>
              </a:buClr>
              <a:buSzPts val="1400"/>
              <a:buNone/>
              <a:defRPr>
                <a:solidFill>
                  <a:srgbClr val="FFFFFF"/>
                </a:solidFill>
              </a:defRPr>
            </a:lvl6pPr>
            <a:lvl7pPr lvl="6" rtl="0" algn="r">
              <a:spcBef>
                <a:spcPts val="1600"/>
              </a:spcBef>
              <a:spcAft>
                <a:spcPts val="0"/>
              </a:spcAft>
              <a:buClr>
                <a:srgbClr val="FFFFFF"/>
              </a:buClr>
              <a:buSzPts val="1400"/>
              <a:buNone/>
              <a:defRPr>
                <a:solidFill>
                  <a:srgbClr val="FFFFFF"/>
                </a:solidFill>
              </a:defRPr>
            </a:lvl7pPr>
            <a:lvl8pPr lvl="7" rtl="0" algn="r">
              <a:spcBef>
                <a:spcPts val="1600"/>
              </a:spcBef>
              <a:spcAft>
                <a:spcPts val="0"/>
              </a:spcAft>
              <a:buClr>
                <a:srgbClr val="FFFFFF"/>
              </a:buClr>
              <a:buSzPts val="1400"/>
              <a:buNone/>
              <a:defRPr>
                <a:solidFill>
                  <a:srgbClr val="FFFFFF"/>
                </a:solidFill>
              </a:defRPr>
            </a:lvl8pPr>
            <a:lvl9pPr lvl="8" rtl="0" algn="r">
              <a:spcBef>
                <a:spcPts val="1600"/>
              </a:spcBef>
              <a:spcAft>
                <a:spcPts val="1600"/>
              </a:spcAft>
              <a:buClr>
                <a:srgbClr val="FFFFFF"/>
              </a:buClr>
              <a:buSzPts val="1400"/>
              <a:buNone/>
              <a:defRPr>
                <a:solidFill>
                  <a:srgbClr val="FFFFFF"/>
                </a:solidFill>
              </a:defRPr>
            </a:lvl9pPr>
          </a:lstStyle>
          <a:p/>
        </p:txBody>
      </p:sp>
      <p:sp>
        <p:nvSpPr>
          <p:cNvPr id="200" name="Google Shape;200;p30"/>
          <p:cNvSpPr/>
          <p:nvPr/>
        </p:nvSpPr>
        <p:spPr>
          <a:xfrm flipH="1">
            <a:off x="2609506" y="-2402950"/>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flipH="1">
            <a:off x="-1184741" y="4117100"/>
            <a:ext cx="2248500" cy="2248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15225" y="1152475"/>
            <a:ext cx="7713600" cy="3416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AutoNum type="arabicPeriod"/>
              <a:defRPr sz="1200"/>
            </a:lvl1pPr>
            <a:lvl2pPr indent="-317500" lvl="1" marL="914400">
              <a:spcBef>
                <a:spcPts val="160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
        <p:nvSpPr>
          <p:cNvPr id="24" name="Google Shape;24;p4"/>
          <p:cNvSpPr/>
          <p:nvPr/>
        </p:nvSpPr>
        <p:spPr>
          <a:xfrm flipH="1">
            <a:off x="7948076" y="-1000150"/>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429400" y="44079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0_2_1">
    <p:spTree>
      <p:nvGrpSpPr>
        <p:cNvPr id="202" name="Shape 202"/>
        <p:cNvGrpSpPr/>
        <p:nvPr/>
      </p:nvGrpSpPr>
      <p:grpSpPr>
        <a:xfrm>
          <a:off x="0" y="0"/>
          <a:ext cx="0" cy="0"/>
          <a:chOff x="0" y="0"/>
          <a:chExt cx="0" cy="0"/>
        </a:xfrm>
      </p:grpSpPr>
      <p:sp>
        <p:nvSpPr>
          <p:cNvPr id="203" name="Google Shape;203;p31"/>
          <p:cNvSpPr/>
          <p:nvPr/>
        </p:nvSpPr>
        <p:spPr>
          <a:xfrm>
            <a:off x="-414699" y="42590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8008526" y="-6191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4">
    <p:spTree>
      <p:nvGrpSpPr>
        <p:cNvPr id="206" name="Shape 206"/>
        <p:cNvGrpSpPr/>
        <p:nvPr/>
      </p:nvGrpSpPr>
      <p:grpSpPr>
        <a:xfrm>
          <a:off x="0" y="0"/>
          <a:ext cx="0" cy="0"/>
          <a:chOff x="0" y="0"/>
          <a:chExt cx="0" cy="0"/>
        </a:xfrm>
      </p:grpSpPr>
      <p:sp>
        <p:nvSpPr>
          <p:cNvPr id="207" name="Google Shape;207;p32"/>
          <p:cNvSpPr txBox="1"/>
          <p:nvPr>
            <p:ph idx="1" type="subTitle"/>
          </p:nvPr>
        </p:nvSpPr>
        <p:spPr>
          <a:xfrm>
            <a:off x="1548275" y="2818525"/>
            <a:ext cx="15681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2100">
                <a:latin typeface="Poppins"/>
                <a:ea typeface="Poppins"/>
                <a:cs typeface="Poppins"/>
                <a:sym typeface="Poppins"/>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08" name="Google Shape;208;p32"/>
          <p:cNvSpPr txBox="1"/>
          <p:nvPr>
            <p:ph idx="2" type="subTitle"/>
          </p:nvPr>
        </p:nvSpPr>
        <p:spPr>
          <a:xfrm>
            <a:off x="3765000" y="2818525"/>
            <a:ext cx="15681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2100">
                <a:solidFill>
                  <a:schemeClr val="dk1"/>
                </a:solidFill>
                <a:latin typeface="Poppins"/>
                <a:ea typeface="Poppins"/>
                <a:cs typeface="Poppins"/>
                <a:sym typeface="Poppins"/>
              </a:defRPr>
            </a:lvl1pPr>
            <a:lvl2pPr lvl="1" rtl="0" algn="ctr">
              <a:spcBef>
                <a:spcPts val="12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09" name="Google Shape;209;p32"/>
          <p:cNvSpPr txBox="1"/>
          <p:nvPr>
            <p:ph idx="3" type="subTitle"/>
          </p:nvPr>
        </p:nvSpPr>
        <p:spPr>
          <a:xfrm>
            <a:off x="6084625" y="2818525"/>
            <a:ext cx="14082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2100">
                <a:latin typeface="Poppins"/>
                <a:ea typeface="Poppins"/>
                <a:cs typeface="Poppins"/>
                <a:sym typeface="Poppins"/>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0" name="Google Shape;210;p32"/>
          <p:cNvSpPr txBox="1"/>
          <p:nvPr>
            <p:ph idx="4" type="subTitle"/>
          </p:nvPr>
        </p:nvSpPr>
        <p:spPr>
          <a:xfrm>
            <a:off x="1343825" y="3310114"/>
            <a:ext cx="1977000" cy="9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1" name="Google Shape;211;p32"/>
          <p:cNvSpPr txBox="1"/>
          <p:nvPr>
            <p:ph idx="5" type="subTitle"/>
          </p:nvPr>
        </p:nvSpPr>
        <p:spPr>
          <a:xfrm>
            <a:off x="3568500" y="3310114"/>
            <a:ext cx="1961100" cy="9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2" name="Google Shape;212;p32"/>
          <p:cNvSpPr txBox="1"/>
          <p:nvPr>
            <p:ph idx="6" type="subTitle"/>
          </p:nvPr>
        </p:nvSpPr>
        <p:spPr>
          <a:xfrm>
            <a:off x="5777275" y="3310114"/>
            <a:ext cx="2022900" cy="9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3" name="Google Shape;213;p32"/>
          <p:cNvSpPr/>
          <p:nvPr/>
        </p:nvSpPr>
        <p:spPr>
          <a:xfrm flipH="1">
            <a:off x="-414699"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flipH="1">
            <a:off x="8008526"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7">
    <p:spTree>
      <p:nvGrpSpPr>
        <p:cNvPr id="216" name="Shape 216"/>
        <p:cNvGrpSpPr/>
        <p:nvPr/>
      </p:nvGrpSpPr>
      <p:grpSpPr>
        <a:xfrm>
          <a:off x="0" y="0"/>
          <a:ext cx="0" cy="0"/>
          <a:chOff x="0" y="0"/>
          <a:chExt cx="0" cy="0"/>
        </a:xfrm>
      </p:grpSpPr>
      <p:sp>
        <p:nvSpPr>
          <p:cNvPr id="217" name="Google Shape;217;p33"/>
          <p:cNvSpPr txBox="1"/>
          <p:nvPr>
            <p:ph type="title"/>
          </p:nvPr>
        </p:nvSpPr>
        <p:spPr>
          <a:xfrm>
            <a:off x="855250" y="1690200"/>
            <a:ext cx="2845500" cy="835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18" name="Google Shape;218;p33"/>
          <p:cNvSpPr txBox="1"/>
          <p:nvPr>
            <p:ph idx="1" type="subTitle"/>
          </p:nvPr>
        </p:nvSpPr>
        <p:spPr>
          <a:xfrm>
            <a:off x="855250" y="2568075"/>
            <a:ext cx="3296700" cy="11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33"/>
          <p:cNvSpPr/>
          <p:nvPr/>
        </p:nvSpPr>
        <p:spPr>
          <a:xfrm flipH="1">
            <a:off x="5089498"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_1">
    <p:spTree>
      <p:nvGrpSpPr>
        <p:cNvPr id="220" name="Shape 220"/>
        <p:cNvGrpSpPr/>
        <p:nvPr/>
      </p:nvGrpSpPr>
      <p:grpSpPr>
        <a:xfrm>
          <a:off x="0" y="0"/>
          <a:ext cx="0" cy="0"/>
          <a:chOff x="0" y="0"/>
          <a:chExt cx="0" cy="0"/>
        </a:xfrm>
      </p:grpSpPr>
      <p:sp>
        <p:nvSpPr>
          <p:cNvPr id="221" name="Google Shape;221;p34"/>
          <p:cNvSpPr txBox="1"/>
          <p:nvPr>
            <p:ph type="title"/>
          </p:nvPr>
        </p:nvSpPr>
        <p:spPr>
          <a:xfrm>
            <a:off x="5732225" y="2034686"/>
            <a:ext cx="2597700" cy="650700"/>
          </a:xfrm>
          <a:prstGeom prst="rect">
            <a:avLst/>
          </a:prstGeom>
        </p:spPr>
        <p:txBody>
          <a:bodyPr anchorCtr="0" anchor="t" bIns="91425" lIns="91425" spcFirstLastPara="1" rIns="91425" wrap="square" tIns="91425">
            <a:noAutofit/>
          </a:bodyPr>
          <a:lstStyle>
            <a:lvl1pPr lvl="0" rtl="0" algn="r">
              <a:lnSpc>
                <a:spcPct val="97900"/>
              </a:lnSpc>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22" name="Google Shape;222;p34"/>
          <p:cNvSpPr txBox="1"/>
          <p:nvPr>
            <p:ph idx="1" type="subTitle"/>
          </p:nvPr>
        </p:nvSpPr>
        <p:spPr>
          <a:xfrm>
            <a:off x="5133175" y="2572600"/>
            <a:ext cx="3196800" cy="1122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3" name="Google Shape;223;p34"/>
          <p:cNvSpPr/>
          <p:nvPr/>
        </p:nvSpPr>
        <p:spPr>
          <a:xfrm flipH="1">
            <a:off x="-4706240"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7_2">
    <p:spTree>
      <p:nvGrpSpPr>
        <p:cNvPr id="224" name="Shape 224"/>
        <p:cNvGrpSpPr/>
        <p:nvPr/>
      </p:nvGrpSpPr>
      <p:grpSpPr>
        <a:xfrm>
          <a:off x="0" y="0"/>
          <a:ext cx="0" cy="0"/>
          <a:chOff x="0" y="0"/>
          <a:chExt cx="0" cy="0"/>
        </a:xfrm>
      </p:grpSpPr>
      <p:sp>
        <p:nvSpPr>
          <p:cNvPr id="225" name="Google Shape;225;p35"/>
          <p:cNvSpPr txBox="1"/>
          <p:nvPr>
            <p:ph type="title"/>
          </p:nvPr>
        </p:nvSpPr>
        <p:spPr>
          <a:xfrm>
            <a:off x="855250" y="2024345"/>
            <a:ext cx="2656500" cy="621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26" name="Google Shape;226;p35"/>
          <p:cNvSpPr txBox="1"/>
          <p:nvPr>
            <p:ph idx="1" type="subTitle"/>
          </p:nvPr>
        </p:nvSpPr>
        <p:spPr>
          <a:xfrm>
            <a:off x="855250" y="2575500"/>
            <a:ext cx="3152100" cy="11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7" name="Google Shape;227;p35"/>
          <p:cNvSpPr/>
          <p:nvPr/>
        </p:nvSpPr>
        <p:spPr>
          <a:xfrm flipH="1">
            <a:off x="5775298"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spTree>
      <p:nvGrpSpPr>
        <p:cNvPr id="228" name="Shape 228"/>
        <p:cNvGrpSpPr/>
        <p:nvPr/>
      </p:nvGrpSpPr>
      <p:grpSpPr>
        <a:xfrm>
          <a:off x="0" y="0"/>
          <a:ext cx="0" cy="0"/>
          <a:chOff x="0" y="0"/>
          <a:chExt cx="0" cy="0"/>
        </a:xfrm>
      </p:grpSpPr>
      <p:sp>
        <p:nvSpPr>
          <p:cNvPr id="229" name="Google Shape;229;p36"/>
          <p:cNvSpPr txBox="1"/>
          <p:nvPr>
            <p:ph hasCustomPrompt="1" type="title"/>
          </p:nvPr>
        </p:nvSpPr>
        <p:spPr>
          <a:xfrm>
            <a:off x="4099975" y="2973500"/>
            <a:ext cx="918000" cy="5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2400">
                <a:solidFill>
                  <a:schemeClr val="lt2"/>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230" name="Google Shape;230;p36"/>
          <p:cNvSpPr txBox="1"/>
          <p:nvPr>
            <p:ph hasCustomPrompt="1" idx="2" type="title"/>
          </p:nvPr>
        </p:nvSpPr>
        <p:spPr>
          <a:xfrm>
            <a:off x="6119800" y="2973500"/>
            <a:ext cx="918000" cy="5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2400">
                <a:solidFill>
                  <a:schemeClr val="lt2"/>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231" name="Google Shape;231;p36"/>
          <p:cNvSpPr txBox="1"/>
          <p:nvPr>
            <p:ph hasCustomPrompt="1" idx="3" type="title"/>
          </p:nvPr>
        </p:nvSpPr>
        <p:spPr>
          <a:xfrm>
            <a:off x="2080150" y="2973500"/>
            <a:ext cx="918000" cy="52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1" sz="2400">
                <a:solidFill>
                  <a:schemeClr val="lt2"/>
                </a:solidFill>
              </a:defRPr>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a:r>
              <a:t>xx%</a:t>
            </a:r>
          </a:p>
        </p:txBody>
      </p:sp>
      <p:sp>
        <p:nvSpPr>
          <p:cNvPr id="232" name="Google Shape;232;p36"/>
          <p:cNvSpPr txBox="1"/>
          <p:nvPr>
            <p:ph idx="1" type="subTitle"/>
          </p:nvPr>
        </p:nvSpPr>
        <p:spPr>
          <a:xfrm>
            <a:off x="1678450" y="3856147"/>
            <a:ext cx="1721400" cy="64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36"/>
          <p:cNvSpPr txBox="1"/>
          <p:nvPr>
            <p:ph idx="4" type="subTitle"/>
          </p:nvPr>
        </p:nvSpPr>
        <p:spPr>
          <a:xfrm>
            <a:off x="3698275" y="3856147"/>
            <a:ext cx="1721400" cy="64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4" name="Google Shape;234;p36"/>
          <p:cNvSpPr txBox="1"/>
          <p:nvPr>
            <p:ph idx="5" type="subTitle"/>
          </p:nvPr>
        </p:nvSpPr>
        <p:spPr>
          <a:xfrm>
            <a:off x="5718100" y="3856147"/>
            <a:ext cx="1721400" cy="64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36"/>
          <p:cNvSpPr txBox="1"/>
          <p:nvPr>
            <p:ph idx="6" type="subTitle"/>
          </p:nvPr>
        </p:nvSpPr>
        <p:spPr>
          <a:xfrm>
            <a:off x="1464700" y="3447135"/>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Nunito ExtraBold"/>
              <a:buNone/>
              <a:defRPr b="1" sz="2100">
                <a:latin typeface="Poppins"/>
                <a:ea typeface="Poppins"/>
                <a:cs typeface="Poppins"/>
                <a:sym typeface="Poppins"/>
              </a:defRPr>
            </a:lvl1pPr>
            <a:lvl2pPr lvl="1" rtl="0" algn="ctr">
              <a:spcBef>
                <a:spcPts val="0"/>
              </a:spcBef>
              <a:spcAft>
                <a:spcPts val="0"/>
              </a:spcAft>
              <a:buSzPts val="1800"/>
              <a:buFont typeface="Nunito"/>
              <a:buNone/>
              <a:defRPr b="1" sz="1800">
                <a:latin typeface="Nunito"/>
                <a:ea typeface="Nunito"/>
                <a:cs typeface="Nunito"/>
                <a:sym typeface="Nunito"/>
              </a:defRPr>
            </a:lvl2pPr>
            <a:lvl3pPr lvl="2" rtl="0" algn="ctr">
              <a:spcBef>
                <a:spcPts val="1600"/>
              </a:spcBef>
              <a:spcAft>
                <a:spcPts val="0"/>
              </a:spcAft>
              <a:buSzPts val="1800"/>
              <a:buFont typeface="Nunito"/>
              <a:buNone/>
              <a:defRPr b="1" sz="1800">
                <a:latin typeface="Nunito"/>
                <a:ea typeface="Nunito"/>
                <a:cs typeface="Nunito"/>
                <a:sym typeface="Nunito"/>
              </a:defRPr>
            </a:lvl3pPr>
            <a:lvl4pPr lvl="3" rtl="0" algn="ctr">
              <a:spcBef>
                <a:spcPts val="1600"/>
              </a:spcBef>
              <a:spcAft>
                <a:spcPts val="0"/>
              </a:spcAft>
              <a:buSzPts val="1800"/>
              <a:buFont typeface="Nunito"/>
              <a:buNone/>
              <a:defRPr b="1" sz="1800">
                <a:latin typeface="Nunito"/>
                <a:ea typeface="Nunito"/>
                <a:cs typeface="Nunito"/>
                <a:sym typeface="Nunito"/>
              </a:defRPr>
            </a:lvl4pPr>
            <a:lvl5pPr lvl="4" rtl="0" algn="ctr">
              <a:spcBef>
                <a:spcPts val="1600"/>
              </a:spcBef>
              <a:spcAft>
                <a:spcPts val="0"/>
              </a:spcAft>
              <a:buSzPts val="1800"/>
              <a:buFont typeface="Nunito"/>
              <a:buNone/>
              <a:defRPr b="1" sz="1800">
                <a:latin typeface="Nunito"/>
                <a:ea typeface="Nunito"/>
                <a:cs typeface="Nunito"/>
                <a:sym typeface="Nunito"/>
              </a:defRPr>
            </a:lvl5pPr>
            <a:lvl6pPr lvl="5" rtl="0" algn="ctr">
              <a:spcBef>
                <a:spcPts val="1600"/>
              </a:spcBef>
              <a:spcAft>
                <a:spcPts val="0"/>
              </a:spcAft>
              <a:buSzPts val="1800"/>
              <a:buFont typeface="Nunito"/>
              <a:buNone/>
              <a:defRPr b="1" sz="1800">
                <a:latin typeface="Nunito"/>
                <a:ea typeface="Nunito"/>
                <a:cs typeface="Nunito"/>
                <a:sym typeface="Nunito"/>
              </a:defRPr>
            </a:lvl6pPr>
            <a:lvl7pPr lvl="6" rtl="0" algn="ctr">
              <a:spcBef>
                <a:spcPts val="1600"/>
              </a:spcBef>
              <a:spcAft>
                <a:spcPts val="0"/>
              </a:spcAft>
              <a:buSzPts val="1800"/>
              <a:buFont typeface="Nunito"/>
              <a:buNone/>
              <a:defRPr b="1" sz="1800">
                <a:latin typeface="Nunito"/>
                <a:ea typeface="Nunito"/>
                <a:cs typeface="Nunito"/>
                <a:sym typeface="Nunito"/>
              </a:defRPr>
            </a:lvl7pPr>
            <a:lvl8pPr lvl="7" rtl="0" algn="ctr">
              <a:spcBef>
                <a:spcPts val="1600"/>
              </a:spcBef>
              <a:spcAft>
                <a:spcPts val="0"/>
              </a:spcAft>
              <a:buSzPts val="1800"/>
              <a:buFont typeface="Nunito"/>
              <a:buNone/>
              <a:defRPr b="1" sz="1800">
                <a:latin typeface="Nunito"/>
                <a:ea typeface="Nunito"/>
                <a:cs typeface="Nunito"/>
                <a:sym typeface="Nunito"/>
              </a:defRPr>
            </a:lvl8pPr>
            <a:lvl9pPr lvl="8" rtl="0" algn="ctr">
              <a:spcBef>
                <a:spcPts val="1600"/>
              </a:spcBef>
              <a:spcAft>
                <a:spcPts val="1600"/>
              </a:spcAft>
              <a:buSzPts val="1800"/>
              <a:buFont typeface="Nunito"/>
              <a:buNone/>
              <a:defRPr b="1" sz="1800">
                <a:latin typeface="Nunito"/>
                <a:ea typeface="Nunito"/>
                <a:cs typeface="Nunito"/>
                <a:sym typeface="Nunito"/>
              </a:defRPr>
            </a:lvl9pPr>
          </a:lstStyle>
          <a:p/>
        </p:txBody>
      </p:sp>
      <p:sp>
        <p:nvSpPr>
          <p:cNvPr id="236" name="Google Shape;236;p36"/>
          <p:cNvSpPr txBox="1"/>
          <p:nvPr>
            <p:ph idx="7" type="subTitle"/>
          </p:nvPr>
        </p:nvSpPr>
        <p:spPr>
          <a:xfrm>
            <a:off x="3484525" y="3447135"/>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Nunito ExtraBold"/>
              <a:buNone/>
              <a:defRPr b="1" sz="2100">
                <a:latin typeface="Poppins"/>
                <a:ea typeface="Poppins"/>
                <a:cs typeface="Poppins"/>
                <a:sym typeface="Poppins"/>
              </a:defRPr>
            </a:lvl1pPr>
            <a:lvl2pPr lvl="1" rtl="0" algn="ctr">
              <a:spcBef>
                <a:spcPts val="0"/>
              </a:spcBef>
              <a:spcAft>
                <a:spcPts val="0"/>
              </a:spcAft>
              <a:buSzPts val="1800"/>
              <a:buFont typeface="Nunito"/>
              <a:buNone/>
              <a:defRPr b="1" sz="1800">
                <a:latin typeface="Nunito"/>
                <a:ea typeface="Nunito"/>
                <a:cs typeface="Nunito"/>
                <a:sym typeface="Nunito"/>
              </a:defRPr>
            </a:lvl2pPr>
            <a:lvl3pPr lvl="2" rtl="0" algn="ctr">
              <a:spcBef>
                <a:spcPts val="1600"/>
              </a:spcBef>
              <a:spcAft>
                <a:spcPts val="0"/>
              </a:spcAft>
              <a:buSzPts val="1800"/>
              <a:buFont typeface="Nunito"/>
              <a:buNone/>
              <a:defRPr b="1" sz="1800">
                <a:latin typeface="Nunito"/>
                <a:ea typeface="Nunito"/>
                <a:cs typeface="Nunito"/>
                <a:sym typeface="Nunito"/>
              </a:defRPr>
            </a:lvl3pPr>
            <a:lvl4pPr lvl="3" rtl="0" algn="ctr">
              <a:spcBef>
                <a:spcPts val="1600"/>
              </a:spcBef>
              <a:spcAft>
                <a:spcPts val="0"/>
              </a:spcAft>
              <a:buSzPts val="1800"/>
              <a:buFont typeface="Nunito"/>
              <a:buNone/>
              <a:defRPr b="1" sz="1800">
                <a:latin typeface="Nunito"/>
                <a:ea typeface="Nunito"/>
                <a:cs typeface="Nunito"/>
                <a:sym typeface="Nunito"/>
              </a:defRPr>
            </a:lvl4pPr>
            <a:lvl5pPr lvl="4" rtl="0" algn="ctr">
              <a:spcBef>
                <a:spcPts val="1600"/>
              </a:spcBef>
              <a:spcAft>
                <a:spcPts val="0"/>
              </a:spcAft>
              <a:buSzPts val="1800"/>
              <a:buFont typeface="Nunito"/>
              <a:buNone/>
              <a:defRPr b="1" sz="1800">
                <a:latin typeface="Nunito"/>
                <a:ea typeface="Nunito"/>
                <a:cs typeface="Nunito"/>
                <a:sym typeface="Nunito"/>
              </a:defRPr>
            </a:lvl5pPr>
            <a:lvl6pPr lvl="5" rtl="0" algn="ctr">
              <a:spcBef>
                <a:spcPts val="1600"/>
              </a:spcBef>
              <a:spcAft>
                <a:spcPts val="0"/>
              </a:spcAft>
              <a:buSzPts val="1800"/>
              <a:buFont typeface="Nunito"/>
              <a:buNone/>
              <a:defRPr b="1" sz="1800">
                <a:latin typeface="Nunito"/>
                <a:ea typeface="Nunito"/>
                <a:cs typeface="Nunito"/>
                <a:sym typeface="Nunito"/>
              </a:defRPr>
            </a:lvl6pPr>
            <a:lvl7pPr lvl="6" rtl="0" algn="ctr">
              <a:spcBef>
                <a:spcPts val="1600"/>
              </a:spcBef>
              <a:spcAft>
                <a:spcPts val="0"/>
              </a:spcAft>
              <a:buSzPts val="1800"/>
              <a:buFont typeface="Nunito"/>
              <a:buNone/>
              <a:defRPr b="1" sz="1800">
                <a:latin typeface="Nunito"/>
                <a:ea typeface="Nunito"/>
                <a:cs typeface="Nunito"/>
                <a:sym typeface="Nunito"/>
              </a:defRPr>
            </a:lvl7pPr>
            <a:lvl8pPr lvl="7" rtl="0" algn="ctr">
              <a:spcBef>
                <a:spcPts val="1600"/>
              </a:spcBef>
              <a:spcAft>
                <a:spcPts val="0"/>
              </a:spcAft>
              <a:buSzPts val="1800"/>
              <a:buFont typeface="Nunito"/>
              <a:buNone/>
              <a:defRPr b="1" sz="1800">
                <a:latin typeface="Nunito"/>
                <a:ea typeface="Nunito"/>
                <a:cs typeface="Nunito"/>
                <a:sym typeface="Nunito"/>
              </a:defRPr>
            </a:lvl8pPr>
            <a:lvl9pPr lvl="8" rtl="0" algn="ctr">
              <a:spcBef>
                <a:spcPts val="1600"/>
              </a:spcBef>
              <a:spcAft>
                <a:spcPts val="1600"/>
              </a:spcAft>
              <a:buSzPts val="1800"/>
              <a:buFont typeface="Nunito"/>
              <a:buNone/>
              <a:defRPr b="1" sz="1800">
                <a:latin typeface="Nunito"/>
                <a:ea typeface="Nunito"/>
                <a:cs typeface="Nunito"/>
                <a:sym typeface="Nunito"/>
              </a:defRPr>
            </a:lvl9pPr>
          </a:lstStyle>
          <a:p/>
        </p:txBody>
      </p:sp>
      <p:sp>
        <p:nvSpPr>
          <p:cNvPr id="237" name="Google Shape;237;p36"/>
          <p:cNvSpPr txBox="1"/>
          <p:nvPr>
            <p:ph idx="8" type="subTitle"/>
          </p:nvPr>
        </p:nvSpPr>
        <p:spPr>
          <a:xfrm>
            <a:off x="5504350" y="3447135"/>
            <a:ext cx="2148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Nunito ExtraBold"/>
              <a:buNone/>
              <a:defRPr b="1" sz="2100">
                <a:latin typeface="Poppins"/>
                <a:ea typeface="Poppins"/>
                <a:cs typeface="Poppins"/>
                <a:sym typeface="Poppins"/>
              </a:defRPr>
            </a:lvl1pPr>
            <a:lvl2pPr lvl="1" rtl="0" algn="ctr">
              <a:spcBef>
                <a:spcPts val="0"/>
              </a:spcBef>
              <a:spcAft>
                <a:spcPts val="0"/>
              </a:spcAft>
              <a:buSzPts val="1800"/>
              <a:buFont typeface="Nunito"/>
              <a:buNone/>
              <a:defRPr b="1" sz="1800">
                <a:latin typeface="Nunito"/>
                <a:ea typeface="Nunito"/>
                <a:cs typeface="Nunito"/>
                <a:sym typeface="Nunito"/>
              </a:defRPr>
            </a:lvl2pPr>
            <a:lvl3pPr lvl="2" rtl="0" algn="ctr">
              <a:spcBef>
                <a:spcPts val="1600"/>
              </a:spcBef>
              <a:spcAft>
                <a:spcPts val="0"/>
              </a:spcAft>
              <a:buSzPts val="1800"/>
              <a:buFont typeface="Nunito"/>
              <a:buNone/>
              <a:defRPr b="1" sz="1800">
                <a:latin typeface="Nunito"/>
                <a:ea typeface="Nunito"/>
                <a:cs typeface="Nunito"/>
                <a:sym typeface="Nunito"/>
              </a:defRPr>
            </a:lvl3pPr>
            <a:lvl4pPr lvl="3" rtl="0" algn="ctr">
              <a:spcBef>
                <a:spcPts val="1600"/>
              </a:spcBef>
              <a:spcAft>
                <a:spcPts val="0"/>
              </a:spcAft>
              <a:buSzPts val="1800"/>
              <a:buFont typeface="Nunito"/>
              <a:buNone/>
              <a:defRPr b="1" sz="1800">
                <a:latin typeface="Nunito"/>
                <a:ea typeface="Nunito"/>
                <a:cs typeface="Nunito"/>
                <a:sym typeface="Nunito"/>
              </a:defRPr>
            </a:lvl4pPr>
            <a:lvl5pPr lvl="4" rtl="0" algn="ctr">
              <a:spcBef>
                <a:spcPts val="1600"/>
              </a:spcBef>
              <a:spcAft>
                <a:spcPts val="0"/>
              </a:spcAft>
              <a:buSzPts val="1800"/>
              <a:buFont typeface="Nunito"/>
              <a:buNone/>
              <a:defRPr b="1" sz="1800">
                <a:latin typeface="Nunito"/>
                <a:ea typeface="Nunito"/>
                <a:cs typeface="Nunito"/>
                <a:sym typeface="Nunito"/>
              </a:defRPr>
            </a:lvl5pPr>
            <a:lvl6pPr lvl="5" rtl="0" algn="ctr">
              <a:spcBef>
                <a:spcPts val="1600"/>
              </a:spcBef>
              <a:spcAft>
                <a:spcPts val="0"/>
              </a:spcAft>
              <a:buSzPts val="1800"/>
              <a:buFont typeface="Nunito"/>
              <a:buNone/>
              <a:defRPr b="1" sz="1800">
                <a:latin typeface="Nunito"/>
                <a:ea typeface="Nunito"/>
                <a:cs typeface="Nunito"/>
                <a:sym typeface="Nunito"/>
              </a:defRPr>
            </a:lvl6pPr>
            <a:lvl7pPr lvl="6" rtl="0" algn="ctr">
              <a:spcBef>
                <a:spcPts val="1600"/>
              </a:spcBef>
              <a:spcAft>
                <a:spcPts val="0"/>
              </a:spcAft>
              <a:buSzPts val="1800"/>
              <a:buFont typeface="Nunito"/>
              <a:buNone/>
              <a:defRPr b="1" sz="1800">
                <a:latin typeface="Nunito"/>
                <a:ea typeface="Nunito"/>
                <a:cs typeface="Nunito"/>
                <a:sym typeface="Nunito"/>
              </a:defRPr>
            </a:lvl7pPr>
            <a:lvl8pPr lvl="7" rtl="0" algn="ctr">
              <a:spcBef>
                <a:spcPts val="1600"/>
              </a:spcBef>
              <a:spcAft>
                <a:spcPts val="0"/>
              </a:spcAft>
              <a:buSzPts val="1800"/>
              <a:buFont typeface="Nunito"/>
              <a:buNone/>
              <a:defRPr b="1" sz="1800">
                <a:latin typeface="Nunito"/>
                <a:ea typeface="Nunito"/>
                <a:cs typeface="Nunito"/>
                <a:sym typeface="Nunito"/>
              </a:defRPr>
            </a:lvl8pPr>
            <a:lvl9pPr lvl="8" rtl="0" algn="ctr">
              <a:spcBef>
                <a:spcPts val="1600"/>
              </a:spcBef>
              <a:spcAft>
                <a:spcPts val="1600"/>
              </a:spcAft>
              <a:buSzPts val="1800"/>
              <a:buFont typeface="Nunito"/>
              <a:buNone/>
              <a:defRPr b="1" sz="1800">
                <a:latin typeface="Nunito"/>
                <a:ea typeface="Nunito"/>
                <a:cs typeface="Nunito"/>
                <a:sym typeface="Nunito"/>
              </a:defRPr>
            </a:lvl9pPr>
          </a:lstStyle>
          <a:p/>
        </p:txBody>
      </p:sp>
      <p:sp>
        <p:nvSpPr>
          <p:cNvPr id="238" name="Google Shape;238;p36"/>
          <p:cNvSpPr/>
          <p:nvPr/>
        </p:nvSpPr>
        <p:spPr>
          <a:xfrm flipH="1">
            <a:off x="7857375" y="413612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flipH="1">
            <a:off x="-741824" y="4199275"/>
            <a:ext cx="1645200" cy="1645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txBox="1"/>
          <p:nvPr>
            <p:ph idx="9"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36"/>
          <p:cNvSpPr/>
          <p:nvPr/>
        </p:nvSpPr>
        <p:spPr>
          <a:xfrm flipH="1">
            <a:off x="-741825" y="-84290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242" name="Shape 242"/>
        <p:cNvGrpSpPr/>
        <p:nvPr/>
      </p:nvGrpSpPr>
      <p:grpSpPr>
        <a:xfrm>
          <a:off x="0" y="0"/>
          <a:ext cx="0" cy="0"/>
          <a:chOff x="0" y="0"/>
          <a:chExt cx="0" cy="0"/>
        </a:xfrm>
      </p:grpSpPr>
      <p:sp>
        <p:nvSpPr>
          <p:cNvPr id="243" name="Google Shape;243;p37"/>
          <p:cNvSpPr txBox="1"/>
          <p:nvPr>
            <p:ph type="title"/>
          </p:nvPr>
        </p:nvSpPr>
        <p:spPr>
          <a:xfrm>
            <a:off x="1797696" y="901975"/>
            <a:ext cx="55485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44" name="Google Shape;244;p37"/>
          <p:cNvSpPr txBox="1"/>
          <p:nvPr/>
        </p:nvSpPr>
        <p:spPr>
          <a:xfrm>
            <a:off x="1684975" y="3508775"/>
            <a:ext cx="5774100" cy="4923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Nunito"/>
                <a:ea typeface="Nunito"/>
                <a:cs typeface="Nunito"/>
                <a:sym typeface="Nunito"/>
              </a:rPr>
              <a:t>CREDITS: This presentation </a:t>
            </a:r>
            <a:r>
              <a:rPr lang="en" sz="1200">
                <a:solidFill>
                  <a:schemeClr val="dk1"/>
                </a:solidFill>
                <a:latin typeface="Nunito"/>
                <a:ea typeface="Nunito"/>
                <a:cs typeface="Nunito"/>
                <a:sym typeface="Nunito"/>
              </a:rPr>
              <a:t>template</a:t>
            </a:r>
            <a:r>
              <a:rPr lang="en" sz="1200">
                <a:solidFill>
                  <a:schemeClr val="dk1"/>
                </a:solidFill>
                <a:latin typeface="Nunito"/>
                <a:ea typeface="Nunito"/>
                <a:cs typeface="Nunito"/>
                <a:sym typeface="Nunito"/>
              </a:rPr>
              <a:t> was created by </a:t>
            </a:r>
            <a:r>
              <a:rPr b="1" lang="en" sz="12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including icons by </a:t>
            </a:r>
            <a:r>
              <a:rPr b="1" lang="en" sz="12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t>
            </a:r>
            <a:r>
              <a:rPr lang="en" sz="1200">
                <a:solidFill>
                  <a:schemeClr val="dk1"/>
                </a:solidFill>
                <a:latin typeface="Montserrat"/>
                <a:ea typeface="Montserrat"/>
                <a:cs typeface="Montserrat"/>
                <a:sym typeface="Montserrat"/>
              </a:rPr>
              <a:t>i</a:t>
            </a:r>
            <a:r>
              <a:rPr lang="en" sz="1200">
                <a:solidFill>
                  <a:schemeClr val="dk1"/>
                </a:solidFill>
                <a:latin typeface="Nunito"/>
                <a:ea typeface="Nunito"/>
                <a:cs typeface="Nunito"/>
                <a:sym typeface="Nunito"/>
              </a:rPr>
              <a:t>nfographics &amp; images by </a:t>
            </a:r>
            <a:r>
              <a:rPr b="1" lang="en" sz="1200">
                <a:solidFill>
                  <a:schemeClr val="dk1"/>
                </a:solidFill>
                <a:uFill>
                  <a:noFill/>
                </a:uFill>
                <a:latin typeface="Nunito"/>
                <a:ea typeface="Nunito"/>
                <a:cs typeface="Nunito"/>
                <a:sym typeface="Nunito"/>
                <a:hlinkClick r:id="rId4">
                  <a:extLst>
                    <a:ext uri="{A12FA001-AC4F-418D-AE19-62706E023703}">
                      <ahyp:hlinkClr val="tx"/>
                    </a:ext>
                  </a:extLst>
                </a:hlinkClick>
              </a:rPr>
              <a:t>Freepik</a:t>
            </a:r>
            <a:r>
              <a:rPr lang="en" sz="1200">
                <a:solidFill>
                  <a:schemeClr val="dk1"/>
                </a:solidFill>
                <a:latin typeface="Nunito"/>
                <a:ea typeface="Nunito"/>
                <a:cs typeface="Nunito"/>
                <a:sym typeface="Nunito"/>
              </a:rPr>
              <a:t> and illustrations by </a:t>
            </a:r>
            <a:r>
              <a:rPr b="1" lang="en" sz="1200">
                <a:solidFill>
                  <a:schemeClr val="dk1"/>
                </a:solidFill>
                <a:uFill>
                  <a:noFill/>
                </a:uFill>
                <a:latin typeface="Nunito"/>
                <a:ea typeface="Nunito"/>
                <a:cs typeface="Nunito"/>
                <a:sym typeface="Nunito"/>
                <a:hlinkClick r:id="rId5">
                  <a:extLst>
                    <a:ext uri="{A12FA001-AC4F-418D-AE19-62706E023703}">
                      <ahyp:hlinkClr val="tx"/>
                    </a:ext>
                  </a:extLst>
                </a:hlinkClick>
              </a:rPr>
              <a:t>Stories</a:t>
            </a:r>
            <a:endParaRPr b="1" sz="1200">
              <a:solidFill>
                <a:schemeClr val="dk1"/>
              </a:solidFill>
              <a:latin typeface="Nunito"/>
              <a:ea typeface="Nunito"/>
              <a:cs typeface="Nunito"/>
              <a:sym typeface="Nunito"/>
            </a:endParaRPr>
          </a:p>
        </p:txBody>
      </p:sp>
      <p:sp>
        <p:nvSpPr>
          <p:cNvPr id="245" name="Google Shape;245;p37"/>
          <p:cNvSpPr txBox="1"/>
          <p:nvPr>
            <p:ph idx="1" type="subTitle"/>
          </p:nvPr>
        </p:nvSpPr>
        <p:spPr>
          <a:xfrm>
            <a:off x="840025" y="1881475"/>
            <a:ext cx="74640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6" name="Google Shape;246;p37"/>
          <p:cNvSpPr/>
          <p:nvPr/>
        </p:nvSpPr>
        <p:spPr>
          <a:xfrm flipH="1">
            <a:off x="7856126" y="42590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flipH="1">
            <a:off x="-567099" y="-6191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_2">
    <p:spTree>
      <p:nvGrpSpPr>
        <p:cNvPr id="248" name="Shape 248"/>
        <p:cNvGrpSpPr/>
        <p:nvPr/>
      </p:nvGrpSpPr>
      <p:grpSpPr>
        <a:xfrm>
          <a:off x="0" y="0"/>
          <a:ext cx="0" cy="0"/>
          <a:chOff x="0" y="0"/>
          <a:chExt cx="0" cy="0"/>
        </a:xfrm>
      </p:grpSpPr>
      <p:sp>
        <p:nvSpPr>
          <p:cNvPr id="249" name="Google Shape;249;p38"/>
          <p:cNvSpPr txBox="1"/>
          <p:nvPr>
            <p:ph idx="1" type="subTitle"/>
          </p:nvPr>
        </p:nvSpPr>
        <p:spPr>
          <a:xfrm>
            <a:off x="2946550" y="2454075"/>
            <a:ext cx="1275300" cy="43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38"/>
          <p:cNvSpPr txBox="1"/>
          <p:nvPr>
            <p:ph idx="2" type="subTitle"/>
          </p:nvPr>
        </p:nvSpPr>
        <p:spPr>
          <a:xfrm>
            <a:off x="4901488" y="2454075"/>
            <a:ext cx="1275300" cy="43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1" name="Google Shape;251;p38"/>
          <p:cNvSpPr txBox="1"/>
          <p:nvPr>
            <p:ph idx="3" type="subTitle"/>
          </p:nvPr>
        </p:nvSpPr>
        <p:spPr>
          <a:xfrm>
            <a:off x="991550" y="2454075"/>
            <a:ext cx="1275300" cy="43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 name="Google Shape;252;p38"/>
          <p:cNvSpPr txBox="1"/>
          <p:nvPr>
            <p:ph idx="4" type="subTitle"/>
          </p:nvPr>
        </p:nvSpPr>
        <p:spPr>
          <a:xfrm>
            <a:off x="6856438" y="2454075"/>
            <a:ext cx="1275300" cy="43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accent2"/>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3" name="Google Shape;253;p38"/>
          <p:cNvSpPr txBox="1"/>
          <p:nvPr>
            <p:ph idx="5" type="subTitle"/>
          </p:nvPr>
        </p:nvSpPr>
        <p:spPr>
          <a:xfrm>
            <a:off x="2811813" y="2785975"/>
            <a:ext cx="15447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4" name="Google Shape;254;p38"/>
          <p:cNvSpPr txBox="1"/>
          <p:nvPr>
            <p:ph idx="6" type="subTitle"/>
          </p:nvPr>
        </p:nvSpPr>
        <p:spPr>
          <a:xfrm>
            <a:off x="4766788" y="2785975"/>
            <a:ext cx="15447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5" name="Google Shape;255;p38"/>
          <p:cNvSpPr txBox="1"/>
          <p:nvPr>
            <p:ph idx="7" type="subTitle"/>
          </p:nvPr>
        </p:nvSpPr>
        <p:spPr>
          <a:xfrm>
            <a:off x="856850" y="2785975"/>
            <a:ext cx="15447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6" name="Google Shape;256;p38"/>
          <p:cNvSpPr txBox="1"/>
          <p:nvPr>
            <p:ph idx="8" type="subTitle"/>
          </p:nvPr>
        </p:nvSpPr>
        <p:spPr>
          <a:xfrm>
            <a:off x="6721738" y="2785975"/>
            <a:ext cx="1544700" cy="60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spcBef>
                <a:spcPts val="12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7" name="Google Shape;257;p38"/>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38"/>
          <p:cNvSpPr/>
          <p:nvPr/>
        </p:nvSpPr>
        <p:spPr>
          <a:xfrm flipH="1">
            <a:off x="-1024299" y="-695350"/>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flipH="1">
            <a:off x="8160926" y="42590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0_2">
    <p:spTree>
      <p:nvGrpSpPr>
        <p:cNvPr id="260" name="Shape 260"/>
        <p:cNvGrpSpPr/>
        <p:nvPr/>
      </p:nvGrpSpPr>
      <p:grpSpPr>
        <a:xfrm>
          <a:off x="0" y="0"/>
          <a:ext cx="0" cy="0"/>
          <a:chOff x="0" y="0"/>
          <a:chExt cx="0" cy="0"/>
        </a:xfrm>
      </p:grpSpPr>
      <p:sp>
        <p:nvSpPr>
          <p:cNvPr id="261" name="Google Shape;261;p39"/>
          <p:cNvSpPr/>
          <p:nvPr/>
        </p:nvSpPr>
        <p:spPr>
          <a:xfrm flipH="1">
            <a:off x="-3490515" y="-1385800"/>
            <a:ext cx="8122200" cy="812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flipH="1">
            <a:off x="2609506" y="-2402950"/>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flipH="1">
            <a:off x="7732059" y="4117100"/>
            <a:ext cx="2248500" cy="2248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0_1_2">
    <p:spTree>
      <p:nvGrpSpPr>
        <p:cNvPr id="264" name="Shape 264"/>
        <p:cNvGrpSpPr/>
        <p:nvPr/>
      </p:nvGrpSpPr>
      <p:grpSpPr>
        <a:xfrm>
          <a:off x="0" y="0"/>
          <a:ext cx="0" cy="0"/>
          <a:chOff x="0" y="0"/>
          <a:chExt cx="0" cy="0"/>
        </a:xfrm>
      </p:grpSpPr>
      <p:sp>
        <p:nvSpPr>
          <p:cNvPr id="265" name="Google Shape;265;p40"/>
          <p:cNvSpPr/>
          <p:nvPr/>
        </p:nvSpPr>
        <p:spPr>
          <a:xfrm>
            <a:off x="-678200" y="4249800"/>
            <a:ext cx="2549100" cy="2549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4184850" y="-3250300"/>
            <a:ext cx="6024900" cy="602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rot="-7885851">
            <a:off x="3085351" y="1023670"/>
            <a:ext cx="3126755" cy="3095889"/>
          </a:xfrm>
          <a:custGeom>
            <a:rect b="b" l="l" r="r" t="t"/>
            <a:pathLst>
              <a:path extrusionOk="0" h="127361" w="118399">
                <a:moveTo>
                  <a:pt x="30558" y="0"/>
                </a:moveTo>
                <a:lnTo>
                  <a:pt x="29492" y="40"/>
                </a:lnTo>
                <a:lnTo>
                  <a:pt x="28465" y="119"/>
                </a:lnTo>
                <a:lnTo>
                  <a:pt x="27399" y="198"/>
                </a:lnTo>
                <a:lnTo>
                  <a:pt x="26333" y="316"/>
                </a:lnTo>
                <a:lnTo>
                  <a:pt x="25267" y="474"/>
                </a:lnTo>
                <a:lnTo>
                  <a:pt x="24241" y="632"/>
                </a:lnTo>
                <a:lnTo>
                  <a:pt x="23214" y="830"/>
                </a:lnTo>
                <a:lnTo>
                  <a:pt x="22188" y="1066"/>
                </a:lnTo>
                <a:lnTo>
                  <a:pt x="21161" y="1343"/>
                </a:lnTo>
                <a:lnTo>
                  <a:pt x="20174" y="1619"/>
                </a:lnTo>
                <a:lnTo>
                  <a:pt x="19148" y="1935"/>
                </a:lnTo>
                <a:lnTo>
                  <a:pt x="18201" y="2251"/>
                </a:lnTo>
                <a:lnTo>
                  <a:pt x="17214" y="2606"/>
                </a:lnTo>
                <a:lnTo>
                  <a:pt x="16266" y="3001"/>
                </a:lnTo>
                <a:lnTo>
                  <a:pt x="15319" y="3435"/>
                </a:lnTo>
                <a:lnTo>
                  <a:pt x="14411" y="3869"/>
                </a:lnTo>
                <a:lnTo>
                  <a:pt x="13503" y="4383"/>
                </a:lnTo>
                <a:lnTo>
                  <a:pt x="12595" y="4896"/>
                </a:lnTo>
                <a:lnTo>
                  <a:pt x="11726" y="5409"/>
                </a:lnTo>
                <a:lnTo>
                  <a:pt x="10897" y="6001"/>
                </a:lnTo>
                <a:lnTo>
                  <a:pt x="10068" y="6594"/>
                </a:lnTo>
                <a:lnTo>
                  <a:pt x="9278" y="7225"/>
                </a:lnTo>
                <a:lnTo>
                  <a:pt x="8489" y="7896"/>
                </a:lnTo>
                <a:lnTo>
                  <a:pt x="7739" y="8567"/>
                </a:lnTo>
                <a:lnTo>
                  <a:pt x="6988" y="9278"/>
                </a:lnTo>
                <a:lnTo>
                  <a:pt x="6317" y="10028"/>
                </a:lnTo>
                <a:lnTo>
                  <a:pt x="5607" y="10818"/>
                </a:lnTo>
                <a:lnTo>
                  <a:pt x="4975" y="11647"/>
                </a:lnTo>
                <a:lnTo>
                  <a:pt x="4343" y="12476"/>
                </a:lnTo>
                <a:lnTo>
                  <a:pt x="3751" y="13384"/>
                </a:lnTo>
                <a:lnTo>
                  <a:pt x="3198" y="14292"/>
                </a:lnTo>
                <a:lnTo>
                  <a:pt x="2409" y="15713"/>
                </a:lnTo>
                <a:lnTo>
                  <a:pt x="2093" y="16424"/>
                </a:lnTo>
                <a:lnTo>
                  <a:pt x="1738" y="17134"/>
                </a:lnTo>
                <a:lnTo>
                  <a:pt x="1461" y="17845"/>
                </a:lnTo>
                <a:lnTo>
                  <a:pt x="1185" y="18516"/>
                </a:lnTo>
                <a:lnTo>
                  <a:pt x="948" y="19227"/>
                </a:lnTo>
                <a:lnTo>
                  <a:pt x="751" y="19898"/>
                </a:lnTo>
                <a:lnTo>
                  <a:pt x="593" y="20569"/>
                </a:lnTo>
                <a:lnTo>
                  <a:pt x="435" y="21240"/>
                </a:lnTo>
                <a:lnTo>
                  <a:pt x="277" y="21911"/>
                </a:lnTo>
                <a:lnTo>
                  <a:pt x="198" y="22543"/>
                </a:lnTo>
                <a:lnTo>
                  <a:pt x="40" y="23846"/>
                </a:lnTo>
                <a:lnTo>
                  <a:pt x="1" y="25149"/>
                </a:lnTo>
                <a:lnTo>
                  <a:pt x="40" y="26175"/>
                </a:lnTo>
                <a:lnTo>
                  <a:pt x="119" y="27241"/>
                </a:lnTo>
                <a:lnTo>
                  <a:pt x="277" y="28268"/>
                </a:lnTo>
                <a:lnTo>
                  <a:pt x="474" y="29255"/>
                </a:lnTo>
                <a:lnTo>
                  <a:pt x="711" y="30281"/>
                </a:lnTo>
                <a:lnTo>
                  <a:pt x="1027" y="31268"/>
                </a:lnTo>
                <a:lnTo>
                  <a:pt x="1382" y="32215"/>
                </a:lnTo>
                <a:lnTo>
                  <a:pt x="1777" y="33202"/>
                </a:lnTo>
                <a:lnTo>
                  <a:pt x="2211" y="34150"/>
                </a:lnTo>
                <a:lnTo>
                  <a:pt x="2685" y="35097"/>
                </a:lnTo>
                <a:lnTo>
                  <a:pt x="3159" y="36045"/>
                </a:lnTo>
                <a:lnTo>
                  <a:pt x="3712" y="36953"/>
                </a:lnTo>
                <a:lnTo>
                  <a:pt x="4304" y="37861"/>
                </a:lnTo>
                <a:lnTo>
                  <a:pt x="4896" y="38769"/>
                </a:lnTo>
                <a:lnTo>
                  <a:pt x="5528" y="39677"/>
                </a:lnTo>
                <a:lnTo>
                  <a:pt x="6199" y="40585"/>
                </a:lnTo>
                <a:lnTo>
                  <a:pt x="7581" y="42362"/>
                </a:lnTo>
                <a:lnTo>
                  <a:pt x="9041" y="44099"/>
                </a:lnTo>
                <a:lnTo>
                  <a:pt x="10542" y="45796"/>
                </a:lnTo>
                <a:lnTo>
                  <a:pt x="12081" y="47494"/>
                </a:lnTo>
                <a:lnTo>
                  <a:pt x="15121" y="50889"/>
                </a:lnTo>
                <a:lnTo>
                  <a:pt x="16621" y="52547"/>
                </a:lnTo>
                <a:lnTo>
                  <a:pt x="18082" y="54205"/>
                </a:lnTo>
                <a:lnTo>
                  <a:pt x="19227" y="55548"/>
                </a:lnTo>
                <a:lnTo>
                  <a:pt x="20253" y="56890"/>
                </a:lnTo>
                <a:lnTo>
                  <a:pt x="21240" y="58232"/>
                </a:lnTo>
                <a:lnTo>
                  <a:pt x="22188" y="59575"/>
                </a:lnTo>
                <a:lnTo>
                  <a:pt x="23017" y="60917"/>
                </a:lnTo>
                <a:lnTo>
                  <a:pt x="23846" y="62259"/>
                </a:lnTo>
                <a:lnTo>
                  <a:pt x="24596" y="63601"/>
                </a:lnTo>
                <a:lnTo>
                  <a:pt x="25307" y="64944"/>
                </a:lnTo>
                <a:lnTo>
                  <a:pt x="25938" y="66286"/>
                </a:lnTo>
                <a:lnTo>
                  <a:pt x="26570" y="67668"/>
                </a:lnTo>
                <a:lnTo>
                  <a:pt x="27123" y="69010"/>
                </a:lnTo>
                <a:lnTo>
                  <a:pt x="27636" y="70352"/>
                </a:lnTo>
                <a:lnTo>
                  <a:pt x="28110" y="71734"/>
                </a:lnTo>
                <a:lnTo>
                  <a:pt x="28584" y="73116"/>
                </a:lnTo>
                <a:lnTo>
                  <a:pt x="28978" y="74498"/>
                </a:lnTo>
                <a:lnTo>
                  <a:pt x="29373" y="75879"/>
                </a:lnTo>
                <a:lnTo>
                  <a:pt x="29728" y="77261"/>
                </a:lnTo>
                <a:lnTo>
                  <a:pt x="30044" y="78682"/>
                </a:lnTo>
                <a:lnTo>
                  <a:pt x="30676" y="81525"/>
                </a:lnTo>
                <a:lnTo>
                  <a:pt x="31189" y="84446"/>
                </a:lnTo>
                <a:lnTo>
                  <a:pt x="31702" y="87407"/>
                </a:lnTo>
                <a:lnTo>
                  <a:pt x="32610" y="93527"/>
                </a:lnTo>
                <a:lnTo>
                  <a:pt x="33084" y="96685"/>
                </a:lnTo>
                <a:lnTo>
                  <a:pt x="33637" y="99962"/>
                </a:lnTo>
                <a:lnTo>
                  <a:pt x="34032" y="102133"/>
                </a:lnTo>
                <a:lnTo>
                  <a:pt x="34545" y="104423"/>
                </a:lnTo>
                <a:lnTo>
                  <a:pt x="34861" y="105568"/>
                </a:lnTo>
                <a:lnTo>
                  <a:pt x="35177" y="106713"/>
                </a:lnTo>
                <a:lnTo>
                  <a:pt x="35532" y="107897"/>
                </a:lnTo>
                <a:lnTo>
                  <a:pt x="35887" y="109042"/>
                </a:lnTo>
                <a:lnTo>
                  <a:pt x="36321" y="110226"/>
                </a:lnTo>
                <a:lnTo>
                  <a:pt x="36756" y="111371"/>
                </a:lnTo>
                <a:lnTo>
                  <a:pt x="37229" y="112516"/>
                </a:lnTo>
                <a:lnTo>
                  <a:pt x="37743" y="113621"/>
                </a:lnTo>
                <a:lnTo>
                  <a:pt x="38295" y="114766"/>
                </a:lnTo>
                <a:lnTo>
                  <a:pt x="38888" y="115832"/>
                </a:lnTo>
                <a:lnTo>
                  <a:pt x="39480" y="116898"/>
                </a:lnTo>
                <a:lnTo>
                  <a:pt x="40111" y="117925"/>
                </a:lnTo>
                <a:lnTo>
                  <a:pt x="40822" y="118951"/>
                </a:lnTo>
                <a:lnTo>
                  <a:pt x="41533" y="119899"/>
                </a:lnTo>
                <a:lnTo>
                  <a:pt x="42283" y="120807"/>
                </a:lnTo>
                <a:lnTo>
                  <a:pt x="43072" y="121715"/>
                </a:lnTo>
                <a:lnTo>
                  <a:pt x="43901" y="122544"/>
                </a:lnTo>
                <a:lnTo>
                  <a:pt x="44770" y="123294"/>
                </a:lnTo>
                <a:lnTo>
                  <a:pt x="45678" y="124004"/>
                </a:lnTo>
                <a:lnTo>
                  <a:pt x="46626" y="124676"/>
                </a:lnTo>
                <a:lnTo>
                  <a:pt x="47612" y="125268"/>
                </a:lnTo>
                <a:lnTo>
                  <a:pt x="48639" y="125821"/>
                </a:lnTo>
                <a:lnTo>
                  <a:pt x="49705" y="126255"/>
                </a:lnTo>
                <a:lnTo>
                  <a:pt x="50810" y="126650"/>
                </a:lnTo>
                <a:lnTo>
                  <a:pt x="51995" y="126965"/>
                </a:lnTo>
                <a:lnTo>
                  <a:pt x="53179" y="127163"/>
                </a:lnTo>
                <a:lnTo>
                  <a:pt x="54442" y="127321"/>
                </a:lnTo>
                <a:lnTo>
                  <a:pt x="55745" y="127360"/>
                </a:lnTo>
                <a:lnTo>
                  <a:pt x="57048" y="127321"/>
                </a:lnTo>
                <a:lnTo>
                  <a:pt x="58430" y="127163"/>
                </a:lnTo>
                <a:lnTo>
                  <a:pt x="59812" y="126926"/>
                </a:lnTo>
                <a:lnTo>
                  <a:pt x="61272" y="126610"/>
                </a:lnTo>
                <a:lnTo>
                  <a:pt x="62812" y="126136"/>
                </a:lnTo>
                <a:lnTo>
                  <a:pt x="64352" y="125584"/>
                </a:lnTo>
                <a:lnTo>
                  <a:pt x="65970" y="124912"/>
                </a:lnTo>
                <a:lnTo>
                  <a:pt x="67628" y="124123"/>
                </a:lnTo>
                <a:lnTo>
                  <a:pt x="68971" y="123412"/>
                </a:lnTo>
                <a:lnTo>
                  <a:pt x="70274" y="122583"/>
                </a:lnTo>
                <a:lnTo>
                  <a:pt x="71497" y="121754"/>
                </a:lnTo>
                <a:lnTo>
                  <a:pt x="72682" y="120807"/>
                </a:lnTo>
                <a:lnTo>
                  <a:pt x="73827" y="119859"/>
                </a:lnTo>
                <a:lnTo>
                  <a:pt x="74893" y="118833"/>
                </a:lnTo>
                <a:lnTo>
                  <a:pt x="75919" y="117767"/>
                </a:lnTo>
                <a:lnTo>
                  <a:pt x="76906" y="116661"/>
                </a:lnTo>
                <a:lnTo>
                  <a:pt x="77854" y="115477"/>
                </a:lnTo>
                <a:lnTo>
                  <a:pt x="78762" y="114293"/>
                </a:lnTo>
                <a:lnTo>
                  <a:pt x="79630" y="113069"/>
                </a:lnTo>
                <a:lnTo>
                  <a:pt x="80459" y="111845"/>
                </a:lnTo>
                <a:lnTo>
                  <a:pt x="81288" y="110542"/>
                </a:lnTo>
                <a:lnTo>
                  <a:pt x="82078" y="109239"/>
                </a:lnTo>
                <a:lnTo>
                  <a:pt x="82828" y="107936"/>
                </a:lnTo>
                <a:lnTo>
                  <a:pt x="83578" y="106594"/>
                </a:lnTo>
                <a:lnTo>
                  <a:pt x="84999" y="103870"/>
                </a:lnTo>
                <a:lnTo>
                  <a:pt x="86381" y="101146"/>
                </a:lnTo>
                <a:lnTo>
                  <a:pt x="87723" y="98422"/>
                </a:lnTo>
                <a:lnTo>
                  <a:pt x="89066" y="95698"/>
                </a:lnTo>
                <a:lnTo>
                  <a:pt x="90447" y="93092"/>
                </a:lnTo>
                <a:lnTo>
                  <a:pt x="91158" y="91789"/>
                </a:lnTo>
                <a:lnTo>
                  <a:pt x="91869" y="90526"/>
                </a:lnTo>
                <a:lnTo>
                  <a:pt x="92579" y="89302"/>
                </a:lnTo>
                <a:lnTo>
                  <a:pt x="93329" y="88118"/>
                </a:lnTo>
                <a:lnTo>
                  <a:pt x="94119" y="86934"/>
                </a:lnTo>
                <a:lnTo>
                  <a:pt x="94909" y="85828"/>
                </a:lnTo>
                <a:lnTo>
                  <a:pt x="95777" y="84683"/>
                </a:lnTo>
                <a:lnTo>
                  <a:pt x="96646" y="83578"/>
                </a:lnTo>
                <a:lnTo>
                  <a:pt x="97554" y="82472"/>
                </a:lnTo>
                <a:lnTo>
                  <a:pt x="98501" y="81367"/>
                </a:lnTo>
                <a:lnTo>
                  <a:pt x="100396" y="79235"/>
                </a:lnTo>
                <a:lnTo>
                  <a:pt x="102331" y="77064"/>
                </a:lnTo>
                <a:lnTo>
                  <a:pt x="106239" y="72839"/>
                </a:lnTo>
                <a:lnTo>
                  <a:pt x="108134" y="70708"/>
                </a:lnTo>
                <a:lnTo>
                  <a:pt x="109950" y="68576"/>
                </a:lnTo>
                <a:lnTo>
                  <a:pt x="110819" y="67470"/>
                </a:lnTo>
                <a:lnTo>
                  <a:pt x="111648" y="66365"/>
                </a:lnTo>
                <a:lnTo>
                  <a:pt x="112477" y="65260"/>
                </a:lnTo>
                <a:lnTo>
                  <a:pt x="113227" y="64115"/>
                </a:lnTo>
                <a:lnTo>
                  <a:pt x="113977" y="62970"/>
                </a:lnTo>
                <a:lnTo>
                  <a:pt x="114648" y="61825"/>
                </a:lnTo>
                <a:lnTo>
                  <a:pt x="115319" y="60640"/>
                </a:lnTo>
                <a:lnTo>
                  <a:pt x="115911" y="59456"/>
                </a:lnTo>
                <a:lnTo>
                  <a:pt x="116425" y="58232"/>
                </a:lnTo>
                <a:lnTo>
                  <a:pt x="116898" y="57008"/>
                </a:lnTo>
                <a:lnTo>
                  <a:pt x="117333" y="55745"/>
                </a:lnTo>
                <a:lnTo>
                  <a:pt x="117688" y="54442"/>
                </a:lnTo>
                <a:lnTo>
                  <a:pt x="117964" y="53139"/>
                </a:lnTo>
                <a:lnTo>
                  <a:pt x="118201" y="51797"/>
                </a:lnTo>
                <a:lnTo>
                  <a:pt x="118320" y="50415"/>
                </a:lnTo>
                <a:lnTo>
                  <a:pt x="118399" y="49034"/>
                </a:lnTo>
                <a:lnTo>
                  <a:pt x="118399" y="48678"/>
                </a:lnTo>
                <a:lnTo>
                  <a:pt x="118399" y="47849"/>
                </a:lnTo>
                <a:lnTo>
                  <a:pt x="118359" y="47060"/>
                </a:lnTo>
                <a:lnTo>
                  <a:pt x="118280" y="46270"/>
                </a:lnTo>
                <a:lnTo>
                  <a:pt x="118201" y="45441"/>
                </a:lnTo>
                <a:lnTo>
                  <a:pt x="118083" y="44651"/>
                </a:lnTo>
                <a:lnTo>
                  <a:pt x="117964" y="43862"/>
                </a:lnTo>
                <a:lnTo>
                  <a:pt x="117806" y="43112"/>
                </a:lnTo>
                <a:lnTo>
                  <a:pt x="117609" y="42322"/>
                </a:lnTo>
                <a:lnTo>
                  <a:pt x="117412" y="41572"/>
                </a:lnTo>
                <a:lnTo>
                  <a:pt x="117175" y="40782"/>
                </a:lnTo>
                <a:lnTo>
                  <a:pt x="116898" y="40032"/>
                </a:lnTo>
                <a:lnTo>
                  <a:pt x="116622" y="39322"/>
                </a:lnTo>
                <a:lnTo>
                  <a:pt x="116306" y="38572"/>
                </a:lnTo>
                <a:lnTo>
                  <a:pt x="115990" y="37861"/>
                </a:lnTo>
                <a:lnTo>
                  <a:pt x="115635" y="37150"/>
                </a:lnTo>
                <a:lnTo>
                  <a:pt x="115240" y="36479"/>
                </a:lnTo>
                <a:lnTo>
                  <a:pt x="114845" y="35769"/>
                </a:lnTo>
                <a:lnTo>
                  <a:pt x="114411" y="35097"/>
                </a:lnTo>
                <a:lnTo>
                  <a:pt x="113937" y="34466"/>
                </a:lnTo>
                <a:lnTo>
                  <a:pt x="113464" y="33834"/>
                </a:lnTo>
                <a:lnTo>
                  <a:pt x="112950" y="33202"/>
                </a:lnTo>
                <a:lnTo>
                  <a:pt x="112398" y="32610"/>
                </a:lnTo>
                <a:lnTo>
                  <a:pt x="111845" y="32018"/>
                </a:lnTo>
                <a:lnTo>
                  <a:pt x="111253" y="31465"/>
                </a:lnTo>
                <a:lnTo>
                  <a:pt x="110661" y="30913"/>
                </a:lnTo>
                <a:lnTo>
                  <a:pt x="110029" y="30399"/>
                </a:lnTo>
                <a:lnTo>
                  <a:pt x="109358" y="29886"/>
                </a:lnTo>
                <a:lnTo>
                  <a:pt x="108687" y="29373"/>
                </a:lnTo>
                <a:lnTo>
                  <a:pt x="107976" y="28939"/>
                </a:lnTo>
                <a:lnTo>
                  <a:pt x="107226" y="28465"/>
                </a:lnTo>
                <a:lnTo>
                  <a:pt x="106476" y="28070"/>
                </a:lnTo>
                <a:lnTo>
                  <a:pt x="105686" y="27675"/>
                </a:lnTo>
                <a:lnTo>
                  <a:pt x="104147" y="27004"/>
                </a:lnTo>
                <a:lnTo>
                  <a:pt x="102607" y="26373"/>
                </a:lnTo>
                <a:lnTo>
                  <a:pt x="101028" y="25820"/>
                </a:lnTo>
                <a:lnTo>
                  <a:pt x="99409" y="25307"/>
                </a:lnTo>
                <a:lnTo>
                  <a:pt x="97790" y="24833"/>
                </a:lnTo>
                <a:lnTo>
                  <a:pt x="96132" y="24399"/>
                </a:lnTo>
                <a:lnTo>
                  <a:pt x="94474" y="23964"/>
                </a:lnTo>
                <a:lnTo>
                  <a:pt x="92816" y="23570"/>
                </a:lnTo>
                <a:lnTo>
                  <a:pt x="89460" y="22859"/>
                </a:lnTo>
                <a:lnTo>
                  <a:pt x="86105" y="22148"/>
                </a:lnTo>
                <a:lnTo>
                  <a:pt x="82749" y="21398"/>
                </a:lnTo>
                <a:lnTo>
                  <a:pt x="81091" y="21003"/>
                </a:lnTo>
                <a:lnTo>
                  <a:pt x="79433" y="20569"/>
                </a:lnTo>
                <a:lnTo>
                  <a:pt x="78169" y="20214"/>
                </a:lnTo>
                <a:lnTo>
                  <a:pt x="76945" y="19780"/>
                </a:lnTo>
                <a:lnTo>
                  <a:pt x="75761" y="19345"/>
                </a:lnTo>
                <a:lnTo>
                  <a:pt x="74577" y="18872"/>
                </a:lnTo>
                <a:lnTo>
                  <a:pt x="73432" y="18358"/>
                </a:lnTo>
                <a:lnTo>
                  <a:pt x="72326" y="17845"/>
                </a:lnTo>
                <a:lnTo>
                  <a:pt x="71221" y="17253"/>
                </a:lnTo>
                <a:lnTo>
                  <a:pt x="70116" y="16661"/>
                </a:lnTo>
                <a:lnTo>
                  <a:pt x="69050" y="16069"/>
                </a:lnTo>
                <a:lnTo>
                  <a:pt x="68023" y="15437"/>
                </a:lnTo>
                <a:lnTo>
                  <a:pt x="65970" y="14134"/>
                </a:lnTo>
                <a:lnTo>
                  <a:pt x="63917" y="12792"/>
                </a:lnTo>
                <a:lnTo>
                  <a:pt x="61943" y="11410"/>
                </a:lnTo>
                <a:lnTo>
                  <a:pt x="59930" y="10028"/>
                </a:lnTo>
                <a:lnTo>
                  <a:pt x="57917" y="8646"/>
                </a:lnTo>
                <a:lnTo>
                  <a:pt x="55864" y="7344"/>
                </a:lnTo>
                <a:lnTo>
                  <a:pt x="53811" y="6041"/>
                </a:lnTo>
                <a:lnTo>
                  <a:pt x="52745" y="5449"/>
                </a:lnTo>
                <a:lnTo>
                  <a:pt x="51679" y="4856"/>
                </a:lnTo>
                <a:lnTo>
                  <a:pt x="50573" y="4304"/>
                </a:lnTo>
                <a:lnTo>
                  <a:pt x="49468" y="3790"/>
                </a:lnTo>
                <a:lnTo>
                  <a:pt x="48323" y="3277"/>
                </a:lnTo>
                <a:lnTo>
                  <a:pt x="47139" y="2804"/>
                </a:lnTo>
                <a:lnTo>
                  <a:pt x="45954" y="2369"/>
                </a:lnTo>
                <a:lnTo>
                  <a:pt x="44731" y="1974"/>
                </a:lnTo>
                <a:lnTo>
                  <a:pt x="43151" y="1501"/>
                </a:lnTo>
                <a:lnTo>
                  <a:pt x="41572" y="1106"/>
                </a:lnTo>
                <a:lnTo>
                  <a:pt x="39954" y="790"/>
                </a:lnTo>
                <a:lnTo>
                  <a:pt x="38295" y="514"/>
                </a:lnTo>
                <a:lnTo>
                  <a:pt x="36637" y="277"/>
                </a:lnTo>
                <a:lnTo>
                  <a:pt x="34979" y="119"/>
                </a:lnTo>
                <a:lnTo>
                  <a:pt x="33321" y="40"/>
                </a:lnTo>
                <a:lnTo>
                  <a:pt x="31623" y="0"/>
                </a:lnTo>
                <a:close/>
              </a:path>
            </a:pathLst>
          </a:custGeom>
          <a:solidFill>
            <a:srgbClr val="F4F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00" y="446811"/>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5"/>
          <p:cNvSpPr txBox="1"/>
          <p:nvPr>
            <p:ph idx="1" type="subTitle"/>
          </p:nvPr>
        </p:nvSpPr>
        <p:spPr>
          <a:xfrm>
            <a:off x="919675" y="1972790"/>
            <a:ext cx="21489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30" name="Google Shape;30;p5"/>
          <p:cNvSpPr txBox="1"/>
          <p:nvPr>
            <p:ph idx="2" type="subTitle"/>
          </p:nvPr>
        </p:nvSpPr>
        <p:spPr>
          <a:xfrm>
            <a:off x="919675" y="2423015"/>
            <a:ext cx="2148900" cy="93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 name="Google Shape;31;p5"/>
          <p:cNvSpPr txBox="1"/>
          <p:nvPr>
            <p:ph idx="3" type="subTitle"/>
          </p:nvPr>
        </p:nvSpPr>
        <p:spPr>
          <a:xfrm>
            <a:off x="6075425" y="1972799"/>
            <a:ext cx="214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oppins"/>
              <a:buNone/>
              <a:defRPr b="1" sz="2100">
                <a:solidFill>
                  <a:schemeClr val="dk1"/>
                </a:solidFill>
                <a:latin typeface="Poppins"/>
                <a:ea typeface="Poppins"/>
                <a:cs typeface="Poppins"/>
                <a:sym typeface="Poppins"/>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1600"/>
              </a:spcBef>
              <a:spcAft>
                <a:spcPts val="0"/>
              </a:spcAft>
              <a:buSzPts val="1800"/>
              <a:buFont typeface="Poppins"/>
              <a:buNone/>
              <a:defRPr b="1" sz="1800">
                <a:latin typeface="Poppins"/>
                <a:ea typeface="Poppins"/>
                <a:cs typeface="Poppins"/>
                <a:sym typeface="Poppins"/>
              </a:defRPr>
            </a:lvl3pPr>
            <a:lvl4pPr lvl="3" rtl="0" algn="ctr">
              <a:spcBef>
                <a:spcPts val="1600"/>
              </a:spcBef>
              <a:spcAft>
                <a:spcPts val="0"/>
              </a:spcAft>
              <a:buSzPts val="1800"/>
              <a:buFont typeface="Poppins"/>
              <a:buNone/>
              <a:defRPr b="1" sz="1800">
                <a:latin typeface="Poppins"/>
                <a:ea typeface="Poppins"/>
                <a:cs typeface="Poppins"/>
                <a:sym typeface="Poppins"/>
              </a:defRPr>
            </a:lvl4pPr>
            <a:lvl5pPr lvl="4" rtl="0" algn="ctr">
              <a:spcBef>
                <a:spcPts val="1600"/>
              </a:spcBef>
              <a:spcAft>
                <a:spcPts val="0"/>
              </a:spcAft>
              <a:buSzPts val="1800"/>
              <a:buFont typeface="Poppins"/>
              <a:buNone/>
              <a:defRPr b="1" sz="1800">
                <a:latin typeface="Poppins"/>
                <a:ea typeface="Poppins"/>
                <a:cs typeface="Poppins"/>
                <a:sym typeface="Poppins"/>
              </a:defRPr>
            </a:lvl5pPr>
            <a:lvl6pPr lvl="5" rtl="0" algn="ctr">
              <a:spcBef>
                <a:spcPts val="1600"/>
              </a:spcBef>
              <a:spcAft>
                <a:spcPts val="0"/>
              </a:spcAft>
              <a:buSzPts val="1800"/>
              <a:buFont typeface="Poppins"/>
              <a:buNone/>
              <a:defRPr b="1" sz="1800">
                <a:latin typeface="Poppins"/>
                <a:ea typeface="Poppins"/>
                <a:cs typeface="Poppins"/>
                <a:sym typeface="Poppins"/>
              </a:defRPr>
            </a:lvl6pPr>
            <a:lvl7pPr lvl="6" rtl="0" algn="ctr">
              <a:spcBef>
                <a:spcPts val="1600"/>
              </a:spcBef>
              <a:spcAft>
                <a:spcPts val="0"/>
              </a:spcAft>
              <a:buSzPts val="1800"/>
              <a:buFont typeface="Poppins"/>
              <a:buNone/>
              <a:defRPr b="1" sz="1800">
                <a:latin typeface="Poppins"/>
                <a:ea typeface="Poppins"/>
                <a:cs typeface="Poppins"/>
                <a:sym typeface="Poppins"/>
              </a:defRPr>
            </a:lvl7pPr>
            <a:lvl8pPr lvl="7" rtl="0" algn="ctr">
              <a:spcBef>
                <a:spcPts val="1600"/>
              </a:spcBef>
              <a:spcAft>
                <a:spcPts val="0"/>
              </a:spcAft>
              <a:buSzPts val="1800"/>
              <a:buFont typeface="Poppins"/>
              <a:buNone/>
              <a:defRPr b="1" sz="1800">
                <a:latin typeface="Poppins"/>
                <a:ea typeface="Poppins"/>
                <a:cs typeface="Poppins"/>
                <a:sym typeface="Poppins"/>
              </a:defRPr>
            </a:lvl8pPr>
            <a:lvl9pPr lvl="8" rtl="0" algn="ctr">
              <a:spcBef>
                <a:spcPts val="1600"/>
              </a:spcBef>
              <a:spcAft>
                <a:spcPts val="1600"/>
              </a:spcAft>
              <a:buSzPts val="1800"/>
              <a:buFont typeface="Poppins"/>
              <a:buNone/>
              <a:defRPr b="1" sz="1800">
                <a:latin typeface="Poppins"/>
                <a:ea typeface="Poppins"/>
                <a:cs typeface="Poppins"/>
                <a:sym typeface="Poppins"/>
              </a:defRPr>
            </a:lvl9pPr>
          </a:lstStyle>
          <a:p/>
        </p:txBody>
      </p:sp>
      <p:sp>
        <p:nvSpPr>
          <p:cNvPr id="32" name="Google Shape;32;p5"/>
          <p:cNvSpPr txBox="1"/>
          <p:nvPr>
            <p:ph idx="4" type="subTitle"/>
          </p:nvPr>
        </p:nvSpPr>
        <p:spPr>
          <a:xfrm>
            <a:off x="6075425" y="2423024"/>
            <a:ext cx="2148900" cy="9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3" name="Google Shape;33;p5"/>
          <p:cNvSpPr/>
          <p:nvPr/>
        </p:nvSpPr>
        <p:spPr>
          <a:xfrm>
            <a:off x="2796750" y="3374300"/>
            <a:ext cx="3550500" cy="355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014476" y="4474375"/>
            <a:ext cx="2394300" cy="239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1365524" y="-950050"/>
            <a:ext cx="2394300" cy="2394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_1_1_2">
    <p:bg>
      <p:bgPr>
        <a:solidFill>
          <a:schemeClr val="dk1"/>
        </a:solidFill>
      </p:bgPr>
    </p:bg>
    <p:spTree>
      <p:nvGrpSpPr>
        <p:cNvPr id="267" name="Shape 267"/>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0_1_1_1_1">
    <p:bg>
      <p:bgPr>
        <a:solidFill>
          <a:schemeClr val="dk2"/>
        </a:solidFill>
      </p:bgPr>
    </p:bg>
    <p:spTree>
      <p:nvGrpSpPr>
        <p:cNvPr id="268" name="Shape 26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p:nvPr/>
        </p:nvSpPr>
        <p:spPr>
          <a:xfrm>
            <a:off x="-954249" y="4277975"/>
            <a:ext cx="1771500" cy="177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8093701" y="-893650"/>
            <a:ext cx="1771500" cy="177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type="title"/>
          </p:nvPr>
        </p:nvSpPr>
        <p:spPr>
          <a:xfrm>
            <a:off x="2688800" y="1613550"/>
            <a:ext cx="3766500" cy="1046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5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2936725" y="2625000"/>
            <a:ext cx="3270600" cy="1046700"/>
          </a:xfrm>
          <a:prstGeom prst="rect">
            <a:avLst/>
          </a:prstGeom>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p:nvPr/>
        </p:nvSpPr>
        <p:spPr>
          <a:xfrm>
            <a:off x="-1489621" y="-1469975"/>
            <a:ext cx="3379800" cy="337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2882104" y="4196225"/>
            <a:ext cx="3379800" cy="337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1004400" y="686425"/>
            <a:ext cx="2071800" cy="2071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7765525" y="-882575"/>
            <a:ext cx="2071800" cy="2071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no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1914300" y="1353591"/>
            <a:ext cx="5315400" cy="193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700"/>
              <a:buNone/>
              <a:defRPr sz="7200"/>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49" name="Google Shape;49;p8"/>
          <p:cNvSpPr/>
          <p:nvPr/>
        </p:nvSpPr>
        <p:spPr>
          <a:xfrm>
            <a:off x="3191701" y="4228550"/>
            <a:ext cx="2739900" cy="273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8076225" y="-982450"/>
            <a:ext cx="2071800" cy="2071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1676950" y="-1745100"/>
            <a:ext cx="3287400" cy="3287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2" name="Shape 52"/>
        <p:cNvGrpSpPr/>
        <p:nvPr/>
      </p:nvGrpSpPr>
      <p:grpSpPr>
        <a:xfrm>
          <a:off x="0" y="0"/>
          <a:ext cx="0" cy="0"/>
          <a:chOff x="0" y="0"/>
          <a:chExt cx="0" cy="0"/>
        </a:xfrm>
      </p:grpSpPr>
      <p:sp>
        <p:nvSpPr>
          <p:cNvPr id="53" name="Google Shape;53;p9"/>
          <p:cNvSpPr txBox="1"/>
          <p:nvPr>
            <p:ph type="title"/>
          </p:nvPr>
        </p:nvSpPr>
        <p:spPr>
          <a:xfrm>
            <a:off x="2440950" y="1491475"/>
            <a:ext cx="4262100" cy="9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2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9"/>
          <p:cNvSpPr txBox="1"/>
          <p:nvPr>
            <p:ph idx="1" type="subTitle"/>
          </p:nvPr>
        </p:nvSpPr>
        <p:spPr>
          <a:xfrm>
            <a:off x="2440950" y="2368000"/>
            <a:ext cx="4262100" cy="128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 name="Google Shape;55;p9"/>
          <p:cNvSpPr/>
          <p:nvPr/>
        </p:nvSpPr>
        <p:spPr>
          <a:xfrm>
            <a:off x="-1663675" y="-1676275"/>
            <a:ext cx="3310800" cy="3310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7594375" y="-2600075"/>
            <a:ext cx="6024900" cy="602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7661900" y="2596300"/>
            <a:ext cx="3310800" cy="33108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377775" y="2689175"/>
            <a:ext cx="6024900" cy="602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779050" y="678025"/>
            <a:ext cx="3813300" cy="835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1pPr>
            <a:lvl2pPr lvl="1">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2pPr>
            <a:lvl3pPr lvl="2">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3pPr>
            <a:lvl4pPr lvl="3">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4pPr>
            <a:lvl5pPr lvl="4">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5pPr>
            <a:lvl6pPr lvl="5">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6pPr>
            <a:lvl7pPr lvl="6">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7pPr>
            <a:lvl8pPr lvl="7">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8pPr>
            <a:lvl9pPr lvl="8">
              <a:spcBef>
                <a:spcPts val="0"/>
              </a:spcBef>
              <a:spcAft>
                <a:spcPts val="0"/>
              </a:spcAft>
              <a:buClr>
                <a:schemeClr val="dk2"/>
              </a:buClr>
              <a:buSzPts val="2800"/>
              <a:buFont typeface="Poppins"/>
              <a:buNone/>
              <a:defRPr b="1" sz="2800">
                <a:solidFill>
                  <a:schemeClr val="dk2"/>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drive.google.com/file/d/17yb4Qd0VEYkAui6zOqPL_3kFPoMHo_Cc/view" TargetMode="External"/><Relationship Id="rId4" Type="http://schemas.openxmlformats.org/officeDocument/2006/relationships/image" Target="../media/image5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s://www.kaggle.com/datasets/nirmalsankalana/mhealth-dataset-data-set-csv/data" TargetMode="External"/><Relationship Id="rId4" Type="http://schemas.openxmlformats.org/officeDocument/2006/relationships/hyperlink" Target="https://github.com/colebryant/mhealth-classification/blob/master/Modeling.ipynb"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4.png"/><Relationship Id="rId8" Type="http://schemas.openxmlformats.org/officeDocument/2006/relationships/image" Target="../media/image13.png"/><Relationship Id="rId11" Type="http://schemas.openxmlformats.org/officeDocument/2006/relationships/image" Target="../media/image1.png"/><Relationship Id="rId10" Type="http://schemas.openxmlformats.org/officeDocument/2006/relationships/image" Target="../media/image15.png"/><Relationship Id="rId13" Type="http://schemas.openxmlformats.org/officeDocument/2006/relationships/image" Target="../media/image3.png"/><Relationship Id="rId12" Type="http://schemas.openxmlformats.org/officeDocument/2006/relationships/image" Target="../media/image6.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ctrTitle"/>
          </p:nvPr>
        </p:nvSpPr>
        <p:spPr>
          <a:xfrm>
            <a:off x="603000" y="788066"/>
            <a:ext cx="4045200" cy="21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a:t>
            </a:r>
            <a:r>
              <a:rPr lang="en"/>
              <a:t> Health: </a:t>
            </a:r>
            <a:endParaRPr/>
          </a:p>
          <a:p>
            <a:pPr indent="0" lvl="0" marL="0" rtl="0" algn="l">
              <a:spcBef>
                <a:spcPts val="0"/>
              </a:spcBef>
              <a:spcAft>
                <a:spcPts val="0"/>
              </a:spcAft>
              <a:buNone/>
            </a:pPr>
            <a:r>
              <a:rPr lang="en"/>
              <a:t>Human Activity Recognition </a:t>
            </a:r>
            <a:r>
              <a:rPr lang="en"/>
              <a:t> </a:t>
            </a:r>
            <a:endParaRPr/>
          </a:p>
        </p:txBody>
      </p:sp>
      <p:sp>
        <p:nvSpPr>
          <p:cNvPr id="274" name="Google Shape;274;p43"/>
          <p:cNvSpPr txBox="1"/>
          <p:nvPr>
            <p:ph idx="1" type="subTitle"/>
          </p:nvPr>
        </p:nvSpPr>
        <p:spPr>
          <a:xfrm>
            <a:off x="603000" y="3275500"/>
            <a:ext cx="3018900" cy="792600"/>
          </a:xfrm>
          <a:prstGeom prst="rect">
            <a:avLst/>
          </a:prstGeom>
        </p:spPr>
        <p:txBody>
          <a:bodyPr anchorCtr="0" anchor="t" bIns="91425" lIns="91425" spcFirstLastPara="1" rIns="91425" wrap="square" tIns="91425">
            <a:noAutofit/>
          </a:bodyPr>
          <a:lstStyle/>
          <a:p>
            <a:pPr indent="0" lvl="0" marL="38100" rtl="0" algn="l">
              <a:spcBef>
                <a:spcPts val="0"/>
              </a:spcBef>
              <a:spcAft>
                <a:spcPts val="0"/>
              </a:spcAft>
              <a:buNone/>
            </a:pPr>
            <a:r>
              <a:rPr lang="en"/>
              <a:t>DSA Internal Project </a:t>
            </a:r>
            <a:endParaRPr/>
          </a:p>
          <a:p>
            <a:pPr indent="0" lvl="0" marL="38100" rtl="0" algn="l">
              <a:spcBef>
                <a:spcPts val="0"/>
              </a:spcBef>
              <a:spcAft>
                <a:spcPts val="0"/>
              </a:spcAft>
              <a:buNone/>
            </a:pPr>
            <a:r>
              <a:rPr lang="en"/>
              <a:t>Group 4</a:t>
            </a:r>
            <a:endParaRPr/>
          </a:p>
          <a:p>
            <a:pPr indent="0" lvl="0" marL="38100" rtl="0" algn="l">
              <a:spcBef>
                <a:spcPts val="0"/>
              </a:spcBef>
              <a:spcAft>
                <a:spcPts val="0"/>
              </a:spcAft>
              <a:buNone/>
            </a:pPr>
            <a:r>
              <a:rPr lang="en"/>
              <a:t>Elly, </a:t>
            </a:r>
            <a:r>
              <a:rPr lang="en"/>
              <a:t>Jeriel, </a:t>
            </a:r>
            <a:r>
              <a:rPr lang="en"/>
              <a:t>Shaniah, Ziyan, </a:t>
            </a:r>
            <a:endParaRPr/>
          </a:p>
          <a:p>
            <a:pPr indent="0" lvl="0" marL="38100" rtl="0" algn="l">
              <a:spcBef>
                <a:spcPts val="0"/>
              </a:spcBef>
              <a:spcAft>
                <a:spcPts val="0"/>
              </a:spcAft>
              <a:buNone/>
            </a:pPr>
            <a:r>
              <a:rPr lang="en"/>
              <a:t>Harshini</a:t>
            </a:r>
            <a:endParaRPr/>
          </a:p>
        </p:txBody>
      </p:sp>
      <p:sp>
        <p:nvSpPr>
          <p:cNvPr id="275" name="Google Shape;275;p43"/>
          <p:cNvSpPr/>
          <p:nvPr/>
        </p:nvSpPr>
        <p:spPr>
          <a:xfrm>
            <a:off x="2395175" y="3996200"/>
            <a:ext cx="3169200" cy="3169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1725597" y="4447800"/>
            <a:ext cx="1587000" cy="15870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43"/>
          <p:cNvGrpSpPr/>
          <p:nvPr/>
        </p:nvGrpSpPr>
        <p:grpSpPr>
          <a:xfrm>
            <a:off x="5226836" y="808179"/>
            <a:ext cx="3727293" cy="3417114"/>
            <a:chOff x="5226836" y="808179"/>
            <a:chExt cx="3727293" cy="3417114"/>
          </a:xfrm>
        </p:grpSpPr>
        <p:sp>
          <p:nvSpPr>
            <p:cNvPr id="278" name="Google Shape;278;p43"/>
            <p:cNvSpPr/>
            <p:nvPr/>
          </p:nvSpPr>
          <p:spPr>
            <a:xfrm>
              <a:off x="5467210" y="1102833"/>
              <a:ext cx="2832400" cy="3046794"/>
            </a:xfrm>
            <a:custGeom>
              <a:rect b="b" l="l" r="r" t="t"/>
              <a:pathLst>
                <a:path extrusionOk="0" h="127361" w="118399">
                  <a:moveTo>
                    <a:pt x="31663" y="0"/>
                  </a:moveTo>
                  <a:lnTo>
                    <a:pt x="30163" y="40"/>
                  </a:lnTo>
                  <a:lnTo>
                    <a:pt x="28702" y="119"/>
                  </a:lnTo>
                  <a:lnTo>
                    <a:pt x="27202" y="237"/>
                  </a:lnTo>
                  <a:lnTo>
                    <a:pt x="25741" y="395"/>
                  </a:lnTo>
                  <a:lnTo>
                    <a:pt x="24320" y="632"/>
                  </a:lnTo>
                  <a:lnTo>
                    <a:pt x="22859" y="909"/>
                  </a:lnTo>
                  <a:lnTo>
                    <a:pt x="21438" y="1264"/>
                  </a:lnTo>
                  <a:lnTo>
                    <a:pt x="20056" y="1659"/>
                  </a:lnTo>
                  <a:lnTo>
                    <a:pt x="18674" y="2093"/>
                  </a:lnTo>
                  <a:lnTo>
                    <a:pt x="17293" y="2567"/>
                  </a:lnTo>
                  <a:lnTo>
                    <a:pt x="15990" y="3119"/>
                  </a:lnTo>
                  <a:lnTo>
                    <a:pt x="14687" y="3751"/>
                  </a:lnTo>
                  <a:lnTo>
                    <a:pt x="13424" y="4422"/>
                  </a:lnTo>
                  <a:lnTo>
                    <a:pt x="12200" y="5133"/>
                  </a:lnTo>
                  <a:lnTo>
                    <a:pt x="11015" y="5922"/>
                  </a:lnTo>
                  <a:lnTo>
                    <a:pt x="9870" y="6751"/>
                  </a:lnTo>
                  <a:lnTo>
                    <a:pt x="8765" y="7659"/>
                  </a:lnTo>
                  <a:lnTo>
                    <a:pt x="7699" y="8607"/>
                  </a:lnTo>
                  <a:lnTo>
                    <a:pt x="6712" y="9594"/>
                  </a:lnTo>
                  <a:lnTo>
                    <a:pt x="5725" y="10699"/>
                  </a:lnTo>
                  <a:lnTo>
                    <a:pt x="4857" y="11805"/>
                  </a:lnTo>
                  <a:lnTo>
                    <a:pt x="3988" y="13029"/>
                  </a:lnTo>
                  <a:lnTo>
                    <a:pt x="3198" y="14292"/>
                  </a:lnTo>
                  <a:lnTo>
                    <a:pt x="2764" y="15042"/>
                  </a:lnTo>
                  <a:lnTo>
                    <a:pt x="2369" y="15832"/>
                  </a:lnTo>
                  <a:lnTo>
                    <a:pt x="1975" y="16621"/>
                  </a:lnTo>
                  <a:lnTo>
                    <a:pt x="1659" y="17371"/>
                  </a:lnTo>
                  <a:lnTo>
                    <a:pt x="1343" y="18121"/>
                  </a:lnTo>
                  <a:lnTo>
                    <a:pt x="1067" y="18872"/>
                  </a:lnTo>
                  <a:lnTo>
                    <a:pt x="830" y="19622"/>
                  </a:lnTo>
                  <a:lnTo>
                    <a:pt x="632" y="20332"/>
                  </a:lnTo>
                  <a:lnTo>
                    <a:pt x="474" y="21082"/>
                  </a:lnTo>
                  <a:lnTo>
                    <a:pt x="316" y="21793"/>
                  </a:lnTo>
                  <a:lnTo>
                    <a:pt x="198" y="22504"/>
                  </a:lnTo>
                  <a:lnTo>
                    <a:pt x="119" y="23214"/>
                  </a:lnTo>
                  <a:lnTo>
                    <a:pt x="40" y="23925"/>
                  </a:lnTo>
                  <a:lnTo>
                    <a:pt x="1" y="24596"/>
                  </a:lnTo>
                  <a:lnTo>
                    <a:pt x="1" y="25307"/>
                  </a:lnTo>
                  <a:lnTo>
                    <a:pt x="1" y="25978"/>
                  </a:lnTo>
                  <a:lnTo>
                    <a:pt x="80" y="26649"/>
                  </a:lnTo>
                  <a:lnTo>
                    <a:pt x="119" y="27320"/>
                  </a:lnTo>
                  <a:lnTo>
                    <a:pt x="238" y="27991"/>
                  </a:lnTo>
                  <a:lnTo>
                    <a:pt x="316" y="28662"/>
                  </a:lnTo>
                  <a:lnTo>
                    <a:pt x="632" y="29965"/>
                  </a:lnTo>
                  <a:lnTo>
                    <a:pt x="1027" y="31268"/>
                  </a:lnTo>
                  <a:lnTo>
                    <a:pt x="1461" y="32531"/>
                  </a:lnTo>
                  <a:lnTo>
                    <a:pt x="2014" y="33755"/>
                  </a:lnTo>
                  <a:lnTo>
                    <a:pt x="2606" y="34979"/>
                  </a:lnTo>
                  <a:lnTo>
                    <a:pt x="3277" y="36203"/>
                  </a:lnTo>
                  <a:lnTo>
                    <a:pt x="3988" y="37427"/>
                  </a:lnTo>
                  <a:lnTo>
                    <a:pt x="4778" y="38611"/>
                  </a:lnTo>
                  <a:lnTo>
                    <a:pt x="5607" y="39756"/>
                  </a:lnTo>
                  <a:lnTo>
                    <a:pt x="6475" y="40940"/>
                  </a:lnTo>
                  <a:lnTo>
                    <a:pt x="7383" y="42085"/>
                  </a:lnTo>
                  <a:lnTo>
                    <a:pt x="8291" y="43230"/>
                  </a:lnTo>
                  <a:lnTo>
                    <a:pt x="10226" y="45480"/>
                  </a:lnTo>
                  <a:lnTo>
                    <a:pt x="12200" y="47691"/>
                  </a:lnTo>
                  <a:lnTo>
                    <a:pt x="14213" y="49863"/>
                  </a:lnTo>
                  <a:lnTo>
                    <a:pt x="16187" y="52034"/>
                  </a:lnTo>
                  <a:lnTo>
                    <a:pt x="18082" y="54205"/>
                  </a:lnTo>
                  <a:lnTo>
                    <a:pt x="19227" y="55548"/>
                  </a:lnTo>
                  <a:lnTo>
                    <a:pt x="20253" y="56890"/>
                  </a:lnTo>
                  <a:lnTo>
                    <a:pt x="21240" y="58232"/>
                  </a:lnTo>
                  <a:lnTo>
                    <a:pt x="22188" y="59575"/>
                  </a:lnTo>
                  <a:lnTo>
                    <a:pt x="23017" y="60917"/>
                  </a:lnTo>
                  <a:lnTo>
                    <a:pt x="23846" y="62259"/>
                  </a:lnTo>
                  <a:lnTo>
                    <a:pt x="24596" y="63601"/>
                  </a:lnTo>
                  <a:lnTo>
                    <a:pt x="25307" y="64944"/>
                  </a:lnTo>
                  <a:lnTo>
                    <a:pt x="25938" y="66286"/>
                  </a:lnTo>
                  <a:lnTo>
                    <a:pt x="26570" y="67668"/>
                  </a:lnTo>
                  <a:lnTo>
                    <a:pt x="27123" y="69010"/>
                  </a:lnTo>
                  <a:lnTo>
                    <a:pt x="27636" y="70352"/>
                  </a:lnTo>
                  <a:lnTo>
                    <a:pt x="28110" y="71734"/>
                  </a:lnTo>
                  <a:lnTo>
                    <a:pt x="28584" y="73116"/>
                  </a:lnTo>
                  <a:lnTo>
                    <a:pt x="28978" y="74498"/>
                  </a:lnTo>
                  <a:lnTo>
                    <a:pt x="29373" y="75879"/>
                  </a:lnTo>
                  <a:lnTo>
                    <a:pt x="29728" y="77261"/>
                  </a:lnTo>
                  <a:lnTo>
                    <a:pt x="30044" y="78682"/>
                  </a:lnTo>
                  <a:lnTo>
                    <a:pt x="30676" y="81525"/>
                  </a:lnTo>
                  <a:lnTo>
                    <a:pt x="31189" y="84446"/>
                  </a:lnTo>
                  <a:lnTo>
                    <a:pt x="31702" y="87407"/>
                  </a:lnTo>
                  <a:lnTo>
                    <a:pt x="32610" y="93527"/>
                  </a:lnTo>
                  <a:lnTo>
                    <a:pt x="33084" y="96685"/>
                  </a:lnTo>
                  <a:lnTo>
                    <a:pt x="33637" y="99962"/>
                  </a:lnTo>
                  <a:lnTo>
                    <a:pt x="33874" y="101304"/>
                  </a:lnTo>
                  <a:lnTo>
                    <a:pt x="34150" y="102686"/>
                  </a:lnTo>
                  <a:lnTo>
                    <a:pt x="34466" y="104107"/>
                  </a:lnTo>
                  <a:lnTo>
                    <a:pt x="34821" y="105568"/>
                  </a:lnTo>
                  <a:lnTo>
                    <a:pt x="35256" y="106989"/>
                  </a:lnTo>
                  <a:lnTo>
                    <a:pt x="35690" y="108450"/>
                  </a:lnTo>
                  <a:lnTo>
                    <a:pt x="36203" y="109910"/>
                  </a:lnTo>
                  <a:lnTo>
                    <a:pt x="36756" y="111332"/>
                  </a:lnTo>
                  <a:lnTo>
                    <a:pt x="37348" y="112753"/>
                  </a:lnTo>
                  <a:lnTo>
                    <a:pt x="38019" y="114174"/>
                  </a:lnTo>
                  <a:lnTo>
                    <a:pt x="38690" y="115516"/>
                  </a:lnTo>
                  <a:lnTo>
                    <a:pt x="39440" y="116859"/>
                  </a:lnTo>
                  <a:lnTo>
                    <a:pt x="40269" y="118162"/>
                  </a:lnTo>
                  <a:lnTo>
                    <a:pt x="41138" y="119385"/>
                  </a:lnTo>
                  <a:lnTo>
                    <a:pt x="42046" y="120530"/>
                  </a:lnTo>
                  <a:lnTo>
                    <a:pt x="43033" y="121636"/>
                  </a:lnTo>
                  <a:lnTo>
                    <a:pt x="43546" y="122188"/>
                  </a:lnTo>
                  <a:lnTo>
                    <a:pt x="44059" y="122662"/>
                  </a:lnTo>
                  <a:lnTo>
                    <a:pt x="44612" y="123175"/>
                  </a:lnTo>
                  <a:lnTo>
                    <a:pt x="45165" y="123610"/>
                  </a:lnTo>
                  <a:lnTo>
                    <a:pt x="45718" y="124083"/>
                  </a:lnTo>
                  <a:lnTo>
                    <a:pt x="46310" y="124478"/>
                  </a:lnTo>
                  <a:lnTo>
                    <a:pt x="46902" y="124873"/>
                  </a:lnTo>
                  <a:lnTo>
                    <a:pt x="47534" y="125228"/>
                  </a:lnTo>
                  <a:lnTo>
                    <a:pt x="48165" y="125584"/>
                  </a:lnTo>
                  <a:lnTo>
                    <a:pt x="48836" y="125899"/>
                  </a:lnTo>
                  <a:lnTo>
                    <a:pt x="49507" y="126176"/>
                  </a:lnTo>
                  <a:lnTo>
                    <a:pt x="50179" y="126452"/>
                  </a:lnTo>
                  <a:lnTo>
                    <a:pt x="50889" y="126689"/>
                  </a:lnTo>
                  <a:lnTo>
                    <a:pt x="51600" y="126886"/>
                  </a:lnTo>
                  <a:lnTo>
                    <a:pt x="52350" y="127044"/>
                  </a:lnTo>
                  <a:lnTo>
                    <a:pt x="53100" y="127163"/>
                  </a:lnTo>
                  <a:lnTo>
                    <a:pt x="53850" y="127281"/>
                  </a:lnTo>
                  <a:lnTo>
                    <a:pt x="54640" y="127321"/>
                  </a:lnTo>
                  <a:lnTo>
                    <a:pt x="55469" y="127360"/>
                  </a:lnTo>
                  <a:lnTo>
                    <a:pt x="56258" y="127360"/>
                  </a:lnTo>
                  <a:lnTo>
                    <a:pt x="57127" y="127321"/>
                  </a:lnTo>
                  <a:lnTo>
                    <a:pt x="57956" y="127242"/>
                  </a:lnTo>
                  <a:lnTo>
                    <a:pt x="58864" y="127123"/>
                  </a:lnTo>
                  <a:lnTo>
                    <a:pt x="59733" y="126965"/>
                  </a:lnTo>
                  <a:lnTo>
                    <a:pt x="60680" y="126768"/>
                  </a:lnTo>
                  <a:lnTo>
                    <a:pt x="61588" y="126492"/>
                  </a:lnTo>
                  <a:lnTo>
                    <a:pt x="62536" y="126215"/>
                  </a:lnTo>
                  <a:lnTo>
                    <a:pt x="63523" y="125899"/>
                  </a:lnTo>
                  <a:lnTo>
                    <a:pt x="64510" y="125544"/>
                  </a:lnTo>
                  <a:lnTo>
                    <a:pt x="65536" y="125110"/>
                  </a:lnTo>
                  <a:lnTo>
                    <a:pt x="66562" y="124636"/>
                  </a:lnTo>
                  <a:lnTo>
                    <a:pt x="67628" y="124123"/>
                  </a:lnTo>
                  <a:lnTo>
                    <a:pt x="68971" y="123412"/>
                  </a:lnTo>
                  <a:lnTo>
                    <a:pt x="70274" y="122583"/>
                  </a:lnTo>
                  <a:lnTo>
                    <a:pt x="71497" y="121754"/>
                  </a:lnTo>
                  <a:lnTo>
                    <a:pt x="72682" y="120807"/>
                  </a:lnTo>
                  <a:lnTo>
                    <a:pt x="73827" y="119859"/>
                  </a:lnTo>
                  <a:lnTo>
                    <a:pt x="74893" y="118833"/>
                  </a:lnTo>
                  <a:lnTo>
                    <a:pt x="75919" y="117767"/>
                  </a:lnTo>
                  <a:lnTo>
                    <a:pt x="76906" y="116661"/>
                  </a:lnTo>
                  <a:lnTo>
                    <a:pt x="77854" y="115477"/>
                  </a:lnTo>
                  <a:lnTo>
                    <a:pt x="78762" y="114293"/>
                  </a:lnTo>
                  <a:lnTo>
                    <a:pt x="79630" y="113069"/>
                  </a:lnTo>
                  <a:lnTo>
                    <a:pt x="80459" y="111845"/>
                  </a:lnTo>
                  <a:lnTo>
                    <a:pt x="81288" y="110542"/>
                  </a:lnTo>
                  <a:lnTo>
                    <a:pt x="82078" y="109239"/>
                  </a:lnTo>
                  <a:lnTo>
                    <a:pt x="82828" y="107936"/>
                  </a:lnTo>
                  <a:lnTo>
                    <a:pt x="83578" y="106594"/>
                  </a:lnTo>
                  <a:lnTo>
                    <a:pt x="84999" y="103870"/>
                  </a:lnTo>
                  <a:lnTo>
                    <a:pt x="86381" y="101146"/>
                  </a:lnTo>
                  <a:lnTo>
                    <a:pt x="87723" y="98422"/>
                  </a:lnTo>
                  <a:lnTo>
                    <a:pt x="89066" y="95698"/>
                  </a:lnTo>
                  <a:lnTo>
                    <a:pt x="90447" y="93092"/>
                  </a:lnTo>
                  <a:lnTo>
                    <a:pt x="91158" y="91789"/>
                  </a:lnTo>
                  <a:lnTo>
                    <a:pt x="91869" y="90526"/>
                  </a:lnTo>
                  <a:lnTo>
                    <a:pt x="92579" y="89302"/>
                  </a:lnTo>
                  <a:lnTo>
                    <a:pt x="93329" y="88118"/>
                  </a:lnTo>
                  <a:lnTo>
                    <a:pt x="94119" y="86934"/>
                  </a:lnTo>
                  <a:lnTo>
                    <a:pt x="94909" y="85828"/>
                  </a:lnTo>
                  <a:lnTo>
                    <a:pt x="95777" y="84683"/>
                  </a:lnTo>
                  <a:lnTo>
                    <a:pt x="96646" y="83578"/>
                  </a:lnTo>
                  <a:lnTo>
                    <a:pt x="97554" y="82472"/>
                  </a:lnTo>
                  <a:lnTo>
                    <a:pt x="98501" y="81367"/>
                  </a:lnTo>
                  <a:lnTo>
                    <a:pt x="100396" y="79235"/>
                  </a:lnTo>
                  <a:lnTo>
                    <a:pt x="102331" y="77064"/>
                  </a:lnTo>
                  <a:lnTo>
                    <a:pt x="106239" y="72839"/>
                  </a:lnTo>
                  <a:lnTo>
                    <a:pt x="108134" y="70708"/>
                  </a:lnTo>
                  <a:lnTo>
                    <a:pt x="109950" y="68576"/>
                  </a:lnTo>
                  <a:lnTo>
                    <a:pt x="110819" y="67470"/>
                  </a:lnTo>
                  <a:lnTo>
                    <a:pt x="111648" y="66365"/>
                  </a:lnTo>
                  <a:lnTo>
                    <a:pt x="112477" y="65260"/>
                  </a:lnTo>
                  <a:lnTo>
                    <a:pt x="113227" y="64115"/>
                  </a:lnTo>
                  <a:lnTo>
                    <a:pt x="113977" y="62970"/>
                  </a:lnTo>
                  <a:lnTo>
                    <a:pt x="114648" y="61825"/>
                  </a:lnTo>
                  <a:lnTo>
                    <a:pt x="115319" y="60640"/>
                  </a:lnTo>
                  <a:lnTo>
                    <a:pt x="115911" y="59456"/>
                  </a:lnTo>
                  <a:lnTo>
                    <a:pt x="116425" y="58232"/>
                  </a:lnTo>
                  <a:lnTo>
                    <a:pt x="116898" y="57008"/>
                  </a:lnTo>
                  <a:lnTo>
                    <a:pt x="117333" y="55745"/>
                  </a:lnTo>
                  <a:lnTo>
                    <a:pt x="117688" y="54442"/>
                  </a:lnTo>
                  <a:lnTo>
                    <a:pt x="117964" y="53139"/>
                  </a:lnTo>
                  <a:lnTo>
                    <a:pt x="118201" y="51797"/>
                  </a:lnTo>
                  <a:lnTo>
                    <a:pt x="118320" y="50415"/>
                  </a:lnTo>
                  <a:lnTo>
                    <a:pt x="118399" y="49034"/>
                  </a:lnTo>
                  <a:lnTo>
                    <a:pt x="118399" y="48205"/>
                  </a:lnTo>
                  <a:lnTo>
                    <a:pt x="118359" y="47375"/>
                  </a:lnTo>
                  <a:lnTo>
                    <a:pt x="118320" y="46586"/>
                  </a:lnTo>
                  <a:lnTo>
                    <a:pt x="118241" y="45757"/>
                  </a:lnTo>
                  <a:lnTo>
                    <a:pt x="118122" y="44967"/>
                  </a:lnTo>
                  <a:lnTo>
                    <a:pt x="118004" y="44138"/>
                  </a:lnTo>
                  <a:lnTo>
                    <a:pt x="117846" y="43349"/>
                  </a:lnTo>
                  <a:lnTo>
                    <a:pt x="117688" y="42559"/>
                  </a:lnTo>
                  <a:lnTo>
                    <a:pt x="117491" y="41809"/>
                  </a:lnTo>
                  <a:lnTo>
                    <a:pt x="117254" y="41019"/>
                  </a:lnTo>
                  <a:lnTo>
                    <a:pt x="116977" y="40269"/>
                  </a:lnTo>
                  <a:lnTo>
                    <a:pt x="116701" y="39519"/>
                  </a:lnTo>
                  <a:lnTo>
                    <a:pt x="116385" y="38769"/>
                  </a:lnTo>
                  <a:lnTo>
                    <a:pt x="116069" y="38019"/>
                  </a:lnTo>
                  <a:lnTo>
                    <a:pt x="115714" y="37308"/>
                  </a:lnTo>
                  <a:lnTo>
                    <a:pt x="115319" y="36598"/>
                  </a:lnTo>
                  <a:lnTo>
                    <a:pt x="114924" y="35927"/>
                  </a:lnTo>
                  <a:lnTo>
                    <a:pt x="114490" y="35255"/>
                  </a:lnTo>
                  <a:lnTo>
                    <a:pt x="114016" y="34584"/>
                  </a:lnTo>
                  <a:lnTo>
                    <a:pt x="113543" y="33913"/>
                  </a:lnTo>
                  <a:lnTo>
                    <a:pt x="113029" y="33321"/>
                  </a:lnTo>
                  <a:lnTo>
                    <a:pt x="112477" y="32689"/>
                  </a:lnTo>
                  <a:lnTo>
                    <a:pt x="111924" y="32097"/>
                  </a:lnTo>
                  <a:lnTo>
                    <a:pt x="111332" y="31505"/>
                  </a:lnTo>
                  <a:lnTo>
                    <a:pt x="110740" y="30952"/>
                  </a:lnTo>
                  <a:lnTo>
                    <a:pt x="110068" y="30439"/>
                  </a:lnTo>
                  <a:lnTo>
                    <a:pt x="109397" y="29926"/>
                  </a:lnTo>
                  <a:lnTo>
                    <a:pt x="108726" y="29412"/>
                  </a:lnTo>
                  <a:lnTo>
                    <a:pt x="107976" y="28939"/>
                  </a:lnTo>
                  <a:lnTo>
                    <a:pt x="107265" y="28504"/>
                  </a:lnTo>
                  <a:lnTo>
                    <a:pt x="106476" y="28070"/>
                  </a:lnTo>
                  <a:lnTo>
                    <a:pt x="105686" y="27675"/>
                  </a:lnTo>
                  <a:lnTo>
                    <a:pt x="104147" y="27004"/>
                  </a:lnTo>
                  <a:lnTo>
                    <a:pt x="102607" y="26373"/>
                  </a:lnTo>
                  <a:lnTo>
                    <a:pt x="101028" y="25820"/>
                  </a:lnTo>
                  <a:lnTo>
                    <a:pt x="99409" y="25307"/>
                  </a:lnTo>
                  <a:lnTo>
                    <a:pt x="97790" y="24833"/>
                  </a:lnTo>
                  <a:lnTo>
                    <a:pt x="96132" y="24399"/>
                  </a:lnTo>
                  <a:lnTo>
                    <a:pt x="94474" y="23964"/>
                  </a:lnTo>
                  <a:lnTo>
                    <a:pt x="92816" y="23570"/>
                  </a:lnTo>
                  <a:lnTo>
                    <a:pt x="89460" y="22859"/>
                  </a:lnTo>
                  <a:lnTo>
                    <a:pt x="86105" y="22148"/>
                  </a:lnTo>
                  <a:lnTo>
                    <a:pt x="82749" y="21398"/>
                  </a:lnTo>
                  <a:lnTo>
                    <a:pt x="81091" y="21003"/>
                  </a:lnTo>
                  <a:lnTo>
                    <a:pt x="79433" y="20569"/>
                  </a:lnTo>
                  <a:lnTo>
                    <a:pt x="78169" y="20214"/>
                  </a:lnTo>
                  <a:lnTo>
                    <a:pt x="76945" y="19780"/>
                  </a:lnTo>
                  <a:lnTo>
                    <a:pt x="75761" y="19345"/>
                  </a:lnTo>
                  <a:lnTo>
                    <a:pt x="74577" y="18872"/>
                  </a:lnTo>
                  <a:lnTo>
                    <a:pt x="73432" y="18358"/>
                  </a:lnTo>
                  <a:lnTo>
                    <a:pt x="72326" y="17845"/>
                  </a:lnTo>
                  <a:lnTo>
                    <a:pt x="71221" y="17253"/>
                  </a:lnTo>
                  <a:lnTo>
                    <a:pt x="70116" y="16661"/>
                  </a:lnTo>
                  <a:lnTo>
                    <a:pt x="69050" y="16069"/>
                  </a:lnTo>
                  <a:lnTo>
                    <a:pt x="68023" y="15437"/>
                  </a:lnTo>
                  <a:lnTo>
                    <a:pt x="65970" y="14134"/>
                  </a:lnTo>
                  <a:lnTo>
                    <a:pt x="63917" y="12792"/>
                  </a:lnTo>
                  <a:lnTo>
                    <a:pt x="61943" y="11410"/>
                  </a:lnTo>
                  <a:lnTo>
                    <a:pt x="59930" y="10028"/>
                  </a:lnTo>
                  <a:lnTo>
                    <a:pt x="57917" y="8646"/>
                  </a:lnTo>
                  <a:lnTo>
                    <a:pt x="55864" y="7344"/>
                  </a:lnTo>
                  <a:lnTo>
                    <a:pt x="53811" y="6041"/>
                  </a:lnTo>
                  <a:lnTo>
                    <a:pt x="52745" y="5449"/>
                  </a:lnTo>
                  <a:lnTo>
                    <a:pt x="51679" y="4856"/>
                  </a:lnTo>
                  <a:lnTo>
                    <a:pt x="50573" y="4304"/>
                  </a:lnTo>
                  <a:lnTo>
                    <a:pt x="49468" y="3790"/>
                  </a:lnTo>
                  <a:lnTo>
                    <a:pt x="48323" y="3277"/>
                  </a:lnTo>
                  <a:lnTo>
                    <a:pt x="47139" y="2804"/>
                  </a:lnTo>
                  <a:lnTo>
                    <a:pt x="45954" y="2369"/>
                  </a:lnTo>
                  <a:lnTo>
                    <a:pt x="44731" y="1974"/>
                  </a:lnTo>
                  <a:lnTo>
                    <a:pt x="43349" y="1540"/>
                  </a:lnTo>
                  <a:lnTo>
                    <a:pt x="41927" y="1185"/>
                  </a:lnTo>
                  <a:lnTo>
                    <a:pt x="40506" y="869"/>
                  </a:lnTo>
                  <a:lnTo>
                    <a:pt x="39046" y="632"/>
                  </a:lnTo>
                  <a:lnTo>
                    <a:pt x="37585" y="395"/>
                  </a:lnTo>
                  <a:lnTo>
                    <a:pt x="36085" y="237"/>
                  </a:lnTo>
                  <a:lnTo>
                    <a:pt x="34624" y="119"/>
                  </a:lnTo>
                  <a:lnTo>
                    <a:pt x="33124" y="40"/>
                  </a:lnTo>
                  <a:lnTo>
                    <a:pt x="31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43"/>
            <p:cNvGrpSpPr/>
            <p:nvPr/>
          </p:nvGrpSpPr>
          <p:grpSpPr>
            <a:xfrm>
              <a:off x="5226836" y="808179"/>
              <a:ext cx="3727293" cy="3417114"/>
              <a:chOff x="1943100" y="894400"/>
              <a:chExt cx="3895175" cy="3571025"/>
            </a:xfrm>
          </p:grpSpPr>
          <p:sp>
            <p:nvSpPr>
              <p:cNvPr id="280" name="Google Shape;280;p43"/>
              <p:cNvSpPr/>
              <p:nvPr/>
            </p:nvSpPr>
            <p:spPr>
              <a:xfrm>
                <a:off x="1943100" y="4257150"/>
                <a:ext cx="3567950" cy="208275"/>
              </a:xfrm>
              <a:custGeom>
                <a:rect b="b" l="l" r="r" t="t"/>
                <a:pathLst>
                  <a:path extrusionOk="0" h="8331" w="142718">
                    <a:moveTo>
                      <a:pt x="71378" y="1"/>
                    </a:moveTo>
                    <a:lnTo>
                      <a:pt x="64075" y="40"/>
                    </a:lnTo>
                    <a:lnTo>
                      <a:pt x="57008" y="80"/>
                    </a:lnTo>
                    <a:lnTo>
                      <a:pt x="50139" y="198"/>
                    </a:lnTo>
                    <a:lnTo>
                      <a:pt x="43585" y="317"/>
                    </a:lnTo>
                    <a:lnTo>
                      <a:pt x="37347" y="514"/>
                    </a:lnTo>
                    <a:lnTo>
                      <a:pt x="31465" y="712"/>
                    </a:lnTo>
                    <a:lnTo>
                      <a:pt x="25977" y="948"/>
                    </a:lnTo>
                    <a:lnTo>
                      <a:pt x="20924" y="1225"/>
                    </a:lnTo>
                    <a:lnTo>
                      <a:pt x="16305" y="1541"/>
                    </a:lnTo>
                    <a:lnTo>
                      <a:pt x="12199" y="1856"/>
                    </a:lnTo>
                    <a:lnTo>
                      <a:pt x="8646" y="2172"/>
                    </a:lnTo>
                    <a:lnTo>
                      <a:pt x="5606" y="2567"/>
                    </a:lnTo>
                    <a:lnTo>
                      <a:pt x="4343" y="2725"/>
                    </a:lnTo>
                    <a:lnTo>
                      <a:pt x="3237" y="2922"/>
                    </a:lnTo>
                    <a:lnTo>
                      <a:pt x="2250" y="3120"/>
                    </a:lnTo>
                    <a:lnTo>
                      <a:pt x="1461" y="3317"/>
                    </a:lnTo>
                    <a:lnTo>
                      <a:pt x="829" y="3554"/>
                    </a:lnTo>
                    <a:lnTo>
                      <a:pt x="395" y="3751"/>
                    </a:lnTo>
                    <a:lnTo>
                      <a:pt x="237" y="3870"/>
                    </a:lnTo>
                    <a:lnTo>
                      <a:pt x="119" y="3949"/>
                    </a:lnTo>
                    <a:lnTo>
                      <a:pt x="40" y="4067"/>
                    </a:lnTo>
                    <a:lnTo>
                      <a:pt x="0" y="4186"/>
                    </a:lnTo>
                    <a:lnTo>
                      <a:pt x="40" y="4265"/>
                    </a:lnTo>
                    <a:lnTo>
                      <a:pt x="119" y="4383"/>
                    </a:lnTo>
                    <a:lnTo>
                      <a:pt x="237" y="4502"/>
                    </a:lnTo>
                    <a:lnTo>
                      <a:pt x="395" y="4620"/>
                    </a:lnTo>
                    <a:lnTo>
                      <a:pt x="829" y="4817"/>
                    </a:lnTo>
                    <a:lnTo>
                      <a:pt x="1461" y="5015"/>
                    </a:lnTo>
                    <a:lnTo>
                      <a:pt x="2250" y="5212"/>
                    </a:lnTo>
                    <a:lnTo>
                      <a:pt x="3237" y="5410"/>
                    </a:lnTo>
                    <a:lnTo>
                      <a:pt x="4343" y="5607"/>
                    </a:lnTo>
                    <a:lnTo>
                      <a:pt x="5606" y="5804"/>
                    </a:lnTo>
                    <a:lnTo>
                      <a:pt x="8646" y="6160"/>
                    </a:lnTo>
                    <a:lnTo>
                      <a:pt x="12199" y="6515"/>
                    </a:lnTo>
                    <a:lnTo>
                      <a:pt x="16305" y="6831"/>
                    </a:lnTo>
                    <a:lnTo>
                      <a:pt x="20924" y="7107"/>
                    </a:lnTo>
                    <a:lnTo>
                      <a:pt x="25977" y="7384"/>
                    </a:lnTo>
                    <a:lnTo>
                      <a:pt x="31465" y="7620"/>
                    </a:lnTo>
                    <a:lnTo>
                      <a:pt x="37347" y="7857"/>
                    </a:lnTo>
                    <a:lnTo>
                      <a:pt x="43585" y="8015"/>
                    </a:lnTo>
                    <a:lnTo>
                      <a:pt x="50139" y="8134"/>
                    </a:lnTo>
                    <a:lnTo>
                      <a:pt x="57008" y="8252"/>
                    </a:lnTo>
                    <a:lnTo>
                      <a:pt x="64075" y="8331"/>
                    </a:lnTo>
                    <a:lnTo>
                      <a:pt x="78682" y="8331"/>
                    </a:lnTo>
                    <a:lnTo>
                      <a:pt x="85749" y="8252"/>
                    </a:lnTo>
                    <a:lnTo>
                      <a:pt x="92579" y="8134"/>
                    </a:lnTo>
                    <a:lnTo>
                      <a:pt x="99132" y="8015"/>
                    </a:lnTo>
                    <a:lnTo>
                      <a:pt x="105370" y="7857"/>
                    </a:lnTo>
                    <a:lnTo>
                      <a:pt x="111252" y="7620"/>
                    </a:lnTo>
                    <a:lnTo>
                      <a:pt x="116779" y="7384"/>
                    </a:lnTo>
                    <a:lnTo>
                      <a:pt x="121833" y="7107"/>
                    </a:lnTo>
                    <a:lnTo>
                      <a:pt x="126452" y="6831"/>
                    </a:lnTo>
                    <a:lnTo>
                      <a:pt x="130558" y="6515"/>
                    </a:lnTo>
                    <a:lnTo>
                      <a:pt x="134111" y="6160"/>
                    </a:lnTo>
                    <a:lnTo>
                      <a:pt x="137111" y="5804"/>
                    </a:lnTo>
                    <a:lnTo>
                      <a:pt x="138414" y="5607"/>
                    </a:lnTo>
                    <a:lnTo>
                      <a:pt x="139519" y="5410"/>
                    </a:lnTo>
                    <a:lnTo>
                      <a:pt x="140467" y="5212"/>
                    </a:lnTo>
                    <a:lnTo>
                      <a:pt x="141296" y="5015"/>
                    </a:lnTo>
                    <a:lnTo>
                      <a:pt x="141888" y="4817"/>
                    </a:lnTo>
                    <a:lnTo>
                      <a:pt x="142362" y="4620"/>
                    </a:lnTo>
                    <a:lnTo>
                      <a:pt x="142520" y="4502"/>
                    </a:lnTo>
                    <a:lnTo>
                      <a:pt x="142638" y="4383"/>
                    </a:lnTo>
                    <a:lnTo>
                      <a:pt x="142717" y="4265"/>
                    </a:lnTo>
                    <a:lnTo>
                      <a:pt x="142717" y="4186"/>
                    </a:lnTo>
                    <a:lnTo>
                      <a:pt x="142717" y="4067"/>
                    </a:lnTo>
                    <a:lnTo>
                      <a:pt x="142638" y="3949"/>
                    </a:lnTo>
                    <a:lnTo>
                      <a:pt x="142520" y="3870"/>
                    </a:lnTo>
                    <a:lnTo>
                      <a:pt x="142362" y="3751"/>
                    </a:lnTo>
                    <a:lnTo>
                      <a:pt x="141888" y="3554"/>
                    </a:lnTo>
                    <a:lnTo>
                      <a:pt x="141296" y="3317"/>
                    </a:lnTo>
                    <a:lnTo>
                      <a:pt x="140467" y="3120"/>
                    </a:lnTo>
                    <a:lnTo>
                      <a:pt x="139519" y="2922"/>
                    </a:lnTo>
                    <a:lnTo>
                      <a:pt x="138414" y="2725"/>
                    </a:lnTo>
                    <a:lnTo>
                      <a:pt x="137111" y="2567"/>
                    </a:lnTo>
                    <a:lnTo>
                      <a:pt x="134111" y="2172"/>
                    </a:lnTo>
                    <a:lnTo>
                      <a:pt x="130558" y="1856"/>
                    </a:lnTo>
                    <a:lnTo>
                      <a:pt x="126452" y="1541"/>
                    </a:lnTo>
                    <a:lnTo>
                      <a:pt x="121833" y="1225"/>
                    </a:lnTo>
                    <a:lnTo>
                      <a:pt x="116779" y="948"/>
                    </a:lnTo>
                    <a:lnTo>
                      <a:pt x="111252" y="712"/>
                    </a:lnTo>
                    <a:lnTo>
                      <a:pt x="105370" y="514"/>
                    </a:lnTo>
                    <a:lnTo>
                      <a:pt x="99132" y="317"/>
                    </a:lnTo>
                    <a:lnTo>
                      <a:pt x="92579" y="198"/>
                    </a:lnTo>
                    <a:lnTo>
                      <a:pt x="85749" y="80"/>
                    </a:lnTo>
                    <a:lnTo>
                      <a:pt x="78682" y="40"/>
                    </a:lnTo>
                    <a:lnTo>
                      <a:pt x="7137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43"/>
              <p:cNvGrpSpPr/>
              <p:nvPr/>
            </p:nvGrpSpPr>
            <p:grpSpPr>
              <a:xfrm>
                <a:off x="3146125" y="2859450"/>
                <a:ext cx="930750" cy="1469650"/>
                <a:chOff x="1607050" y="2859450"/>
                <a:chExt cx="930750" cy="1469650"/>
              </a:xfrm>
            </p:grpSpPr>
            <p:sp>
              <p:nvSpPr>
                <p:cNvPr id="282" name="Google Shape;282;p43"/>
                <p:cNvSpPr/>
                <p:nvPr/>
              </p:nvSpPr>
              <p:spPr>
                <a:xfrm>
                  <a:off x="1812350" y="3106200"/>
                  <a:ext cx="36525" cy="1155775"/>
                </a:xfrm>
                <a:custGeom>
                  <a:rect b="b" l="l" r="r" t="t"/>
                  <a:pathLst>
                    <a:path extrusionOk="0" h="46231" w="1461">
                      <a:moveTo>
                        <a:pt x="0" y="1"/>
                      </a:moveTo>
                      <a:lnTo>
                        <a:pt x="0" y="46231"/>
                      </a:lnTo>
                      <a:lnTo>
                        <a:pt x="1461" y="46231"/>
                      </a:lnTo>
                      <a:lnTo>
                        <a:pt x="1461"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p:nvPr/>
              </p:nvSpPr>
              <p:spPr>
                <a:xfrm>
                  <a:off x="1812350" y="3106200"/>
                  <a:ext cx="36525" cy="1155775"/>
                </a:xfrm>
                <a:custGeom>
                  <a:rect b="b" l="l" r="r" t="t"/>
                  <a:pathLst>
                    <a:path extrusionOk="0" fill="none" h="46231" w="1461">
                      <a:moveTo>
                        <a:pt x="0" y="1"/>
                      </a:moveTo>
                      <a:lnTo>
                        <a:pt x="1461" y="1"/>
                      </a:lnTo>
                      <a:lnTo>
                        <a:pt x="1461" y="46231"/>
                      </a:lnTo>
                      <a:lnTo>
                        <a:pt x="0" y="4623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1812350" y="3106200"/>
                  <a:ext cx="36525" cy="1155775"/>
                </a:xfrm>
                <a:custGeom>
                  <a:rect b="b" l="l" r="r" t="t"/>
                  <a:pathLst>
                    <a:path extrusionOk="0" h="46231" w="1461">
                      <a:moveTo>
                        <a:pt x="0" y="1"/>
                      </a:moveTo>
                      <a:lnTo>
                        <a:pt x="0" y="40"/>
                      </a:lnTo>
                      <a:lnTo>
                        <a:pt x="0" y="46231"/>
                      </a:lnTo>
                      <a:lnTo>
                        <a:pt x="1461" y="46231"/>
                      </a:lnTo>
                      <a:lnTo>
                        <a:pt x="1461" y="22228"/>
                      </a:lnTo>
                      <a:lnTo>
                        <a:pt x="750" y="22228"/>
                      </a:lnTo>
                      <a:lnTo>
                        <a:pt x="750" y="20135"/>
                      </a:lnTo>
                      <a:lnTo>
                        <a:pt x="1461" y="20135"/>
                      </a:lnTo>
                      <a:lnTo>
                        <a:pt x="1461" y="1"/>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a:off x="1812350" y="3106200"/>
                  <a:ext cx="36525" cy="1155775"/>
                </a:xfrm>
                <a:custGeom>
                  <a:rect b="b" l="l" r="r" t="t"/>
                  <a:pathLst>
                    <a:path extrusionOk="0" fill="none" h="46231" w="1461">
                      <a:moveTo>
                        <a:pt x="1461" y="1"/>
                      </a:moveTo>
                      <a:lnTo>
                        <a:pt x="0" y="1"/>
                      </a:lnTo>
                      <a:lnTo>
                        <a:pt x="0" y="40"/>
                      </a:lnTo>
                      <a:lnTo>
                        <a:pt x="0" y="46231"/>
                      </a:lnTo>
                      <a:lnTo>
                        <a:pt x="1461" y="46231"/>
                      </a:lnTo>
                      <a:lnTo>
                        <a:pt x="1461" y="22228"/>
                      </a:lnTo>
                      <a:lnTo>
                        <a:pt x="750" y="22228"/>
                      </a:lnTo>
                      <a:lnTo>
                        <a:pt x="750" y="20135"/>
                      </a:lnTo>
                      <a:lnTo>
                        <a:pt x="1461" y="20135"/>
                      </a:lnTo>
                      <a:lnTo>
                        <a:pt x="146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p:nvPr/>
              </p:nvSpPr>
              <p:spPr>
                <a:xfrm>
                  <a:off x="1774850" y="3107200"/>
                  <a:ext cx="37525" cy="1155775"/>
                </a:xfrm>
                <a:custGeom>
                  <a:rect b="b" l="l" r="r" t="t"/>
                  <a:pathLst>
                    <a:path extrusionOk="0" h="46231" w="1501">
                      <a:moveTo>
                        <a:pt x="0" y="0"/>
                      </a:moveTo>
                      <a:lnTo>
                        <a:pt x="0" y="46230"/>
                      </a:lnTo>
                      <a:lnTo>
                        <a:pt x="1500" y="46230"/>
                      </a:lnTo>
                      <a:lnTo>
                        <a:pt x="1500"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3"/>
                <p:cNvSpPr/>
                <p:nvPr/>
              </p:nvSpPr>
              <p:spPr>
                <a:xfrm>
                  <a:off x="1774850" y="3107200"/>
                  <a:ext cx="37525" cy="1155775"/>
                </a:xfrm>
                <a:custGeom>
                  <a:rect b="b" l="l" r="r" t="t"/>
                  <a:pathLst>
                    <a:path extrusionOk="0" fill="none" h="46231" w="1501">
                      <a:moveTo>
                        <a:pt x="1500" y="46230"/>
                      </a:moveTo>
                      <a:lnTo>
                        <a:pt x="0" y="46230"/>
                      </a:lnTo>
                      <a:lnTo>
                        <a:pt x="0" y="0"/>
                      </a:lnTo>
                      <a:lnTo>
                        <a:pt x="1500" y="0"/>
                      </a:lnTo>
                      <a:lnTo>
                        <a:pt x="1500" y="462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1774850" y="3107200"/>
                  <a:ext cx="37525" cy="1155775"/>
                </a:xfrm>
                <a:custGeom>
                  <a:rect b="b" l="l" r="r" t="t"/>
                  <a:pathLst>
                    <a:path extrusionOk="0" h="46231" w="1501">
                      <a:moveTo>
                        <a:pt x="0" y="0"/>
                      </a:moveTo>
                      <a:lnTo>
                        <a:pt x="0" y="20095"/>
                      </a:lnTo>
                      <a:lnTo>
                        <a:pt x="948" y="20095"/>
                      </a:lnTo>
                      <a:lnTo>
                        <a:pt x="948" y="22188"/>
                      </a:lnTo>
                      <a:lnTo>
                        <a:pt x="0" y="22188"/>
                      </a:lnTo>
                      <a:lnTo>
                        <a:pt x="0" y="46230"/>
                      </a:lnTo>
                      <a:lnTo>
                        <a:pt x="1500" y="46230"/>
                      </a:lnTo>
                      <a:lnTo>
                        <a:pt x="1500" y="46191"/>
                      </a:lnTo>
                      <a:lnTo>
                        <a:pt x="1500"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a:off x="1774850" y="3107200"/>
                  <a:ext cx="37525" cy="1155775"/>
                </a:xfrm>
                <a:custGeom>
                  <a:rect b="b" l="l" r="r" t="t"/>
                  <a:pathLst>
                    <a:path extrusionOk="0" fill="none" h="46231" w="1501">
                      <a:moveTo>
                        <a:pt x="1500" y="0"/>
                      </a:moveTo>
                      <a:lnTo>
                        <a:pt x="1500" y="0"/>
                      </a:lnTo>
                      <a:lnTo>
                        <a:pt x="0" y="0"/>
                      </a:lnTo>
                      <a:lnTo>
                        <a:pt x="0" y="20095"/>
                      </a:lnTo>
                      <a:lnTo>
                        <a:pt x="948" y="20095"/>
                      </a:lnTo>
                      <a:lnTo>
                        <a:pt x="948" y="22188"/>
                      </a:lnTo>
                      <a:lnTo>
                        <a:pt x="0" y="22188"/>
                      </a:lnTo>
                      <a:lnTo>
                        <a:pt x="0" y="46230"/>
                      </a:lnTo>
                      <a:lnTo>
                        <a:pt x="1500" y="46230"/>
                      </a:lnTo>
                      <a:lnTo>
                        <a:pt x="1500" y="46191"/>
                      </a:lnTo>
                      <a:lnTo>
                        <a:pt x="15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p:nvPr/>
              </p:nvSpPr>
              <p:spPr>
                <a:xfrm>
                  <a:off x="1782725" y="4270850"/>
                  <a:ext cx="58275" cy="57250"/>
                </a:xfrm>
                <a:custGeom>
                  <a:rect b="b" l="l" r="r" t="t"/>
                  <a:pathLst>
                    <a:path extrusionOk="0" h="2290" w="2331">
                      <a:moveTo>
                        <a:pt x="948" y="0"/>
                      </a:moveTo>
                      <a:lnTo>
                        <a:pt x="711" y="79"/>
                      </a:lnTo>
                      <a:lnTo>
                        <a:pt x="514" y="198"/>
                      </a:lnTo>
                      <a:lnTo>
                        <a:pt x="356" y="316"/>
                      </a:lnTo>
                      <a:lnTo>
                        <a:pt x="198" y="513"/>
                      </a:lnTo>
                      <a:lnTo>
                        <a:pt x="119" y="711"/>
                      </a:lnTo>
                      <a:lnTo>
                        <a:pt x="40" y="908"/>
                      </a:lnTo>
                      <a:lnTo>
                        <a:pt x="1" y="1145"/>
                      </a:lnTo>
                      <a:lnTo>
                        <a:pt x="40" y="1382"/>
                      </a:lnTo>
                      <a:lnTo>
                        <a:pt x="119" y="1579"/>
                      </a:lnTo>
                      <a:lnTo>
                        <a:pt x="198" y="1777"/>
                      </a:lnTo>
                      <a:lnTo>
                        <a:pt x="356" y="1974"/>
                      </a:lnTo>
                      <a:lnTo>
                        <a:pt x="514" y="2093"/>
                      </a:lnTo>
                      <a:lnTo>
                        <a:pt x="711" y="2211"/>
                      </a:lnTo>
                      <a:lnTo>
                        <a:pt x="948" y="2290"/>
                      </a:lnTo>
                      <a:lnTo>
                        <a:pt x="1422" y="2290"/>
                      </a:lnTo>
                      <a:lnTo>
                        <a:pt x="1619" y="2211"/>
                      </a:lnTo>
                      <a:lnTo>
                        <a:pt x="1817" y="2093"/>
                      </a:lnTo>
                      <a:lnTo>
                        <a:pt x="1975" y="1974"/>
                      </a:lnTo>
                      <a:lnTo>
                        <a:pt x="2133" y="1777"/>
                      </a:lnTo>
                      <a:lnTo>
                        <a:pt x="2251" y="1579"/>
                      </a:lnTo>
                      <a:lnTo>
                        <a:pt x="2291" y="1382"/>
                      </a:lnTo>
                      <a:lnTo>
                        <a:pt x="2330" y="1145"/>
                      </a:lnTo>
                      <a:lnTo>
                        <a:pt x="2291" y="908"/>
                      </a:lnTo>
                      <a:lnTo>
                        <a:pt x="2251" y="711"/>
                      </a:lnTo>
                      <a:lnTo>
                        <a:pt x="2133" y="513"/>
                      </a:lnTo>
                      <a:lnTo>
                        <a:pt x="1975" y="316"/>
                      </a:lnTo>
                      <a:lnTo>
                        <a:pt x="1817" y="198"/>
                      </a:lnTo>
                      <a:lnTo>
                        <a:pt x="1619" y="79"/>
                      </a:lnTo>
                      <a:lnTo>
                        <a:pt x="14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3"/>
                <p:cNvSpPr/>
                <p:nvPr/>
              </p:nvSpPr>
              <p:spPr>
                <a:xfrm>
                  <a:off x="1779775" y="4262950"/>
                  <a:ext cx="65175" cy="11875"/>
                </a:xfrm>
                <a:custGeom>
                  <a:rect b="b" l="l" r="r" t="t"/>
                  <a:pathLst>
                    <a:path extrusionOk="0" h="475" w="2607">
                      <a:moveTo>
                        <a:pt x="0" y="0"/>
                      </a:moveTo>
                      <a:lnTo>
                        <a:pt x="0" y="474"/>
                      </a:lnTo>
                      <a:lnTo>
                        <a:pt x="2606" y="474"/>
                      </a:lnTo>
                      <a:lnTo>
                        <a:pt x="260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1824175" y="3019350"/>
                  <a:ext cx="713625" cy="86875"/>
                </a:xfrm>
                <a:custGeom>
                  <a:rect b="b" l="l" r="r" t="t"/>
                  <a:pathLst>
                    <a:path extrusionOk="0" h="3475" w="28545">
                      <a:moveTo>
                        <a:pt x="1" y="1"/>
                      </a:moveTo>
                      <a:lnTo>
                        <a:pt x="1" y="3475"/>
                      </a:lnTo>
                      <a:lnTo>
                        <a:pt x="28544" y="3475"/>
                      </a:lnTo>
                      <a:lnTo>
                        <a:pt x="2854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1824175" y="3019350"/>
                  <a:ext cx="713625" cy="86875"/>
                </a:xfrm>
                <a:custGeom>
                  <a:rect b="b" l="l" r="r" t="t"/>
                  <a:pathLst>
                    <a:path extrusionOk="0" fill="none" h="3475" w="28545">
                      <a:moveTo>
                        <a:pt x="28544" y="1"/>
                      </a:moveTo>
                      <a:lnTo>
                        <a:pt x="28544" y="3475"/>
                      </a:lnTo>
                      <a:lnTo>
                        <a:pt x="1" y="3475"/>
                      </a:lnTo>
                      <a:lnTo>
                        <a:pt x="1" y="1"/>
                      </a:lnTo>
                      <a:lnTo>
                        <a:pt x="285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1824175" y="3019350"/>
                  <a:ext cx="713625" cy="86875"/>
                </a:xfrm>
                <a:custGeom>
                  <a:rect b="b" l="l" r="r" t="t"/>
                  <a:pathLst>
                    <a:path extrusionOk="0" h="3475" w="28545">
                      <a:moveTo>
                        <a:pt x="1" y="1"/>
                      </a:moveTo>
                      <a:lnTo>
                        <a:pt x="1" y="3475"/>
                      </a:lnTo>
                      <a:lnTo>
                        <a:pt x="28544" y="3475"/>
                      </a:lnTo>
                      <a:lnTo>
                        <a:pt x="28544" y="1"/>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1824175" y="3019350"/>
                  <a:ext cx="713625" cy="86875"/>
                </a:xfrm>
                <a:custGeom>
                  <a:rect b="b" l="l" r="r" t="t"/>
                  <a:pathLst>
                    <a:path extrusionOk="0" fill="none" h="3475" w="28545">
                      <a:moveTo>
                        <a:pt x="28544" y="1"/>
                      </a:moveTo>
                      <a:lnTo>
                        <a:pt x="1" y="1"/>
                      </a:lnTo>
                      <a:lnTo>
                        <a:pt x="1" y="3475"/>
                      </a:lnTo>
                      <a:lnTo>
                        <a:pt x="20254" y="3475"/>
                      </a:lnTo>
                      <a:lnTo>
                        <a:pt x="21715" y="3475"/>
                      </a:lnTo>
                      <a:lnTo>
                        <a:pt x="26215" y="3475"/>
                      </a:lnTo>
                      <a:lnTo>
                        <a:pt x="27715" y="3475"/>
                      </a:lnTo>
                      <a:lnTo>
                        <a:pt x="28544" y="3475"/>
                      </a:lnTo>
                      <a:lnTo>
                        <a:pt x="285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a:off x="1607050" y="3019350"/>
                  <a:ext cx="217150" cy="86875"/>
                </a:xfrm>
                <a:custGeom>
                  <a:rect b="b" l="l" r="r" t="t"/>
                  <a:pathLst>
                    <a:path extrusionOk="0" h="3475" w="8686">
                      <a:moveTo>
                        <a:pt x="1" y="1"/>
                      </a:moveTo>
                      <a:lnTo>
                        <a:pt x="1" y="3475"/>
                      </a:lnTo>
                      <a:lnTo>
                        <a:pt x="8686" y="3475"/>
                      </a:lnTo>
                      <a:lnTo>
                        <a:pt x="868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a:off x="1607050" y="3019350"/>
                  <a:ext cx="217150" cy="86875"/>
                </a:xfrm>
                <a:custGeom>
                  <a:rect b="b" l="l" r="r" t="t"/>
                  <a:pathLst>
                    <a:path extrusionOk="0" fill="none" h="3475" w="8686">
                      <a:moveTo>
                        <a:pt x="8686" y="1"/>
                      </a:moveTo>
                      <a:lnTo>
                        <a:pt x="8686" y="3475"/>
                      </a:lnTo>
                      <a:lnTo>
                        <a:pt x="1" y="3475"/>
                      </a:lnTo>
                      <a:lnTo>
                        <a:pt x="1" y="1"/>
                      </a:lnTo>
                      <a:lnTo>
                        <a:pt x="86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1607050" y="3019350"/>
                  <a:ext cx="217150" cy="86875"/>
                </a:xfrm>
                <a:custGeom>
                  <a:rect b="b" l="l" r="r" t="t"/>
                  <a:pathLst>
                    <a:path extrusionOk="0" h="3475" w="8686">
                      <a:moveTo>
                        <a:pt x="1" y="1"/>
                      </a:moveTo>
                      <a:lnTo>
                        <a:pt x="1" y="3475"/>
                      </a:lnTo>
                      <a:lnTo>
                        <a:pt x="8686" y="3475"/>
                      </a:lnTo>
                      <a:lnTo>
                        <a:pt x="8686"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1607050" y="3019350"/>
                  <a:ext cx="217150" cy="86875"/>
                </a:xfrm>
                <a:custGeom>
                  <a:rect b="b" l="l" r="r" t="t"/>
                  <a:pathLst>
                    <a:path extrusionOk="0" fill="none" h="3475" w="8686">
                      <a:moveTo>
                        <a:pt x="8686" y="1"/>
                      </a:moveTo>
                      <a:lnTo>
                        <a:pt x="1" y="1"/>
                      </a:lnTo>
                      <a:lnTo>
                        <a:pt x="1" y="3475"/>
                      </a:lnTo>
                      <a:lnTo>
                        <a:pt x="2211" y="3475"/>
                      </a:lnTo>
                      <a:lnTo>
                        <a:pt x="3712" y="3475"/>
                      </a:lnTo>
                      <a:lnTo>
                        <a:pt x="8686" y="3475"/>
                      </a:lnTo>
                      <a:lnTo>
                        <a:pt x="86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1662325" y="3106200"/>
                  <a:ext cx="37525" cy="1155775"/>
                </a:xfrm>
                <a:custGeom>
                  <a:rect b="b" l="l" r="r" t="t"/>
                  <a:pathLst>
                    <a:path extrusionOk="0" h="46231" w="1501">
                      <a:moveTo>
                        <a:pt x="0" y="1"/>
                      </a:moveTo>
                      <a:lnTo>
                        <a:pt x="0" y="46231"/>
                      </a:lnTo>
                      <a:lnTo>
                        <a:pt x="1501" y="46231"/>
                      </a:lnTo>
                      <a:lnTo>
                        <a:pt x="1501"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1662325" y="3106200"/>
                  <a:ext cx="37525" cy="1155775"/>
                </a:xfrm>
                <a:custGeom>
                  <a:rect b="b" l="l" r="r" t="t"/>
                  <a:pathLst>
                    <a:path extrusionOk="0" fill="none" h="46231" w="1501">
                      <a:moveTo>
                        <a:pt x="0" y="1"/>
                      </a:moveTo>
                      <a:lnTo>
                        <a:pt x="1501" y="1"/>
                      </a:lnTo>
                      <a:lnTo>
                        <a:pt x="1501" y="46231"/>
                      </a:lnTo>
                      <a:lnTo>
                        <a:pt x="0" y="4623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3"/>
                <p:cNvSpPr/>
                <p:nvPr/>
              </p:nvSpPr>
              <p:spPr>
                <a:xfrm>
                  <a:off x="1662325" y="3106200"/>
                  <a:ext cx="37525" cy="1155775"/>
                </a:xfrm>
                <a:custGeom>
                  <a:rect b="b" l="l" r="r" t="t"/>
                  <a:pathLst>
                    <a:path extrusionOk="0" h="46231" w="1501">
                      <a:moveTo>
                        <a:pt x="0" y="1"/>
                      </a:moveTo>
                      <a:lnTo>
                        <a:pt x="0" y="20135"/>
                      </a:lnTo>
                      <a:lnTo>
                        <a:pt x="1501" y="20135"/>
                      </a:lnTo>
                      <a:lnTo>
                        <a:pt x="1501" y="1"/>
                      </a:lnTo>
                      <a:close/>
                      <a:moveTo>
                        <a:pt x="0" y="22228"/>
                      </a:moveTo>
                      <a:lnTo>
                        <a:pt x="0" y="46231"/>
                      </a:lnTo>
                      <a:lnTo>
                        <a:pt x="1501" y="46231"/>
                      </a:lnTo>
                      <a:lnTo>
                        <a:pt x="1501" y="22228"/>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3"/>
                <p:cNvSpPr/>
                <p:nvPr/>
              </p:nvSpPr>
              <p:spPr>
                <a:xfrm>
                  <a:off x="1662325" y="3661875"/>
                  <a:ext cx="37525" cy="600100"/>
                </a:xfrm>
                <a:custGeom>
                  <a:rect b="b" l="l" r="r" t="t"/>
                  <a:pathLst>
                    <a:path extrusionOk="0" fill="none" h="24004" w="1501">
                      <a:moveTo>
                        <a:pt x="1501" y="1"/>
                      </a:moveTo>
                      <a:lnTo>
                        <a:pt x="0" y="1"/>
                      </a:lnTo>
                      <a:lnTo>
                        <a:pt x="0" y="24004"/>
                      </a:lnTo>
                      <a:lnTo>
                        <a:pt x="1501" y="24004"/>
                      </a:lnTo>
                      <a:lnTo>
                        <a:pt x="150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1662325" y="3106200"/>
                  <a:ext cx="37525" cy="503400"/>
                </a:xfrm>
                <a:custGeom>
                  <a:rect b="b" l="l" r="r" t="t"/>
                  <a:pathLst>
                    <a:path extrusionOk="0" fill="none" h="20136" w="1501">
                      <a:moveTo>
                        <a:pt x="1501" y="1"/>
                      </a:moveTo>
                      <a:lnTo>
                        <a:pt x="0" y="1"/>
                      </a:lnTo>
                      <a:lnTo>
                        <a:pt x="0" y="20135"/>
                      </a:lnTo>
                      <a:lnTo>
                        <a:pt x="1501" y="20135"/>
                      </a:lnTo>
                      <a:lnTo>
                        <a:pt x="150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1625800" y="3107200"/>
                  <a:ext cx="36550" cy="1155775"/>
                </a:xfrm>
                <a:custGeom>
                  <a:rect b="b" l="l" r="r" t="t"/>
                  <a:pathLst>
                    <a:path extrusionOk="0" h="46231" w="1462">
                      <a:moveTo>
                        <a:pt x="1" y="0"/>
                      </a:moveTo>
                      <a:lnTo>
                        <a:pt x="1" y="46230"/>
                      </a:lnTo>
                      <a:lnTo>
                        <a:pt x="1461" y="46230"/>
                      </a:lnTo>
                      <a:lnTo>
                        <a:pt x="146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1625800" y="3107200"/>
                  <a:ext cx="36550" cy="1155775"/>
                </a:xfrm>
                <a:custGeom>
                  <a:rect b="b" l="l" r="r" t="t"/>
                  <a:pathLst>
                    <a:path extrusionOk="0" fill="none" h="46231" w="1462">
                      <a:moveTo>
                        <a:pt x="1461" y="46230"/>
                      </a:moveTo>
                      <a:lnTo>
                        <a:pt x="1" y="46230"/>
                      </a:lnTo>
                      <a:lnTo>
                        <a:pt x="1" y="0"/>
                      </a:lnTo>
                      <a:lnTo>
                        <a:pt x="1461" y="0"/>
                      </a:lnTo>
                      <a:lnTo>
                        <a:pt x="1461" y="462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1625800" y="3107200"/>
                  <a:ext cx="36550" cy="1155775"/>
                </a:xfrm>
                <a:custGeom>
                  <a:rect b="b" l="l" r="r" t="t"/>
                  <a:pathLst>
                    <a:path extrusionOk="0" h="46231" w="1462">
                      <a:moveTo>
                        <a:pt x="1" y="0"/>
                      </a:moveTo>
                      <a:lnTo>
                        <a:pt x="1" y="46230"/>
                      </a:lnTo>
                      <a:lnTo>
                        <a:pt x="1461" y="46230"/>
                      </a:lnTo>
                      <a:lnTo>
                        <a:pt x="1461" y="22188"/>
                      </a:lnTo>
                      <a:lnTo>
                        <a:pt x="317" y="22188"/>
                      </a:lnTo>
                      <a:lnTo>
                        <a:pt x="317" y="20095"/>
                      </a:lnTo>
                      <a:lnTo>
                        <a:pt x="1461" y="20095"/>
                      </a:lnTo>
                      <a:lnTo>
                        <a:pt x="1461"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1625800" y="3107200"/>
                  <a:ext cx="36550" cy="1155775"/>
                </a:xfrm>
                <a:custGeom>
                  <a:rect b="b" l="l" r="r" t="t"/>
                  <a:pathLst>
                    <a:path extrusionOk="0" fill="none" h="46231" w="1462">
                      <a:moveTo>
                        <a:pt x="1461" y="0"/>
                      </a:moveTo>
                      <a:lnTo>
                        <a:pt x="1" y="0"/>
                      </a:lnTo>
                      <a:lnTo>
                        <a:pt x="1" y="46230"/>
                      </a:lnTo>
                      <a:lnTo>
                        <a:pt x="1461" y="46230"/>
                      </a:lnTo>
                      <a:lnTo>
                        <a:pt x="1461" y="22188"/>
                      </a:lnTo>
                      <a:lnTo>
                        <a:pt x="317" y="22188"/>
                      </a:lnTo>
                      <a:lnTo>
                        <a:pt x="317" y="20095"/>
                      </a:lnTo>
                      <a:lnTo>
                        <a:pt x="1461" y="20095"/>
                      </a:lnTo>
                      <a:lnTo>
                        <a:pt x="14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1633700" y="4270850"/>
                  <a:ext cx="58250" cy="57250"/>
                </a:xfrm>
                <a:custGeom>
                  <a:rect b="b" l="l" r="r" t="t"/>
                  <a:pathLst>
                    <a:path extrusionOk="0" h="2290" w="2330">
                      <a:moveTo>
                        <a:pt x="909" y="0"/>
                      </a:moveTo>
                      <a:lnTo>
                        <a:pt x="711" y="79"/>
                      </a:lnTo>
                      <a:lnTo>
                        <a:pt x="514" y="198"/>
                      </a:lnTo>
                      <a:lnTo>
                        <a:pt x="356" y="316"/>
                      </a:lnTo>
                      <a:lnTo>
                        <a:pt x="198" y="513"/>
                      </a:lnTo>
                      <a:lnTo>
                        <a:pt x="79" y="711"/>
                      </a:lnTo>
                      <a:lnTo>
                        <a:pt x="40" y="908"/>
                      </a:lnTo>
                      <a:lnTo>
                        <a:pt x="1" y="1145"/>
                      </a:lnTo>
                      <a:lnTo>
                        <a:pt x="40" y="1382"/>
                      </a:lnTo>
                      <a:lnTo>
                        <a:pt x="79" y="1579"/>
                      </a:lnTo>
                      <a:lnTo>
                        <a:pt x="198" y="1777"/>
                      </a:lnTo>
                      <a:lnTo>
                        <a:pt x="356" y="1974"/>
                      </a:lnTo>
                      <a:lnTo>
                        <a:pt x="514" y="2093"/>
                      </a:lnTo>
                      <a:lnTo>
                        <a:pt x="711" y="2211"/>
                      </a:lnTo>
                      <a:lnTo>
                        <a:pt x="909" y="2290"/>
                      </a:lnTo>
                      <a:lnTo>
                        <a:pt x="1382" y="2290"/>
                      </a:lnTo>
                      <a:lnTo>
                        <a:pt x="1619" y="2211"/>
                      </a:lnTo>
                      <a:lnTo>
                        <a:pt x="1817" y="2093"/>
                      </a:lnTo>
                      <a:lnTo>
                        <a:pt x="1974" y="1974"/>
                      </a:lnTo>
                      <a:lnTo>
                        <a:pt x="2132" y="1777"/>
                      </a:lnTo>
                      <a:lnTo>
                        <a:pt x="2211" y="1579"/>
                      </a:lnTo>
                      <a:lnTo>
                        <a:pt x="2290" y="1382"/>
                      </a:lnTo>
                      <a:lnTo>
                        <a:pt x="2330" y="1145"/>
                      </a:lnTo>
                      <a:lnTo>
                        <a:pt x="2290" y="908"/>
                      </a:lnTo>
                      <a:lnTo>
                        <a:pt x="2211" y="711"/>
                      </a:lnTo>
                      <a:lnTo>
                        <a:pt x="2132" y="513"/>
                      </a:lnTo>
                      <a:lnTo>
                        <a:pt x="1974" y="316"/>
                      </a:lnTo>
                      <a:lnTo>
                        <a:pt x="1817" y="198"/>
                      </a:lnTo>
                      <a:lnTo>
                        <a:pt x="1619" y="79"/>
                      </a:lnTo>
                      <a:lnTo>
                        <a:pt x="138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1629750" y="4262950"/>
                  <a:ext cx="65175" cy="11875"/>
                </a:xfrm>
                <a:custGeom>
                  <a:rect b="b" l="l" r="r" t="t"/>
                  <a:pathLst>
                    <a:path extrusionOk="0" h="475" w="2607">
                      <a:moveTo>
                        <a:pt x="1" y="0"/>
                      </a:moveTo>
                      <a:lnTo>
                        <a:pt x="1" y="474"/>
                      </a:lnTo>
                      <a:lnTo>
                        <a:pt x="2606" y="474"/>
                      </a:lnTo>
                      <a:lnTo>
                        <a:pt x="260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2479550" y="3106200"/>
                  <a:ext cx="37525" cy="1155775"/>
                </a:xfrm>
                <a:custGeom>
                  <a:rect b="b" l="l" r="r" t="t"/>
                  <a:pathLst>
                    <a:path extrusionOk="0" h="46231" w="1501">
                      <a:moveTo>
                        <a:pt x="0" y="1"/>
                      </a:moveTo>
                      <a:lnTo>
                        <a:pt x="0" y="46231"/>
                      </a:lnTo>
                      <a:lnTo>
                        <a:pt x="1500" y="46231"/>
                      </a:lnTo>
                      <a:lnTo>
                        <a:pt x="150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2479550" y="3106200"/>
                  <a:ext cx="37525" cy="1155775"/>
                </a:xfrm>
                <a:custGeom>
                  <a:rect b="b" l="l" r="r" t="t"/>
                  <a:pathLst>
                    <a:path extrusionOk="0" fill="none" h="46231" w="1501">
                      <a:moveTo>
                        <a:pt x="0" y="1"/>
                      </a:moveTo>
                      <a:lnTo>
                        <a:pt x="1500" y="1"/>
                      </a:lnTo>
                      <a:lnTo>
                        <a:pt x="1500" y="46231"/>
                      </a:lnTo>
                      <a:lnTo>
                        <a:pt x="0" y="4623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2479550" y="3106200"/>
                  <a:ext cx="37525" cy="1155775"/>
                </a:xfrm>
                <a:custGeom>
                  <a:rect b="b" l="l" r="r" t="t"/>
                  <a:pathLst>
                    <a:path extrusionOk="0" h="46231" w="1501">
                      <a:moveTo>
                        <a:pt x="0" y="1"/>
                      </a:moveTo>
                      <a:lnTo>
                        <a:pt x="0" y="40"/>
                      </a:lnTo>
                      <a:lnTo>
                        <a:pt x="0" y="20135"/>
                      </a:lnTo>
                      <a:lnTo>
                        <a:pt x="1027" y="20135"/>
                      </a:lnTo>
                      <a:lnTo>
                        <a:pt x="1027" y="22228"/>
                      </a:lnTo>
                      <a:lnTo>
                        <a:pt x="0" y="22228"/>
                      </a:lnTo>
                      <a:lnTo>
                        <a:pt x="0" y="46231"/>
                      </a:lnTo>
                      <a:lnTo>
                        <a:pt x="1500" y="46231"/>
                      </a:lnTo>
                      <a:lnTo>
                        <a:pt x="1500" y="1"/>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2479550" y="3106200"/>
                  <a:ext cx="37525" cy="1155775"/>
                </a:xfrm>
                <a:custGeom>
                  <a:rect b="b" l="l" r="r" t="t"/>
                  <a:pathLst>
                    <a:path extrusionOk="0" fill="none" h="46231" w="1501">
                      <a:moveTo>
                        <a:pt x="1500" y="1"/>
                      </a:moveTo>
                      <a:lnTo>
                        <a:pt x="0" y="1"/>
                      </a:lnTo>
                      <a:lnTo>
                        <a:pt x="0" y="40"/>
                      </a:lnTo>
                      <a:lnTo>
                        <a:pt x="0" y="20135"/>
                      </a:lnTo>
                      <a:lnTo>
                        <a:pt x="1027" y="20135"/>
                      </a:lnTo>
                      <a:lnTo>
                        <a:pt x="1027" y="22228"/>
                      </a:lnTo>
                      <a:lnTo>
                        <a:pt x="0" y="22228"/>
                      </a:lnTo>
                      <a:lnTo>
                        <a:pt x="0" y="46231"/>
                      </a:lnTo>
                      <a:lnTo>
                        <a:pt x="1500" y="46231"/>
                      </a:lnTo>
                      <a:lnTo>
                        <a:pt x="150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2442025" y="3107200"/>
                  <a:ext cx="37550" cy="1155775"/>
                </a:xfrm>
                <a:custGeom>
                  <a:rect b="b" l="l" r="r" t="t"/>
                  <a:pathLst>
                    <a:path extrusionOk="0" h="46231" w="1502">
                      <a:moveTo>
                        <a:pt x="1" y="0"/>
                      </a:moveTo>
                      <a:lnTo>
                        <a:pt x="1" y="46230"/>
                      </a:lnTo>
                      <a:lnTo>
                        <a:pt x="1501" y="46230"/>
                      </a:lnTo>
                      <a:lnTo>
                        <a:pt x="150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a:off x="2442025" y="3107200"/>
                  <a:ext cx="37550" cy="1155775"/>
                </a:xfrm>
                <a:custGeom>
                  <a:rect b="b" l="l" r="r" t="t"/>
                  <a:pathLst>
                    <a:path extrusionOk="0" fill="none" h="46231" w="1502">
                      <a:moveTo>
                        <a:pt x="1501" y="46230"/>
                      </a:moveTo>
                      <a:lnTo>
                        <a:pt x="1" y="46230"/>
                      </a:lnTo>
                      <a:lnTo>
                        <a:pt x="1" y="0"/>
                      </a:lnTo>
                      <a:lnTo>
                        <a:pt x="1501" y="0"/>
                      </a:lnTo>
                      <a:lnTo>
                        <a:pt x="1501" y="462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a:off x="2442025" y="3107200"/>
                  <a:ext cx="37550" cy="1155775"/>
                </a:xfrm>
                <a:custGeom>
                  <a:rect b="b" l="l" r="r" t="t"/>
                  <a:pathLst>
                    <a:path extrusionOk="0" h="46231" w="1502">
                      <a:moveTo>
                        <a:pt x="1" y="0"/>
                      </a:moveTo>
                      <a:lnTo>
                        <a:pt x="1" y="20095"/>
                      </a:lnTo>
                      <a:lnTo>
                        <a:pt x="1501" y="20095"/>
                      </a:lnTo>
                      <a:lnTo>
                        <a:pt x="1501" y="0"/>
                      </a:lnTo>
                      <a:close/>
                      <a:moveTo>
                        <a:pt x="1" y="22188"/>
                      </a:moveTo>
                      <a:lnTo>
                        <a:pt x="1" y="46230"/>
                      </a:lnTo>
                      <a:lnTo>
                        <a:pt x="1501" y="46230"/>
                      </a:lnTo>
                      <a:lnTo>
                        <a:pt x="1501" y="22188"/>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p:nvPr/>
              </p:nvSpPr>
              <p:spPr>
                <a:xfrm>
                  <a:off x="2442025" y="3661875"/>
                  <a:ext cx="37550" cy="601100"/>
                </a:xfrm>
                <a:custGeom>
                  <a:rect b="b" l="l" r="r" t="t"/>
                  <a:pathLst>
                    <a:path extrusionOk="0" fill="none" h="24044" w="1502">
                      <a:moveTo>
                        <a:pt x="1501" y="1"/>
                      </a:moveTo>
                      <a:lnTo>
                        <a:pt x="1" y="1"/>
                      </a:lnTo>
                      <a:lnTo>
                        <a:pt x="1" y="24043"/>
                      </a:lnTo>
                      <a:lnTo>
                        <a:pt x="1501" y="24043"/>
                      </a:lnTo>
                      <a:lnTo>
                        <a:pt x="150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p:nvPr/>
              </p:nvSpPr>
              <p:spPr>
                <a:xfrm>
                  <a:off x="2442025" y="3107200"/>
                  <a:ext cx="37550" cy="502400"/>
                </a:xfrm>
                <a:custGeom>
                  <a:rect b="b" l="l" r="r" t="t"/>
                  <a:pathLst>
                    <a:path extrusionOk="0" fill="none" h="20096" w="1502">
                      <a:moveTo>
                        <a:pt x="1501" y="0"/>
                      </a:moveTo>
                      <a:lnTo>
                        <a:pt x="1501" y="0"/>
                      </a:lnTo>
                      <a:lnTo>
                        <a:pt x="1" y="0"/>
                      </a:lnTo>
                      <a:lnTo>
                        <a:pt x="1" y="20095"/>
                      </a:lnTo>
                      <a:lnTo>
                        <a:pt x="1501" y="20095"/>
                      </a:lnTo>
                      <a:lnTo>
                        <a:pt x="150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a:off x="2450925" y="4270850"/>
                  <a:ext cx="57275" cy="57250"/>
                </a:xfrm>
                <a:custGeom>
                  <a:rect b="b" l="l" r="r" t="t"/>
                  <a:pathLst>
                    <a:path extrusionOk="0" h="2290" w="2291">
                      <a:moveTo>
                        <a:pt x="908" y="0"/>
                      </a:moveTo>
                      <a:lnTo>
                        <a:pt x="671" y="79"/>
                      </a:lnTo>
                      <a:lnTo>
                        <a:pt x="474" y="198"/>
                      </a:lnTo>
                      <a:lnTo>
                        <a:pt x="316" y="316"/>
                      </a:lnTo>
                      <a:lnTo>
                        <a:pt x="198" y="513"/>
                      </a:lnTo>
                      <a:lnTo>
                        <a:pt x="79" y="711"/>
                      </a:lnTo>
                      <a:lnTo>
                        <a:pt x="0" y="908"/>
                      </a:lnTo>
                      <a:lnTo>
                        <a:pt x="0" y="1145"/>
                      </a:lnTo>
                      <a:lnTo>
                        <a:pt x="0" y="1382"/>
                      </a:lnTo>
                      <a:lnTo>
                        <a:pt x="79" y="1579"/>
                      </a:lnTo>
                      <a:lnTo>
                        <a:pt x="198" y="1777"/>
                      </a:lnTo>
                      <a:lnTo>
                        <a:pt x="316" y="1974"/>
                      </a:lnTo>
                      <a:lnTo>
                        <a:pt x="474" y="2093"/>
                      </a:lnTo>
                      <a:lnTo>
                        <a:pt x="671" y="2211"/>
                      </a:lnTo>
                      <a:lnTo>
                        <a:pt x="908" y="2290"/>
                      </a:lnTo>
                      <a:lnTo>
                        <a:pt x="1382" y="2290"/>
                      </a:lnTo>
                      <a:lnTo>
                        <a:pt x="1579" y="2211"/>
                      </a:lnTo>
                      <a:lnTo>
                        <a:pt x="1777" y="2093"/>
                      </a:lnTo>
                      <a:lnTo>
                        <a:pt x="1974" y="1974"/>
                      </a:lnTo>
                      <a:lnTo>
                        <a:pt x="2093" y="1777"/>
                      </a:lnTo>
                      <a:lnTo>
                        <a:pt x="2211" y="1579"/>
                      </a:lnTo>
                      <a:lnTo>
                        <a:pt x="2290" y="1382"/>
                      </a:lnTo>
                      <a:lnTo>
                        <a:pt x="2290" y="1145"/>
                      </a:lnTo>
                      <a:lnTo>
                        <a:pt x="2290" y="908"/>
                      </a:lnTo>
                      <a:lnTo>
                        <a:pt x="2211" y="711"/>
                      </a:lnTo>
                      <a:lnTo>
                        <a:pt x="2093" y="513"/>
                      </a:lnTo>
                      <a:lnTo>
                        <a:pt x="1974" y="316"/>
                      </a:lnTo>
                      <a:lnTo>
                        <a:pt x="1777" y="198"/>
                      </a:lnTo>
                      <a:lnTo>
                        <a:pt x="1579" y="79"/>
                      </a:lnTo>
                      <a:lnTo>
                        <a:pt x="138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2446975" y="4262950"/>
                  <a:ext cx="65150" cy="11875"/>
                </a:xfrm>
                <a:custGeom>
                  <a:rect b="b" l="l" r="r" t="t"/>
                  <a:pathLst>
                    <a:path extrusionOk="0" h="475" w="2606">
                      <a:moveTo>
                        <a:pt x="0" y="0"/>
                      </a:moveTo>
                      <a:lnTo>
                        <a:pt x="0" y="474"/>
                      </a:lnTo>
                      <a:lnTo>
                        <a:pt x="2606" y="474"/>
                      </a:lnTo>
                      <a:lnTo>
                        <a:pt x="260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2330500" y="3106200"/>
                  <a:ext cx="36550" cy="1155775"/>
                </a:xfrm>
                <a:custGeom>
                  <a:rect b="b" l="l" r="r" t="t"/>
                  <a:pathLst>
                    <a:path extrusionOk="0" h="46231" w="1462">
                      <a:moveTo>
                        <a:pt x="1" y="1"/>
                      </a:moveTo>
                      <a:lnTo>
                        <a:pt x="1" y="46231"/>
                      </a:lnTo>
                      <a:lnTo>
                        <a:pt x="1462" y="46231"/>
                      </a:lnTo>
                      <a:lnTo>
                        <a:pt x="146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2330500" y="3106200"/>
                  <a:ext cx="36550" cy="1155775"/>
                </a:xfrm>
                <a:custGeom>
                  <a:rect b="b" l="l" r="r" t="t"/>
                  <a:pathLst>
                    <a:path extrusionOk="0" fill="none" h="46231" w="1462">
                      <a:moveTo>
                        <a:pt x="1" y="1"/>
                      </a:moveTo>
                      <a:lnTo>
                        <a:pt x="1462" y="1"/>
                      </a:lnTo>
                      <a:lnTo>
                        <a:pt x="1462" y="46231"/>
                      </a:lnTo>
                      <a:lnTo>
                        <a:pt x="1" y="4623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2330500" y="3106200"/>
                  <a:ext cx="36550" cy="1155775"/>
                </a:xfrm>
                <a:custGeom>
                  <a:rect b="b" l="l" r="r" t="t"/>
                  <a:pathLst>
                    <a:path extrusionOk="0" h="46231" w="1462">
                      <a:moveTo>
                        <a:pt x="1" y="1"/>
                      </a:moveTo>
                      <a:lnTo>
                        <a:pt x="1" y="40"/>
                      </a:lnTo>
                      <a:lnTo>
                        <a:pt x="1" y="20135"/>
                      </a:lnTo>
                      <a:lnTo>
                        <a:pt x="1462" y="20135"/>
                      </a:lnTo>
                      <a:lnTo>
                        <a:pt x="1462" y="1"/>
                      </a:lnTo>
                      <a:close/>
                      <a:moveTo>
                        <a:pt x="1" y="22228"/>
                      </a:moveTo>
                      <a:lnTo>
                        <a:pt x="1" y="46231"/>
                      </a:lnTo>
                      <a:lnTo>
                        <a:pt x="1462" y="46231"/>
                      </a:lnTo>
                      <a:lnTo>
                        <a:pt x="1462" y="22228"/>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2330500" y="3661875"/>
                  <a:ext cx="36550" cy="600100"/>
                </a:xfrm>
                <a:custGeom>
                  <a:rect b="b" l="l" r="r" t="t"/>
                  <a:pathLst>
                    <a:path extrusionOk="0" fill="none" h="24004" w="1462">
                      <a:moveTo>
                        <a:pt x="1462" y="1"/>
                      </a:moveTo>
                      <a:lnTo>
                        <a:pt x="1" y="1"/>
                      </a:lnTo>
                      <a:lnTo>
                        <a:pt x="1" y="24004"/>
                      </a:lnTo>
                      <a:lnTo>
                        <a:pt x="1462" y="24004"/>
                      </a:lnTo>
                      <a:lnTo>
                        <a:pt x="14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2330500" y="3106200"/>
                  <a:ext cx="36550" cy="503400"/>
                </a:xfrm>
                <a:custGeom>
                  <a:rect b="b" l="l" r="r" t="t"/>
                  <a:pathLst>
                    <a:path extrusionOk="0" fill="none" h="20136" w="1462">
                      <a:moveTo>
                        <a:pt x="1462" y="1"/>
                      </a:moveTo>
                      <a:lnTo>
                        <a:pt x="1" y="1"/>
                      </a:lnTo>
                      <a:lnTo>
                        <a:pt x="1" y="40"/>
                      </a:lnTo>
                      <a:lnTo>
                        <a:pt x="1" y="20135"/>
                      </a:lnTo>
                      <a:lnTo>
                        <a:pt x="1462" y="20135"/>
                      </a:lnTo>
                      <a:lnTo>
                        <a:pt x="146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a:off x="2293000" y="3107200"/>
                  <a:ext cx="37525" cy="1155775"/>
                </a:xfrm>
                <a:custGeom>
                  <a:rect b="b" l="l" r="r" t="t"/>
                  <a:pathLst>
                    <a:path extrusionOk="0" h="46231" w="1501">
                      <a:moveTo>
                        <a:pt x="1" y="0"/>
                      </a:moveTo>
                      <a:lnTo>
                        <a:pt x="1" y="46230"/>
                      </a:lnTo>
                      <a:lnTo>
                        <a:pt x="1501" y="46230"/>
                      </a:lnTo>
                      <a:lnTo>
                        <a:pt x="150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2293000" y="3107200"/>
                  <a:ext cx="37525" cy="1155775"/>
                </a:xfrm>
                <a:custGeom>
                  <a:rect b="b" l="l" r="r" t="t"/>
                  <a:pathLst>
                    <a:path extrusionOk="0" fill="none" h="46231" w="1501">
                      <a:moveTo>
                        <a:pt x="1501" y="46230"/>
                      </a:moveTo>
                      <a:lnTo>
                        <a:pt x="1" y="46230"/>
                      </a:lnTo>
                      <a:lnTo>
                        <a:pt x="1" y="0"/>
                      </a:lnTo>
                      <a:lnTo>
                        <a:pt x="1501" y="0"/>
                      </a:lnTo>
                      <a:lnTo>
                        <a:pt x="1501" y="462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2293000" y="3107200"/>
                  <a:ext cx="37525" cy="1155775"/>
                </a:xfrm>
                <a:custGeom>
                  <a:rect b="b" l="l" r="r" t="t"/>
                  <a:pathLst>
                    <a:path extrusionOk="0" h="46231" w="1501">
                      <a:moveTo>
                        <a:pt x="1" y="0"/>
                      </a:moveTo>
                      <a:lnTo>
                        <a:pt x="1" y="20095"/>
                      </a:lnTo>
                      <a:lnTo>
                        <a:pt x="1501" y="20095"/>
                      </a:lnTo>
                      <a:lnTo>
                        <a:pt x="1501" y="0"/>
                      </a:lnTo>
                      <a:close/>
                      <a:moveTo>
                        <a:pt x="1" y="22188"/>
                      </a:moveTo>
                      <a:lnTo>
                        <a:pt x="1" y="46230"/>
                      </a:lnTo>
                      <a:lnTo>
                        <a:pt x="1501" y="46230"/>
                      </a:lnTo>
                      <a:lnTo>
                        <a:pt x="1501" y="22188"/>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2293000" y="3661875"/>
                  <a:ext cx="37525" cy="601100"/>
                </a:xfrm>
                <a:custGeom>
                  <a:rect b="b" l="l" r="r" t="t"/>
                  <a:pathLst>
                    <a:path extrusionOk="0" fill="none" h="24044" w="1501">
                      <a:moveTo>
                        <a:pt x="1501" y="1"/>
                      </a:moveTo>
                      <a:lnTo>
                        <a:pt x="1" y="1"/>
                      </a:lnTo>
                      <a:lnTo>
                        <a:pt x="1" y="24043"/>
                      </a:lnTo>
                      <a:lnTo>
                        <a:pt x="1501" y="24043"/>
                      </a:lnTo>
                      <a:lnTo>
                        <a:pt x="150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2293000" y="3107200"/>
                  <a:ext cx="37525" cy="502400"/>
                </a:xfrm>
                <a:custGeom>
                  <a:rect b="b" l="l" r="r" t="t"/>
                  <a:pathLst>
                    <a:path extrusionOk="0" fill="none" h="20096" w="1501">
                      <a:moveTo>
                        <a:pt x="1501" y="0"/>
                      </a:moveTo>
                      <a:lnTo>
                        <a:pt x="1501" y="0"/>
                      </a:lnTo>
                      <a:lnTo>
                        <a:pt x="1" y="0"/>
                      </a:lnTo>
                      <a:lnTo>
                        <a:pt x="1" y="20095"/>
                      </a:lnTo>
                      <a:lnTo>
                        <a:pt x="1501" y="20095"/>
                      </a:lnTo>
                      <a:lnTo>
                        <a:pt x="150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2300900" y="4270850"/>
                  <a:ext cx="58250" cy="58250"/>
                </a:xfrm>
                <a:custGeom>
                  <a:rect b="b" l="l" r="r" t="t"/>
                  <a:pathLst>
                    <a:path extrusionOk="0" h="2330" w="2330">
                      <a:moveTo>
                        <a:pt x="908" y="0"/>
                      </a:moveTo>
                      <a:lnTo>
                        <a:pt x="711" y="79"/>
                      </a:lnTo>
                      <a:lnTo>
                        <a:pt x="514" y="198"/>
                      </a:lnTo>
                      <a:lnTo>
                        <a:pt x="356" y="316"/>
                      </a:lnTo>
                      <a:lnTo>
                        <a:pt x="198" y="513"/>
                      </a:lnTo>
                      <a:lnTo>
                        <a:pt x="79" y="711"/>
                      </a:lnTo>
                      <a:lnTo>
                        <a:pt x="40" y="908"/>
                      </a:lnTo>
                      <a:lnTo>
                        <a:pt x="0" y="1145"/>
                      </a:lnTo>
                      <a:lnTo>
                        <a:pt x="40" y="1382"/>
                      </a:lnTo>
                      <a:lnTo>
                        <a:pt x="79" y="1619"/>
                      </a:lnTo>
                      <a:lnTo>
                        <a:pt x="198" y="1816"/>
                      </a:lnTo>
                      <a:lnTo>
                        <a:pt x="356" y="1974"/>
                      </a:lnTo>
                      <a:lnTo>
                        <a:pt x="514" y="2132"/>
                      </a:lnTo>
                      <a:lnTo>
                        <a:pt x="711" y="2211"/>
                      </a:lnTo>
                      <a:lnTo>
                        <a:pt x="948" y="2290"/>
                      </a:lnTo>
                      <a:lnTo>
                        <a:pt x="1185" y="2329"/>
                      </a:lnTo>
                      <a:lnTo>
                        <a:pt x="1422" y="2290"/>
                      </a:lnTo>
                      <a:lnTo>
                        <a:pt x="1619" y="2211"/>
                      </a:lnTo>
                      <a:lnTo>
                        <a:pt x="1816" y="2093"/>
                      </a:lnTo>
                      <a:lnTo>
                        <a:pt x="1974" y="1974"/>
                      </a:lnTo>
                      <a:lnTo>
                        <a:pt x="2132" y="1777"/>
                      </a:lnTo>
                      <a:lnTo>
                        <a:pt x="2251" y="1579"/>
                      </a:lnTo>
                      <a:lnTo>
                        <a:pt x="2290" y="1382"/>
                      </a:lnTo>
                      <a:lnTo>
                        <a:pt x="2330" y="1145"/>
                      </a:lnTo>
                      <a:lnTo>
                        <a:pt x="2290" y="908"/>
                      </a:lnTo>
                      <a:lnTo>
                        <a:pt x="2251" y="711"/>
                      </a:lnTo>
                      <a:lnTo>
                        <a:pt x="2132" y="513"/>
                      </a:lnTo>
                      <a:lnTo>
                        <a:pt x="1974" y="316"/>
                      </a:lnTo>
                      <a:lnTo>
                        <a:pt x="1816" y="198"/>
                      </a:lnTo>
                      <a:lnTo>
                        <a:pt x="1619" y="79"/>
                      </a:lnTo>
                      <a:lnTo>
                        <a:pt x="14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2297925" y="4262950"/>
                  <a:ext cx="65175" cy="11875"/>
                </a:xfrm>
                <a:custGeom>
                  <a:rect b="b" l="l" r="r" t="t"/>
                  <a:pathLst>
                    <a:path extrusionOk="0" h="475" w="2607">
                      <a:moveTo>
                        <a:pt x="1" y="0"/>
                      </a:moveTo>
                      <a:lnTo>
                        <a:pt x="1" y="474"/>
                      </a:lnTo>
                      <a:lnTo>
                        <a:pt x="2607" y="474"/>
                      </a:lnTo>
                      <a:lnTo>
                        <a:pt x="260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1633700" y="3609575"/>
                  <a:ext cx="164850" cy="52325"/>
                </a:xfrm>
                <a:custGeom>
                  <a:rect b="b" l="l" r="r" t="t"/>
                  <a:pathLst>
                    <a:path extrusionOk="0" h="2093" w="6594">
                      <a:moveTo>
                        <a:pt x="1" y="0"/>
                      </a:moveTo>
                      <a:lnTo>
                        <a:pt x="1" y="2093"/>
                      </a:lnTo>
                      <a:lnTo>
                        <a:pt x="6594" y="2093"/>
                      </a:lnTo>
                      <a:lnTo>
                        <a:pt x="659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1633700" y="3609575"/>
                  <a:ext cx="164850" cy="52325"/>
                </a:xfrm>
                <a:custGeom>
                  <a:rect b="b" l="l" r="r" t="t"/>
                  <a:pathLst>
                    <a:path extrusionOk="0" fill="none" h="2093" w="6594">
                      <a:moveTo>
                        <a:pt x="6594" y="0"/>
                      </a:moveTo>
                      <a:lnTo>
                        <a:pt x="6594" y="2093"/>
                      </a:lnTo>
                      <a:lnTo>
                        <a:pt x="1" y="2093"/>
                      </a:lnTo>
                      <a:lnTo>
                        <a:pt x="1" y="0"/>
                      </a:lnTo>
                      <a:lnTo>
                        <a:pt x="65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1633700" y="3609575"/>
                  <a:ext cx="164850" cy="52325"/>
                </a:xfrm>
                <a:custGeom>
                  <a:rect b="b" l="l" r="r" t="t"/>
                  <a:pathLst>
                    <a:path extrusionOk="0" h="2093" w="6594">
                      <a:moveTo>
                        <a:pt x="1" y="0"/>
                      </a:moveTo>
                      <a:lnTo>
                        <a:pt x="1" y="2093"/>
                      </a:lnTo>
                      <a:lnTo>
                        <a:pt x="6594" y="2093"/>
                      </a:lnTo>
                      <a:lnTo>
                        <a:pt x="6594"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633700" y="3609575"/>
                  <a:ext cx="164850" cy="52325"/>
                </a:xfrm>
                <a:custGeom>
                  <a:rect b="b" l="l" r="r" t="t"/>
                  <a:pathLst>
                    <a:path extrusionOk="0" fill="none" h="2093" w="6594">
                      <a:moveTo>
                        <a:pt x="6594" y="0"/>
                      </a:moveTo>
                      <a:lnTo>
                        <a:pt x="2646" y="0"/>
                      </a:lnTo>
                      <a:lnTo>
                        <a:pt x="1145" y="0"/>
                      </a:lnTo>
                      <a:lnTo>
                        <a:pt x="1145" y="0"/>
                      </a:lnTo>
                      <a:lnTo>
                        <a:pt x="1" y="0"/>
                      </a:lnTo>
                      <a:lnTo>
                        <a:pt x="1" y="2093"/>
                      </a:lnTo>
                      <a:lnTo>
                        <a:pt x="6594" y="2093"/>
                      </a:lnTo>
                      <a:lnTo>
                        <a:pt x="65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1831100" y="3609575"/>
                  <a:ext cx="674125" cy="52325"/>
                </a:xfrm>
                <a:custGeom>
                  <a:rect b="b" l="l" r="r" t="t"/>
                  <a:pathLst>
                    <a:path extrusionOk="0" h="2093" w="26965">
                      <a:moveTo>
                        <a:pt x="0" y="0"/>
                      </a:moveTo>
                      <a:lnTo>
                        <a:pt x="0" y="2093"/>
                      </a:lnTo>
                      <a:lnTo>
                        <a:pt x="26965" y="2093"/>
                      </a:lnTo>
                      <a:lnTo>
                        <a:pt x="2696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1831100" y="3609575"/>
                  <a:ext cx="674125" cy="52325"/>
                </a:xfrm>
                <a:custGeom>
                  <a:rect b="b" l="l" r="r" t="t"/>
                  <a:pathLst>
                    <a:path extrusionOk="0" fill="none" h="2093" w="26965">
                      <a:moveTo>
                        <a:pt x="26965" y="0"/>
                      </a:moveTo>
                      <a:lnTo>
                        <a:pt x="26965" y="2093"/>
                      </a:lnTo>
                      <a:lnTo>
                        <a:pt x="0" y="2093"/>
                      </a:lnTo>
                      <a:lnTo>
                        <a:pt x="0" y="0"/>
                      </a:lnTo>
                      <a:lnTo>
                        <a:pt x="2696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1831100" y="3609575"/>
                  <a:ext cx="674125" cy="52325"/>
                </a:xfrm>
                <a:custGeom>
                  <a:rect b="b" l="l" r="r" t="t"/>
                  <a:pathLst>
                    <a:path extrusionOk="0" h="2093" w="26965">
                      <a:moveTo>
                        <a:pt x="0" y="0"/>
                      </a:moveTo>
                      <a:lnTo>
                        <a:pt x="0" y="2093"/>
                      </a:lnTo>
                      <a:lnTo>
                        <a:pt x="26965" y="2093"/>
                      </a:lnTo>
                      <a:lnTo>
                        <a:pt x="26965" y="0"/>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1831100" y="3609575"/>
                  <a:ext cx="674125" cy="52325"/>
                </a:xfrm>
                <a:custGeom>
                  <a:rect b="b" l="l" r="r" t="t"/>
                  <a:pathLst>
                    <a:path extrusionOk="0" fill="none" h="2093" w="26965">
                      <a:moveTo>
                        <a:pt x="26965" y="0"/>
                      </a:moveTo>
                      <a:lnTo>
                        <a:pt x="25938" y="0"/>
                      </a:lnTo>
                      <a:lnTo>
                        <a:pt x="24438" y="0"/>
                      </a:lnTo>
                      <a:lnTo>
                        <a:pt x="19977" y="0"/>
                      </a:lnTo>
                      <a:lnTo>
                        <a:pt x="18477" y="0"/>
                      </a:lnTo>
                      <a:lnTo>
                        <a:pt x="10462" y="0"/>
                      </a:lnTo>
                      <a:lnTo>
                        <a:pt x="10462" y="0"/>
                      </a:lnTo>
                      <a:lnTo>
                        <a:pt x="10383" y="0"/>
                      </a:lnTo>
                      <a:lnTo>
                        <a:pt x="7422" y="0"/>
                      </a:lnTo>
                      <a:lnTo>
                        <a:pt x="7422" y="0"/>
                      </a:lnTo>
                      <a:lnTo>
                        <a:pt x="7343" y="0"/>
                      </a:lnTo>
                      <a:lnTo>
                        <a:pt x="6514" y="0"/>
                      </a:lnTo>
                      <a:lnTo>
                        <a:pt x="6514" y="0"/>
                      </a:lnTo>
                      <a:lnTo>
                        <a:pt x="6435" y="0"/>
                      </a:lnTo>
                      <a:lnTo>
                        <a:pt x="3198" y="0"/>
                      </a:lnTo>
                      <a:lnTo>
                        <a:pt x="3198" y="0"/>
                      </a:lnTo>
                      <a:lnTo>
                        <a:pt x="3119" y="0"/>
                      </a:lnTo>
                      <a:lnTo>
                        <a:pt x="711" y="0"/>
                      </a:lnTo>
                      <a:lnTo>
                        <a:pt x="0" y="0"/>
                      </a:lnTo>
                      <a:lnTo>
                        <a:pt x="0" y="2093"/>
                      </a:lnTo>
                      <a:lnTo>
                        <a:pt x="26965" y="2093"/>
                      </a:lnTo>
                      <a:lnTo>
                        <a:pt x="2696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1999875" y="3460525"/>
                  <a:ext cx="107600" cy="149075"/>
                </a:xfrm>
                <a:custGeom>
                  <a:rect b="b" l="l" r="r" t="t"/>
                  <a:pathLst>
                    <a:path extrusionOk="0" h="5963" w="4304">
                      <a:moveTo>
                        <a:pt x="513" y="1"/>
                      </a:moveTo>
                      <a:lnTo>
                        <a:pt x="395" y="40"/>
                      </a:lnTo>
                      <a:lnTo>
                        <a:pt x="277" y="119"/>
                      </a:lnTo>
                      <a:lnTo>
                        <a:pt x="198" y="198"/>
                      </a:lnTo>
                      <a:lnTo>
                        <a:pt x="119" y="277"/>
                      </a:lnTo>
                      <a:lnTo>
                        <a:pt x="40" y="396"/>
                      </a:lnTo>
                      <a:lnTo>
                        <a:pt x="0" y="514"/>
                      </a:lnTo>
                      <a:lnTo>
                        <a:pt x="0" y="672"/>
                      </a:lnTo>
                      <a:lnTo>
                        <a:pt x="0" y="5291"/>
                      </a:lnTo>
                      <a:lnTo>
                        <a:pt x="0" y="5409"/>
                      </a:lnTo>
                      <a:lnTo>
                        <a:pt x="40" y="5567"/>
                      </a:lnTo>
                      <a:lnTo>
                        <a:pt x="119" y="5646"/>
                      </a:lnTo>
                      <a:lnTo>
                        <a:pt x="198" y="5765"/>
                      </a:lnTo>
                      <a:lnTo>
                        <a:pt x="277" y="5844"/>
                      </a:lnTo>
                      <a:lnTo>
                        <a:pt x="395" y="5883"/>
                      </a:lnTo>
                      <a:lnTo>
                        <a:pt x="513" y="5923"/>
                      </a:lnTo>
                      <a:lnTo>
                        <a:pt x="671" y="5962"/>
                      </a:lnTo>
                      <a:lnTo>
                        <a:pt x="3632" y="5962"/>
                      </a:lnTo>
                      <a:lnTo>
                        <a:pt x="3790" y="5923"/>
                      </a:lnTo>
                      <a:lnTo>
                        <a:pt x="3909" y="5883"/>
                      </a:lnTo>
                      <a:lnTo>
                        <a:pt x="3988" y="5844"/>
                      </a:lnTo>
                      <a:lnTo>
                        <a:pt x="4106" y="5765"/>
                      </a:lnTo>
                      <a:lnTo>
                        <a:pt x="4185" y="5646"/>
                      </a:lnTo>
                      <a:lnTo>
                        <a:pt x="4225" y="5567"/>
                      </a:lnTo>
                      <a:lnTo>
                        <a:pt x="4264" y="5409"/>
                      </a:lnTo>
                      <a:lnTo>
                        <a:pt x="4303" y="5291"/>
                      </a:lnTo>
                      <a:lnTo>
                        <a:pt x="4303" y="672"/>
                      </a:lnTo>
                      <a:lnTo>
                        <a:pt x="4264" y="514"/>
                      </a:lnTo>
                      <a:lnTo>
                        <a:pt x="4225" y="396"/>
                      </a:lnTo>
                      <a:lnTo>
                        <a:pt x="4185" y="277"/>
                      </a:lnTo>
                      <a:lnTo>
                        <a:pt x="4106" y="198"/>
                      </a:lnTo>
                      <a:lnTo>
                        <a:pt x="3988" y="119"/>
                      </a:lnTo>
                      <a:lnTo>
                        <a:pt x="3909" y="40"/>
                      </a:lnTo>
                      <a:lnTo>
                        <a:pt x="379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1999875" y="3460525"/>
                  <a:ext cx="107600" cy="149075"/>
                </a:xfrm>
                <a:custGeom>
                  <a:rect b="b" l="l" r="r" t="t"/>
                  <a:pathLst>
                    <a:path extrusionOk="0" fill="none" h="5963" w="4304">
                      <a:moveTo>
                        <a:pt x="671" y="1"/>
                      </a:moveTo>
                      <a:lnTo>
                        <a:pt x="3632" y="1"/>
                      </a:lnTo>
                      <a:lnTo>
                        <a:pt x="3632" y="1"/>
                      </a:lnTo>
                      <a:lnTo>
                        <a:pt x="3790" y="1"/>
                      </a:lnTo>
                      <a:lnTo>
                        <a:pt x="3909" y="40"/>
                      </a:lnTo>
                      <a:lnTo>
                        <a:pt x="3988" y="119"/>
                      </a:lnTo>
                      <a:lnTo>
                        <a:pt x="4106" y="198"/>
                      </a:lnTo>
                      <a:lnTo>
                        <a:pt x="4185" y="277"/>
                      </a:lnTo>
                      <a:lnTo>
                        <a:pt x="4225" y="396"/>
                      </a:lnTo>
                      <a:lnTo>
                        <a:pt x="4264" y="514"/>
                      </a:lnTo>
                      <a:lnTo>
                        <a:pt x="4303" y="672"/>
                      </a:lnTo>
                      <a:lnTo>
                        <a:pt x="4303" y="5291"/>
                      </a:lnTo>
                      <a:lnTo>
                        <a:pt x="4303" y="5291"/>
                      </a:lnTo>
                      <a:lnTo>
                        <a:pt x="4264" y="5409"/>
                      </a:lnTo>
                      <a:lnTo>
                        <a:pt x="4225" y="5567"/>
                      </a:lnTo>
                      <a:lnTo>
                        <a:pt x="4185" y="5646"/>
                      </a:lnTo>
                      <a:lnTo>
                        <a:pt x="4106" y="5765"/>
                      </a:lnTo>
                      <a:lnTo>
                        <a:pt x="3988" y="5844"/>
                      </a:lnTo>
                      <a:lnTo>
                        <a:pt x="3909" y="5883"/>
                      </a:lnTo>
                      <a:lnTo>
                        <a:pt x="3790" y="5923"/>
                      </a:lnTo>
                      <a:lnTo>
                        <a:pt x="3632" y="5962"/>
                      </a:lnTo>
                      <a:lnTo>
                        <a:pt x="671" y="5962"/>
                      </a:lnTo>
                      <a:lnTo>
                        <a:pt x="671" y="5962"/>
                      </a:lnTo>
                      <a:lnTo>
                        <a:pt x="513" y="5923"/>
                      </a:lnTo>
                      <a:lnTo>
                        <a:pt x="395" y="5883"/>
                      </a:lnTo>
                      <a:lnTo>
                        <a:pt x="277" y="5844"/>
                      </a:lnTo>
                      <a:lnTo>
                        <a:pt x="198" y="5765"/>
                      </a:lnTo>
                      <a:lnTo>
                        <a:pt x="119" y="5646"/>
                      </a:lnTo>
                      <a:lnTo>
                        <a:pt x="40" y="5567"/>
                      </a:lnTo>
                      <a:lnTo>
                        <a:pt x="0" y="5409"/>
                      </a:lnTo>
                      <a:lnTo>
                        <a:pt x="0" y="5291"/>
                      </a:lnTo>
                      <a:lnTo>
                        <a:pt x="0" y="672"/>
                      </a:lnTo>
                      <a:lnTo>
                        <a:pt x="0" y="672"/>
                      </a:lnTo>
                      <a:lnTo>
                        <a:pt x="0" y="514"/>
                      </a:lnTo>
                      <a:lnTo>
                        <a:pt x="40" y="396"/>
                      </a:lnTo>
                      <a:lnTo>
                        <a:pt x="119" y="277"/>
                      </a:lnTo>
                      <a:lnTo>
                        <a:pt x="198" y="198"/>
                      </a:lnTo>
                      <a:lnTo>
                        <a:pt x="277" y="119"/>
                      </a:lnTo>
                      <a:lnTo>
                        <a:pt x="395" y="40"/>
                      </a:lnTo>
                      <a:lnTo>
                        <a:pt x="513" y="1"/>
                      </a:lnTo>
                      <a:lnTo>
                        <a:pt x="67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2004800" y="3460525"/>
                  <a:ext cx="102675" cy="149075"/>
                </a:xfrm>
                <a:custGeom>
                  <a:rect b="b" l="l" r="r" t="t"/>
                  <a:pathLst>
                    <a:path extrusionOk="0" h="5963" w="4107">
                      <a:moveTo>
                        <a:pt x="474" y="1"/>
                      </a:moveTo>
                      <a:lnTo>
                        <a:pt x="316" y="40"/>
                      </a:lnTo>
                      <a:lnTo>
                        <a:pt x="198" y="80"/>
                      </a:lnTo>
                      <a:lnTo>
                        <a:pt x="198" y="198"/>
                      </a:lnTo>
                      <a:lnTo>
                        <a:pt x="198" y="5251"/>
                      </a:lnTo>
                      <a:lnTo>
                        <a:pt x="159" y="5370"/>
                      </a:lnTo>
                      <a:lnTo>
                        <a:pt x="119" y="5528"/>
                      </a:lnTo>
                      <a:lnTo>
                        <a:pt x="80" y="5646"/>
                      </a:lnTo>
                      <a:lnTo>
                        <a:pt x="1" y="5725"/>
                      </a:lnTo>
                      <a:lnTo>
                        <a:pt x="80" y="5844"/>
                      </a:lnTo>
                      <a:lnTo>
                        <a:pt x="198" y="5883"/>
                      </a:lnTo>
                      <a:lnTo>
                        <a:pt x="316" y="5923"/>
                      </a:lnTo>
                      <a:lnTo>
                        <a:pt x="474" y="5962"/>
                      </a:lnTo>
                      <a:lnTo>
                        <a:pt x="3435" y="5962"/>
                      </a:lnTo>
                      <a:lnTo>
                        <a:pt x="3593" y="5923"/>
                      </a:lnTo>
                      <a:lnTo>
                        <a:pt x="3712" y="5883"/>
                      </a:lnTo>
                      <a:lnTo>
                        <a:pt x="3791" y="5844"/>
                      </a:lnTo>
                      <a:lnTo>
                        <a:pt x="3909" y="5765"/>
                      </a:lnTo>
                      <a:lnTo>
                        <a:pt x="3988" y="5646"/>
                      </a:lnTo>
                      <a:lnTo>
                        <a:pt x="4028" y="5567"/>
                      </a:lnTo>
                      <a:lnTo>
                        <a:pt x="4067" y="5409"/>
                      </a:lnTo>
                      <a:lnTo>
                        <a:pt x="4106" y="5291"/>
                      </a:lnTo>
                      <a:lnTo>
                        <a:pt x="4106" y="672"/>
                      </a:lnTo>
                      <a:lnTo>
                        <a:pt x="4067" y="514"/>
                      </a:lnTo>
                      <a:lnTo>
                        <a:pt x="4028" y="396"/>
                      </a:lnTo>
                      <a:lnTo>
                        <a:pt x="3988" y="277"/>
                      </a:lnTo>
                      <a:lnTo>
                        <a:pt x="3909" y="198"/>
                      </a:lnTo>
                      <a:lnTo>
                        <a:pt x="3791" y="119"/>
                      </a:lnTo>
                      <a:lnTo>
                        <a:pt x="3712" y="40"/>
                      </a:lnTo>
                      <a:lnTo>
                        <a:pt x="3593" y="1"/>
                      </a:lnTo>
                      <a:close/>
                    </a:path>
                  </a:pathLst>
                </a:custGeom>
                <a:solidFill>
                  <a:srgbClr val="B2C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2004800" y="3460525"/>
                  <a:ext cx="102675" cy="149075"/>
                </a:xfrm>
                <a:custGeom>
                  <a:rect b="b" l="l" r="r" t="t"/>
                  <a:pathLst>
                    <a:path extrusionOk="0" fill="none" h="5963" w="4107">
                      <a:moveTo>
                        <a:pt x="3435" y="1"/>
                      </a:moveTo>
                      <a:lnTo>
                        <a:pt x="474" y="1"/>
                      </a:lnTo>
                      <a:lnTo>
                        <a:pt x="474" y="1"/>
                      </a:lnTo>
                      <a:lnTo>
                        <a:pt x="316" y="40"/>
                      </a:lnTo>
                      <a:lnTo>
                        <a:pt x="198" y="80"/>
                      </a:lnTo>
                      <a:lnTo>
                        <a:pt x="198" y="80"/>
                      </a:lnTo>
                      <a:lnTo>
                        <a:pt x="198" y="198"/>
                      </a:lnTo>
                      <a:lnTo>
                        <a:pt x="198" y="5251"/>
                      </a:lnTo>
                      <a:lnTo>
                        <a:pt x="198" y="5251"/>
                      </a:lnTo>
                      <a:lnTo>
                        <a:pt x="198" y="5251"/>
                      </a:lnTo>
                      <a:lnTo>
                        <a:pt x="159" y="5370"/>
                      </a:lnTo>
                      <a:lnTo>
                        <a:pt x="119" y="5528"/>
                      </a:lnTo>
                      <a:lnTo>
                        <a:pt x="80" y="5646"/>
                      </a:lnTo>
                      <a:lnTo>
                        <a:pt x="1" y="5725"/>
                      </a:lnTo>
                      <a:lnTo>
                        <a:pt x="1" y="5725"/>
                      </a:lnTo>
                      <a:lnTo>
                        <a:pt x="80" y="5844"/>
                      </a:lnTo>
                      <a:lnTo>
                        <a:pt x="198" y="5883"/>
                      </a:lnTo>
                      <a:lnTo>
                        <a:pt x="316" y="5923"/>
                      </a:lnTo>
                      <a:lnTo>
                        <a:pt x="474" y="5962"/>
                      </a:lnTo>
                      <a:lnTo>
                        <a:pt x="3435" y="5962"/>
                      </a:lnTo>
                      <a:lnTo>
                        <a:pt x="3435" y="5962"/>
                      </a:lnTo>
                      <a:lnTo>
                        <a:pt x="3593" y="5923"/>
                      </a:lnTo>
                      <a:lnTo>
                        <a:pt x="3712" y="5883"/>
                      </a:lnTo>
                      <a:lnTo>
                        <a:pt x="3791" y="5844"/>
                      </a:lnTo>
                      <a:lnTo>
                        <a:pt x="3909" y="5765"/>
                      </a:lnTo>
                      <a:lnTo>
                        <a:pt x="3988" y="5646"/>
                      </a:lnTo>
                      <a:lnTo>
                        <a:pt x="4028" y="5567"/>
                      </a:lnTo>
                      <a:lnTo>
                        <a:pt x="4067" y="5409"/>
                      </a:lnTo>
                      <a:lnTo>
                        <a:pt x="4106" y="5291"/>
                      </a:lnTo>
                      <a:lnTo>
                        <a:pt x="4106" y="672"/>
                      </a:lnTo>
                      <a:lnTo>
                        <a:pt x="4106" y="672"/>
                      </a:lnTo>
                      <a:lnTo>
                        <a:pt x="4067" y="514"/>
                      </a:lnTo>
                      <a:lnTo>
                        <a:pt x="4028" y="396"/>
                      </a:lnTo>
                      <a:lnTo>
                        <a:pt x="3988" y="277"/>
                      </a:lnTo>
                      <a:lnTo>
                        <a:pt x="3909" y="198"/>
                      </a:lnTo>
                      <a:lnTo>
                        <a:pt x="3791" y="119"/>
                      </a:lnTo>
                      <a:lnTo>
                        <a:pt x="3712" y="40"/>
                      </a:lnTo>
                      <a:lnTo>
                        <a:pt x="3593" y="1"/>
                      </a:lnTo>
                      <a:lnTo>
                        <a:pt x="34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3"/>
                <p:cNvSpPr/>
                <p:nvPr/>
              </p:nvSpPr>
              <p:spPr>
                <a:xfrm>
                  <a:off x="2069950" y="3502975"/>
                  <a:ext cx="37525" cy="75025"/>
                </a:xfrm>
                <a:custGeom>
                  <a:rect b="b" l="l" r="r" t="t"/>
                  <a:pathLst>
                    <a:path extrusionOk="0" h="3001" w="1501">
                      <a:moveTo>
                        <a:pt x="0" y="0"/>
                      </a:moveTo>
                      <a:lnTo>
                        <a:pt x="0" y="3001"/>
                      </a:lnTo>
                      <a:lnTo>
                        <a:pt x="1500" y="3001"/>
                      </a:lnTo>
                      <a:lnTo>
                        <a:pt x="15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a:off x="2022575" y="3502975"/>
                  <a:ext cx="37525" cy="75025"/>
                </a:xfrm>
                <a:custGeom>
                  <a:rect b="b" l="l" r="r" t="t"/>
                  <a:pathLst>
                    <a:path extrusionOk="0" h="3001" w="1501">
                      <a:moveTo>
                        <a:pt x="0" y="0"/>
                      </a:moveTo>
                      <a:lnTo>
                        <a:pt x="0" y="3001"/>
                      </a:lnTo>
                      <a:lnTo>
                        <a:pt x="1500" y="3001"/>
                      </a:lnTo>
                      <a:lnTo>
                        <a:pt x="15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2014675" y="3440800"/>
                  <a:ext cx="78000" cy="19750"/>
                </a:xfrm>
                <a:custGeom>
                  <a:rect b="b" l="l" r="r" t="t"/>
                  <a:pathLst>
                    <a:path extrusionOk="0" h="790" w="3120">
                      <a:moveTo>
                        <a:pt x="119" y="0"/>
                      </a:moveTo>
                      <a:lnTo>
                        <a:pt x="40" y="40"/>
                      </a:lnTo>
                      <a:lnTo>
                        <a:pt x="0" y="119"/>
                      </a:lnTo>
                      <a:lnTo>
                        <a:pt x="0" y="198"/>
                      </a:lnTo>
                      <a:lnTo>
                        <a:pt x="0" y="592"/>
                      </a:lnTo>
                      <a:lnTo>
                        <a:pt x="0" y="671"/>
                      </a:lnTo>
                      <a:lnTo>
                        <a:pt x="40" y="750"/>
                      </a:lnTo>
                      <a:lnTo>
                        <a:pt x="119" y="790"/>
                      </a:lnTo>
                      <a:lnTo>
                        <a:pt x="3001" y="790"/>
                      </a:lnTo>
                      <a:lnTo>
                        <a:pt x="3080" y="750"/>
                      </a:lnTo>
                      <a:lnTo>
                        <a:pt x="3119" y="671"/>
                      </a:lnTo>
                      <a:lnTo>
                        <a:pt x="3119" y="592"/>
                      </a:lnTo>
                      <a:lnTo>
                        <a:pt x="3119" y="198"/>
                      </a:lnTo>
                      <a:lnTo>
                        <a:pt x="3119" y="119"/>
                      </a:lnTo>
                      <a:lnTo>
                        <a:pt x="3080" y="40"/>
                      </a:lnTo>
                      <a:lnTo>
                        <a:pt x="300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1893275" y="3447700"/>
                  <a:ext cx="116500" cy="161900"/>
                </a:xfrm>
                <a:custGeom>
                  <a:rect b="b" l="l" r="r" t="t"/>
                  <a:pathLst>
                    <a:path extrusionOk="0" h="6476" w="4660">
                      <a:moveTo>
                        <a:pt x="711" y="1"/>
                      </a:moveTo>
                      <a:lnTo>
                        <a:pt x="553" y="40"/>
                      </a:lnTo>
                      <a:lnTo>
                        <a:pt x="435" y="79"/>
                      </a:lnTo>
                      <a:lnTo>
                        <a:pt x="316" y="119"/>
                      </a:lnTo>
                      <a:lnTo>
                        <a:pt x="198" y="198"/>
                      </a:lnTo>
                      <a:lnTo>
                        <a:pt x="119" y="316"/>
                      </a:lnTo>
                      <a:lnTo>
                        <a:pt x="40" y="435"/>
                      </a:lnTo>
                      <a:lnTo>
                        <a:pt x="1" y="553"/>
                      </a:lnTo>
                      <a:lnTo>
                        <a:pt x="1" y="711"/>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20" y="553"/>
                      </a:lnTo>
                      <a:lnTo>
                        <a:pt x="4580" y="435"/>
                      </a:lnTo>
                      <a:lnTo>
                        <a:pt x="4541" y="316"/>
                      </a:lnTo>
                      <a:lnTo>
                        <a:pt x="4462" y="198"/>
                      </a:lnTo>
                      <a:lnTo>
                        <a:pt x="4343" y="119"/>
                      </a:lnTo>
                      <a:lnTo>
                        <a:pt x="4225" y="79"/>
                      </a:lnTo>
                      <a:lnTo>
                        <a:pt x="4106" y="40"/>
                      </a:lnTo>
                      <a:lnTo>
                        <a:pt x="3948"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1893275" y="3447700"/>
                  <a:ext cx="116500" cy="161900"/>
                </a:xfrm>
                <a:custGeom>
                  <a:rect b="b" l="l" r="r" t="t"/>
                  <a:pathLst>
                    <a:path extrusionOk="0" fill="none" h="6476" w="4660">
                      <a:moveTo>
                        <a:pt x="711" y="1"/>
                      </a:moveTo>
                      <a:lnTo>
                        <a:pt x="3948" y="1"/>
                      </a:lnTo>
                      <a:lnTo>
                        <a:pt x="3948" y="1"/>
                      </a:lnTo>
                      <a:lnTo>
                        <a:pt x="4106" y="40"/>
                      </a:lnTo>
                      <a:lnTo>
                        <a:pt x="4225" y="79"/>
                      </a:lnTo>
                      <a:lnTo>
                        <a:pt x="4343" y="119"/>
                      </a:lnTo>
                      <a:lnTo>
                        <a:pt x="4462" y="198"/>
                      </a:lnTo>
                      <a:lnTo>
                        <a:pt x="4541" y="316"/>
                      </a:lnTo>
                      <a:lnTo>
                        <a:pt x="4580" y="435"/>
                      </a:lnTo>
                      <a:lnTo>
                        <a:pt x="4620" y="553"/>
                      </a:lnTo>
                      <a:lnTo>
                        <a:pt x="4659" y="711"/>
                      </a:lnTo>
                      <a:lnTo>
                        <a:pt x="4659" y="5764"/>
                      </a:lnTo>
                      <a:lnTo>
                        <a:pt x="4659" y="5764"/>
                      </a:lnTo>
                      <a:lnTo>
                        <a:pt x="4620" y="5883"/>
                      </a:lnTo>
                      <a:lnTo>
                        <a:pt x="4580" y="6041"/>
                      </a:lnTo>
                      <a:lnTo>
                        <a:pt x="4541" y="6159"/>
                      </a:lnTo>
                      <a:lnTo>
                        <a:pt x="4462" y="6238"/>
                      </a:lnTo>
                      <a:lnTo>
                        <a:pt x="4343" y="6357"/>
                      </a:lnTo>
                      <a:lnTo>
                        <a:pt x="4225" y="6396"/>
                      </a:lnTo>
                      <a:lnTo>
                        <a:pt x="4106" y="6436"/>
                      </a:lnTo>
                      <a:lnTo>
                        <a:pt x="3948" y="6475"/>
                      </a:lnTo>
                      <a:lnTo>
                        <a:pt x="711" y="6475"/>
                      </a:lnTo>
                      <a:lnTo>
                        <a:pt x="711" y="6475"/>
                      </a:lnTo>
                      <a:lnTo>
                        <a:pt x="553" y="6436"/>
                      </a:lnTo>
                      <a:lnTo>
                        <a:pt x="435" y="6396"/>
                      </a:lnTo>
                      <a:lnTo>
                        <a:pt x="316" y="6357"/>
                      </a:lnTo>
                      <a:lnTo>
                        <a:pt x="198" y="6238"/>
                      </a:lnTo>
                      <a:lnTo>
                        <a:pt x="119" y="6159"/>
                      </a:lnTo>
                      <a:lnTo>
                        <a:pt x="40" y="6041"/>
                      </a:lnTo>
                      <a:lnTo>
                        <a:pt x="1" y="5883"/>
                      </a:lnTo>
                      <a:lnTo>
                        <a:pt x="1" y="5764"/>
                      </a:lnTo>
                      <a:lnTo>
                        <a:pt x="1" y="711"/>
                      </a:lnTo>
                      <a:lnTo>
                        <a:pt x="1" y="711"/>
                      </a:lnTo>
                      <a:lnTo>
                        <a:pt x="1" y="553"/>
                      </a:lnTo>
                      <a:lnTo>
                        <a:pt x="40" y="435"/>
                      </a:lnTo>
                      <a:lnTo>
                        <a:pt x="119" y="316"/>
                      </a:lnTo>
                      <a:lnTo>
                        <a:pt x="198" y="198"/>
                      </a:lnTo>
                      <a:lnTo>
                        <a:pt x="316" y="119"/>
                      </a:lnTo>
                      <a:lnTo>
                        <a:pt x="435" y="79"/>
                      </a:lnTo>
                      <a:lnTo>
                        <a:pt x="553" y="40"/>
                      </a:lnTo>
                      <a:lnTo>
                        <a:pt x="71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1893275" y="3447700"/>
                  <a:ext cx="116500" cy="161900"/>
                </a:xfrm>
                <a:custGeom>
                  <a:rect b="b" l="l" r="r" t="t"/>
                  <a:pathLst>
                    <a:path extrusionOk="0" h="6476" w="4660">
                      <a:moveTo>
                        <a:pt x="711" y="1"/>
                      </a:moveTo>
                      <a:lnTo>
                        <a:pt x="553" y="40"/>
                      </a:lnTo>
                      <a:lnTo>
                        <a:pt x="435" y="79"/>
                      </a:lnTo>
                      <a:lnTo>
                        <a:pt x="316" y="119"/>
                      </a:lnTo>
                      <a:lnTo>
                        <a:pt x="198" y="198"/>
                      </a:lnTo>
                      <a:lnTo>
                        <a:pt x="119" y="316"/>
                      </a:lnTo>
                      <a:lnTo>
                        <a:pt x="40" y="435"/>
                      </a:lnTo>
                      <a:lnTo>
                        <a:pt x="1" y="553"/>
                      </a:lnTo>
                      <a:lnTo>
                        <a:pt x="1" y="711"/>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59" y="593"/>
                      </a:lnTo>
                      <a:lnTo>
                        <a:pt x="4541" y="356"/>
                      </a:lnTo>
                      <a:lnTo>
                        <a:pt x="4383" y="158"/>
                      </a:lnTo>
                      <a:lnTo>
                        <a:pt x="4185" y="40"/>
                      </a:lnTo>
                      <a:lnTo>
                        <a:pt x="3948"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a:off x="1893275" y="3447700"/>
                  <a:ext cx="116500" cy="161900"/>
                </a:xfrm>
                <a:custGeom>
                  <a:rect b="b" l="l" r="r" t="t"/>
                  <a:pathLst>
                    <a:path extrusionOk="0" fill="none" h="6476" w="4660">
                      <a:moveTo>
                        <a:pt x="3948" y="1"/>
                      </a:moveTo>
                      <a:lnTo>
                        <a:pt x="711" y="1"/>
                      </a:lnTo>
                      <a:lnTo>
                        <a:pt x="711" y="1"/>
                      </a:lnTo>
                      <a:lnTo>
                        <a:pt x="553" y="40"/>
                      </a:lnTo>
                      <a:lnTo>
                        <a:pt x="435" y="79"/>
                      </a:lnTo>
                      <a:lnTo>
                        <a:pt x="316" y="119"/>
                      </a:lnTo>
                      <a:lnTo>
                        <a:pt x="198" y="198"/>
                      </a:lnTo>
                      <a:lnTo>
                        <a:pt x="119" y="316"/>
                      </a:lnTo>
                      <a:lnTo>
                        <a:pt x="40" y="435"/>
                      </a:lnTo>
                      <a:lnTo>
                        <a:pt x="1" y="553"/>
                      </a:lnTo>
                      <a:lnTo>
                        <a:pt x="1" y="711"/>
                      </a:lnTo>
                      <a:lnTo>
                        <a:pt x="1" y="5764"/>
                      </a:lnTo>
                      <a:lnTo>
                        <a:pt x="1" y="5764"/>
                      </a:lnTo>
                      <a:lnTo>
                        <a:pt x="1" y="5883"/>
                      </a:lnTo>
                      <a:lnTo>
                        <a:pt x="40" y="6041"/>
                      </a:lnTo>
                      <a:lnTo>
                        <a:pt x="119" y="6159"/>
                      </a:lnTo>
                      <a:lnTo>
                        <a:pt x="198" y="6238"/>
                      </a:lnTo>
                      <a:lnTo>
                        <a:pt x="316" y="6357"/>
                      </a:lnTo>
                      <a:lnTo>
                        <a:pt x="435" y="6396"/>
                      </a:lnTo>
                      <a:lnTo>
                        <a:pt x="553" y="6436"/>
                      </a:lnTo>
                      <a:lnTo>
                        <a:pt x="711" y="6475"/>
                      </a:lnTo>
                      <a:lnTo>
                        <a:pt x="3948" y="6475"/>
                      </a:lnTo>
                      <a:lnTo>
                        <a:pt x="3948" y="6475"/>
                      </a:lnTo>
                      <a:lnTo>
                        <a:pt x="4106" y="6436"/>
                      </a:lnTo>
                      <a:lnTo>
                        <a:pt x="4225" y="6396"/>
                      </a:lnTo>
                      <a:lnTo>
                        <a:pt x="4343" y="6357"/>
                      </a:lnTo>
                      <a:lnTo>
                        <a:pt x="4462" y="6238"/>
                      </a:lnTo>
                      <a:lnTo>
                        <a:pt x="4541" y="6159"/>
                      </a:lnTo>
                      <a:lnTo>
                        <a:pt x="4580" y="6041"/>
                      </a:lnTo>
                      <a:lnTo>
                        <a:pt x="4620" y="5883"/>
                      </a:lnTo>
                      <a:lnTo>
                        <a:pt x="4659" y="5764"/>
                      </a:lnTo>
                      <a:lnTo>
                        <a:pt x="4659" y="711"/>
                      </a:lnTo>
                      <a:lnTo>
                        <a:pt x="4659" y="711"/>
                      </a:lnTo>
                      <a:lnTo>
                        <a:pt x="4659" y="593"/>
                      </a:lnTo>
                      <a:lnTo>
                        <a:pt x="4659" y="593"/>
                      </a:lnTo>
                      <a:lnTo>
                        <a:pt x="4541" y="356"/>
                      </a:lnTo>
                      <a:lnTo>
                        <a:pt x="4383" y="158"/>
                      </a:lnTo>
                      <a:lnTo>
                        <a:pt x="4185" y="40"/>
                      </a:lnTo>
                      <a:lnTo>
                        <a:pt x="394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1930775" y="3494100"/>
                  <a:ext cx="66150" cy="80950"/>
                </a:xfrm>
                <a:custGeom>
                  <a:rect b="b" l="l" r="r" t="t"/>
                  <a:pathLst>
                    <a:path extrusionOk="0" h="3238" w="2646">
                      <a:moveTo>
                        <a:pt x="1" y="0"/>
                      </a:moveTo>
                      <a:lnTo>
                        <a:pt x="1" y="3237"/>
                      </a:lnTo>
                      <a:lnTo>
                        <a:pt x="2646" y="3237"/>
                      </a:lnTo>
                      <a:lnTo>
                        <a:pt x="2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a:off x="1909075" y="3425975"/>
                  <a:ext cx="84900" cy="21750"/>
                </a:xfrm>
                <a:custGeom>
                  <a:rect b="b" l="l" r="r" t="t"/>
                  <a:pathLst>
                    <a:path extrusionOk="0" h="870" w="3396">
                      <a:moveTo>
                        <a:pt x="119" y="1"/>
                      </a:moveTo>
                      <a:lnTo>
                        <a:pt x="40" y="80"/>
                      </a:lnTo>
                      <a:lnTo>
                        <a:pt x="0" y="119"/>
                      </a:lnTo>
                      <a:lnTo>
                        <a:pt x="0" y="198"/>
                      </a:lnTo>
                      <a:lnTo>
                        <a:pt x="0" y="672"/>
                      </a:lnTo>
                      <a:lnTo>
                        <a:pt x="0" y="751"/>
                      </a:lnTo>
                      <a:lnTo>
                        <a:pt x="40" y="791"/>
                      </a:lnTo>
                      <a:lnTo>
                        <a:pt x="119" y="870"/>
                      </a:lnTo>
                      <a:lnTo>
                        <a:pt x="3277" y="870"/>
                      </a:lnTo>
                      <a:lnTo>
                        <a:pt x="3316" y="791"/>
                      </a:lnTo>
                      <a:lnTo>
                        <a:pt x="3395" y="751"/>
                      </a:lnTo>
                      <a:lnTo>
                        <a:pt x="3395" y="672"/>
                      </a:lnTo>
                      <a:lnTo>
                        <a:pt x="3395" y="198"/>
                      </a:lnTo>
                      <a:lnTo>
                        <a:pt x="3395" y="119"/>
                      </a:lnTo>
                      <a:lnTo>
                        <a:pt x="3316" y="80"/>
                      </a:lnTo>
                      <a:lnTo>
                        <a:pt x="327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1710675" y="2866375"/>
                  <a:ext cx="247775" cy="153000"/>
                </a:xfrm>
                <a:custGeom>
                  <a:rect b="b" l="l" r="r" t="t"/>
                  <a:pathLst>
                    <a:path extrusionOk="0" h="6120" w="9911">
                      <a:moveTo>
                        <a:pt x="1" y="0"/>
                      </a:moveTo>
                      <a:lnTo>
                        <a:pt x="1" y="6120"/>
                      </a:lnTo>
                      <a:lnTo>
                        <a:pt x="9910" y="6120"/>
                      </a:lnTo>
                      <a:lnTo>
                        <a:pt x="9910"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1710675" y="2866375"/>
                  <a:ext cx="247775" cy="153000"/>
                </a:xfrm>
                <a:custGeom>
                  <a:rect b="b" l="l" r="r" t="t"/>
                  <a:pathLst>
                    <a:path extrusionOk="0" fill="none" h="6120" w="9911">
                      <a:moveTo>
                        <a:pt x="1" y="0"/>
                      </a:moveTo>
                      <a:lnTo>
                        <a:pt x="9910" y="0"/>
                      </a:lnTo>
                      <a:lnTo>
                        <a:pt x="9910" y="6120"/>
                      </a:lnTo>
                      <a:lnTo>
                        <a:pt x="1" y="612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1793600" y="2929525"/>
                  <a:ext cx="164850" cy="89850"/>
                </a:xfrm>
                <a:custGeom>
                  <a:rect b="b" l="l" r="r" t="t"/>
                  <a:pathLst>
                    <a:path extrusionOk="0" h="3594" w="6594">
                      <a:moveTo>
                        <a:pt x="0" y="1"/>
                      </a:moveTo>
                      <a:lnTo>
                        <a:pt x="0" y="554"/>
                      </a:lnTo>
                      <a:lnTo>
                        <a:pt x="6593" y="554"/>
                      </a:lnTo>
                      <a:lnTo>
                        <a:pt x="6593" y="1"/>
                      </a:lnTo>
                      <a:close/>
                      <a:moveTo>
                        <a:pt x="0" y="1067"/>
                      </a:moveTo>
                      <a:lnTo>
                        <a:pt x="0" y="3594"/>
                      </a:lnTo>
                      <a:lnTo>
                        <a:pt x="6593" y="3594"/>
                      </a:lnTo>
                      <a:lnTo>
                        <a:pt x="6593" y="1067"/>
                      </a:lnTo>
                      <a:close/>
                    </a:path>
                  </a:pathLst>
                </a:custGeom>
                <a:solidFill>
                  <a:srgbClr val="A7C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1793600" y="2956175"/>
                  <a:ext cx="164850" cy="63200"/>
                </a:xfrm>
                <a:custGeom>
                  <a:rect b="b" l="l" r="r" t="t"/>
                  <a:pathLst>
                    <a:path extrusionOk="0" fill="none" h="2528" w="6594">
                      <a:moveTo>
                        <a:pt x="6593" y="1"/>
                      </a:moveTo>
                      <a:lnTo>
                        <a:pt x="0" y="1"/>
                      </a:lnTo>
                      <a:lnTo>
                        <a:pt x="0" y="2528"/>
                      </a:lnTo>
                      <a:lnTo>
                        <a:pt x="6593" y="2528"/>
                      </a:lnTo>
                      <a:lnTo>
                        <a:pt x="659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1793600" y="2929525"/>
                  <a:ext cx="164850" cy="13850"/>
                </a:xfrm>
                <a:custGeom>
                  <a:rect b="b" l="l" r="r" t="t"/>
                  <a:pathLst>
                    <a:path extrusionOk="0" fill="none" h="554" w="6594">
                      <a:moveTo>
                        <a:pt x="6593" y="1"/>
                      </a:moveTo>
                      <a:lnTo>
                        <a:pt x="0" y="1"/>
                      </a:lnTo>
                      <a:lnTo>
                        <a:pt x="0" y="554"/>
                      </a:lnTo>
                      <a:lnTo>
                        <a:pt x="6593" y="554"/>
                      </a:lnTo>
                      <a:lnTo>
                        <a:pt x="659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1710675" y="2866375"/>
                  <a:ext cx="247775" cy="63175"/>
                </a:xfrm>
                <a:custGeom>
                  <a:rect b="b" l="l" r="r" t="t"/>
                  <a:pathLst>
                    <a:path extrusionOk="0" h="2527" w="9911">
                      <a:moveTo>
                        <a:pt x="9910" y="0"/>
                      </a:moveTo>
                      <a:lnTo>
                        <a:pt x="1" y="0"/>
                      </a:lnTo>
                      <a:lnTo>
                        <a:pt x="1" y="0"/>
                      </a:lnTo>
                      <a:lnTo>
                        <a:pt x="3317" y="0"/>
                      </a:lnTo>
                      <a:lnTo>
                        <a:pt x="9910" y="0"/>
                      </a:lnTo>
                      <a:lnTo>
                        <a:pt x="9910" y="2527"/>
                      </a:lnTo>
                      <a:lnTo>
                        <a:pt x="9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1710675" y="2866375"/>
                  <a:ext cx="247775" cy="63175"/>
                </a:xfrm>
                <a:custGeom>
                  <a:rect b="b" l="l" r="r" t="t"/>
                  <a:pathLst>
                    <a:path extrusionOk="0" fill="none" h="2527" w="9911">
                      <a:moveTo>
                        <a:pt x="9910" y="0"/>
                      </a:moveTo>
                      <a:lnTo>
                        <a:pt x="1" y="0"/>
                      </a:lnTo>
                      <a:lnTo>
                        <a:pt x="1" y="0"/>
                      </a:lnTo>
                      <a:lnTo>
                        <a:pt x="3317" y="0"/>
                      </a:lnTo>
                      <a:lnTo>
                        <a:pt x="9910" y="0"/>
                      </a:lnTo>
                      <a:lnTo>
                        <a:pt x="9910" y="2527"/>
                      </a:lnTo>
                      <a:lnTo>
                        <a:pt x="991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1710675" y="2866375"/>
                  <a:ext cx="82950" cy="63175"/>
                </a:xfrm>
                <a:custGeom>
                  <a:rect b="b" l="l" r="r" t="t"/>
                  <a:pathLst>
                    <a:path extrusionOk="0" h="2527" w="3318">
                      <a:moveTo>
                        <a:pt x="1" y="0"/>
                      </a:moveTo>
                      <a:lnTo>
                        <a:pt x="1" y="2527"/>
                      </a:lnTo>
                      <a:lnTo>
                        <a:pt x="3317" y="2527"/>
                      </a:lnTo>
                      <a:lnTo>
                        <a:pt x="3317" y="0"/>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1710675" y="2866375"/>
                  <a:ext cx="82950" cy="63175"/>
                </a:xfrm>
                <a:custGeom>
                  <a:rect b="b" l="l" r="r" t="t"/>
                  <a:pathLst>
                    <a:path extrusionOk="0" fill="none" h="2527" w="3318">
                      <a:moveTo>
                        <a:pt x="3317" y="0"/>
                      </a:moveTo>
                      <a:lnTo>
                        <a:pt x="1" y="0"/>
                      </a:lnTo>
                      <a:lnTo>
                        <a:pt x="1" y="2527"/>
                      </a:lnTo>
                      <a:lnTo>
                        <a:pt x="3317" y="2527"/>
                      </a:lnTo>
                      <a:lnTo>
                        <a:pt x="331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793600" y="2866375"/>
                  <a:ext cx="164850" cy="63175"/>
                </a:xfrm>
                <a:custGeom>
                  <a:rect b="b" l="l" r="r" t="t"/>
                  <a:pathLst>
                    <a:path extrusionOk="0" h="2527" w="6594">
                      <a:moveTo>
                        <a:pt x="0" y="0"/>
                      </a:moveTo>
                      <a:lnTo>
                        <a:pt x="0" y="2527"/>
                      </a:lnTo>
                      <a:lnTo>
                        <a:pt x="6593" y="2527"/>
                      </a:lnTo>
                      <a:lnTo>
                        <a:pt x="6593" y="0"/>
                      </a:lnTo>
                      <a:close/>
                    </a:path>
                  </a:pathLst>
                </a:custGeom>
                <a:solidFill>
                  <a:srgbClr val="D3E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1793600" y="2866375"/>
                  <a:ext cx="164850" cy="63175"/>
                </a:xfrm>
                <a:custGeom>
                  <a:rect b="b" l="l" r="r" t="t"/>
                  <a:pathLst>
                    <a:path extrusionOk="0" fill="none" h="2527" w="6594">
                      <a:moveTo>
                        <a:pt x="6593" y="0"/>
                      </a:moveTo>
                      <a:lnTo>
                        <a:pt x="0" y="0"/>
                      </a:lnTo>
                      <a:lnTo>
                        <a:pt x="0" y="2527"/>
                      </a:lnTo>
                      <a:lnTo>
                        <a:pt x="6593" y="2527"/>
                      </a:lnTo>
                      <a:lnTo>
                        <a:pt x="659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1710675" y="2943350"/>
                  <a:ext cx="82950" cy="12850"/>
                </a:xfrm>
                <a:custGeom>
                  <a:rect b="b" l="l" r="r" t="t"/>
                  <a:pathLst>
                    <a:path extrusionOk="0" h="514" w="3318">
                      <a:moveTo>
                        <a:pt x="1" y="1"/>
                      </a:moveTo>
                      <a:lnTo>
                        <a:pt x="1" y="514"/>
                      </a:lnTo>
                      <a:lnTo>
                        <a:pt x="3317" y="514"/>
                      </a:lnTo>
                      <a:lnTo>
                        <a:pt x="3317"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1710675" y="2943350"/>
                  <a:ext cx="82950" cy="12850"/>
                </a:xfrm>
                <a:custGeom>
                  <a:rect b="b" l="l" r="r" t="t"/>
                  <a:pathLst>
                    <a:path extrusionOk="0" fill="none" h="514" w="3318">
                      <a:moveTo>
                        <a:pt x="3317" y="1"/>
                      </a:moveTo>
                      <a:lnTo>
                        <a:pt x="1" y="1"/>
                      </a:lnTo>
                      <a:lnTo>
                        <a:pt x="1" y="514"/>
                      </a:lnTo>
                      <a:lnTo>
                        <a:pt x="3317" y="514"/>
                      </a:lnTo>
                      <a:lnTo>
                        <a:pt x="331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1793600" y="2943350"/>
                  <a:ext cx="164850" cy="12850"/>
                </a:xfrm>
                <a:custGeom>
                  <a:rect b="b" l="l" r="r" t="t"/>
                  <a:pathLst>
                    <a:path extrusionOk="0" h="514" w="6594">
                      <a:moveTo>
                        <a:pt x="0" y="1"/>
                      </a:moveTo>
                      <a:lnTo>
                        <a:pt x="0" y="514"/>
                      </a:lnTo>
                      <a:lnTo>
                        <a:pt x="6593" y="514"/>
                      </a:lnTo>
                      <a:lnTo>
                        <a:pt x="6593" y="1"/>
                      </a:lnTo>
                      <a:close/>
                    </a:path>
                  </a:pathLst>
                </a:custGeom>
                <a:solidFill>
                  <a:srgbClr val="D3E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1793600" y="2943350"/>
                  <a:ext cx="164850" cy="12850"/>
                </a:xfrm>
                <a:custGeom>
                  <a:rect b="b" l="l" r="r" t="t"/>
                  <a:pathLst>
                    <a:path extrusionOk="0" fill="none" h="514" w="6594">
                      <a:moveTo>
                        <a:pt x="6593" y="1"/>
                      </a:moveTo>
                      <a:lnTo>
                        <a:pt x="0" y="1"/>
                      </a:lnTo>
                      <a:lnTo>
                        <a:pt x="0" y="514"/>
                      </a:lnTo>
                      <a:lnTo>
                        <a:pt x="6593" y="514"/>
                      </a:lnTo>
                      <a:lnTo>
                        <a:pt x="659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1806425" y="2970000"/>
                  <a:ext cx="139175" cy="35550"/>
                </a:xfrm>
                <a:custGeom>
                  <a:rect b="b" l="l" r="r" t="t"/>
                  <a:pathLst>
                    <a:path extrusionOk="0" h="1422" w="5567">
                      <a:moveTo>
                        <a:pt x="0" y="1"/>
                      </a:moveTo>
                      <a:lnTo>
                        <a:pt x="0" y="1422"/>
                      </a:lnTo>
                      <a:lnTo>
                        <a:pt x="5567" y="1422"/>
                      </a:lnTo>
                      <a:lnTo>
                        <a:pt x="55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276225" y="2859450"/>
                  <a:ext cx="86875" cy="101700"/>
                </a:xfrm>
                <a:custGeom>
                  <a:rect b="b" l="l" r="r" t="t"/>
                  <a:pathLst>
                    <a:path extrusionOk="0" h="4068" w="3475">
                      <a:moveTo>
                        <a:pt x="3198" y="1"/>
                      </a:moveTo>
                      <a:lnTo>
                        <a:pt x="3080" y="40"/>
                      </a:lnTo>
                      <a:lnTo>
                        <a:pt x="3001" y="80"/>
                      </a:lnTo>
                      <a:lnTo>
                        <a:pt x="40" y="3633"/>
                      </a:lnTo>
                      <a:lnTo>
                        <a:pt x="0" y="3712"/>
                      </a:lnTo>
                      <a:lnTo>
                        <a:pt x="0" y="3830"/>
                      </a:lnTo>
                      <a:lnTo>
                        <a:pt x="0" y="3909"/>
                      </a:lnTo>
                      <a:lnTo>
                        <a:pt x="79" y="4028"/>
                      </a:lnTo>
                      <a:lnTo>
                        <a:pt x="198" y="4067"/>
                      </a:lnTo>
                      <a:lnTo>
                        <a:pt x="277" y="4067"/>
                      </a:lnTo>
                      <a:lnTo>
                        <a:pt x="395" y="4028"/>
                      </a:lnTo>
                      <a:lnTo>
                        <a:pt x="474" y="3988"/>
                      </a:lnTo>
                      <a:lnTo>
                        <a:pt x="3435" y="435"/>
                      </a:lnTo>
                      <a:lnTo>
                        <a:pt x="3475" y="356"/>
                      </a:lnTo>
                      <a:lnTo>
                        <a:pt x="3475" y="238"/>
                      </a:lnTo>
                      <a:lnTo>
                        <a:pt x="3475" y="159"/>
                      </a:lnTo>
                      <a:lnTo>
                        <a:pt x="3396" y="40"/>
                      </a:lnTo>
                      <a:lnTo>
                        <a:pt x="327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2276225" y="2859450"/>
                  <a:ext cx="86875" cy="101700"/>
                </a:xfrm>
                <a:custGeom>
                  <a:rect b="b" l="l" r="r" t="t"/>
                  <a:pathLst>
                    <a:path extrusionOk="0" fill="none" h="4068" w="3475">
                      <a:moveTo>
                        <a:pt x="79" y="4028"/>
                      </a:moveTo>
                      <a:lnTo>
                        <a:pt x="79" y="4028"/>
                      </a:lnTo>
                      <a:lnTo>
                        <a:pt x="0" y="3909"/>
                      </a:lnTo>
                      <a:lnTo>
                        <a:pt x="0" y="3830"/>
                      </a:lnTo>
                      <a:lnTo>
                        <a:pt x="0" y="3712"/>
                      </a:lnTo>
                      <a:lnTo>
                        <a:pt x="40" y="3633"/>
                      </a:lnTo>
                      <a:lnTo>
                        <a:pt x="3001" y="80"/>
                      </a:lnTo>
                      <a:lnTo>
                        <a:pt x="3001" y="80"/>
                      </a:lnTo>
                      <a:lnTo>
                        <a:pt x="3080" y="40"/>
                      </a:lnTo>
                      <a:lnTo>
                        <a:pt x="3198" y="1"/>
                      </a:lnTo>
                      <a:lnTo>
                        <a:pt x="3277" y="1"/>
                      </a:lnTo>
                      <a:lnTo>
                        <a:pt x="3396" y="40"/>
                      </a:lnTo>
                      <a:lnTo>
                        <a:pt x="3396" y="40"/>
                      </a:lnTo>
                      <a:lnTo>
                        <a:pt x="3475" y="159"/>
                      </a:lnTo>
                      <a:lnTo>
                        <a:pt x="3475" y="238"/>
                      </a:lnTo>
                      <a:lnTo>
                        <a:pt x="3475" y="356"/>
                      </a:lnTo>
                      <a:lnTo>
                        <a:pt x="3435" y="435"/>
                      </a:lnTo>
                      <a:lnTo>
                        <a:pt x="474" y="3988"/>
                      </a:lnTo>
                      <a:lnTo>
                        <a:pt x="474" y="3988"/>
                      </a:lnTo>
                      <a:lnTo>
                        <a:pt x="395" y="4028"/>
                      </a:lnTo>
                      <a:lnTo>
                        <a:pt x="277" y="4067"/>
                      </a:lnTo>
                      <a:lnTo>
                        <a:pt x="198" y="4067"/>
                      </a:lnTo>
                      <a:lnTo>
                        <a:pt x="79" y="40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2299900" y="2859450"/>
                  <a:ext cx="87875" cy="102675"/>
                </a:xfrm>
                <a:custGeom>
                  <a:rect b="b" l="l" r="r" t="t"/>
                  <a:pathLst>
                    <a:path extrusionOk="0" h="4107" w="3515">
                      <a:moveTo>
                        <a:pt x="3199" y="1"/>
                      </a:moveTo>
                      <a:lnTo>
                        <a:pt x="3080" y="40"/>
                      </a:lnTo>
                      <a:lnTo>
                        <a:pt x="3001" y="119"/>
                      </a:lnTo>
                      <a:lnTo>
                        <a:pt x="80" y="3633"/>
                      </a:lnTo>
                      <a:lnTo>
                        <a:pt x="1" y="3751"/>
                      </a:lnTo>
                      <a:lnTo>
                        <a:pt x="1" y="3830"/>
                      </a:lnTo>
                      <a:lnTo>
                        <a:pt x="40" y="3949"/>
                      </a:lnTo>
                      <a:lnTo>
                        <a:pt x="80" y="4028"/>
                      </a:lnTo>
                      <a:lnTo>
                        <a:pt x="198" y="4067"/>
                      </a:lnTo>
                      <a:lnTo>
                        <a:pt x="317" y="4107"/>
                      </a:lnTo>
                      <a:lnTo>
                        <a:pt x="396" y="4067"/>
                      </a:lnTo>
                      <a:lnTo>
                        <a:pt x="475" y="3988"/>
                      </a:lnTo>
                      <a:lnTo>
                        <a:pt x="3436" y="475"/>
                      </a:lnTo>
                      <a:lnTo>
                        <a:pt x="3475" y="356"/>
                      </a:lnTo>
                      <a:lnTo>
                        <a:pt x="3515" y="277"/>
                      </a:lnTo>
                      <a:lnTo>
                        <a:pt x="3475" y="159"/>
                      </a:lnTo>
                      <a:lnTo>
                        <a:pt x="3396" y="80"/>
                      </a:lnTo>
                      <a:lnTo>
                        <a:pt x="3278" y="40"/>
                      </a:lnTo>
                      <a:lnTo>
                        <a:pt x="319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2299900" y="2859450"/>
                  <a:ext cx="87875" cy="102675"/>
                </a:xfrm>
                <a:custGeom>
                  <a:rect b="b" l="l" r="r" t="t"/>
                  <a:pathLst>
                    <a:path extrusionOk="0" fill="none" h="4107" w="3515">
                      <a:moveTo>
                        <a:pt x="80" y="4028"/>
                      </a:moveTo>
                      <a:lnTo>
                        <a:pt x="80" y="4028"/>
                      </a:lnTo>
                      <a:lnTo>
                        <a:pt x="40" y="3949"/>
                      </a:lnTo>
                      <a:lnTo>
                        <a:pt x="1" y="3830"/>
                      </a:lnTo>
                      <a:lnTo>
                        <a:pt x="1" y="3751"/>
                      </a:lnTo>
                      <a:lnTo>
                        <a:pt x="80" y="3633"/>
                      </a:lnTo>
                      <a:lnTo>
                        <a:pt x="3001" y="119"/>
                      </a:lnTo>
                      <a:lnTo>
                        <a:pt x="3001" y="119"/>
                      </a:lnTo>
                      <a:lnTo>
                        <a:pt x="3080" y="40"/>
                      </a:lnTo>
                      <a:lnTo>
                        <a:pt x="3199" y="1"/>
                      </a:lnTo>
                      <a:lnTo>
                        <a:pt x="3278" y="40"/>
                      </a:lnTo>
                      <a:lnTo>
                        <a:pt x="3396" y="80"/>
                      </a:lnTo>
                      <a:lnTo>
                        <a:pt x="3396" y="80"/>
                      </a:lnTo>
                      <a:lnTo>
                        <a:pt x="3396" y="80"/>
                      </a:lnTo>
                      <a:lnTo>
                        <a:pt x="3475" y="159"/>
                      </a:lnTo>
                      <a:lnTo>
                        <a:pt x="3515" y="277"/>
                      </a:lnTo>
                      <a:lnTo>
                        <a:pt x="3475" y="356"/>
                      </a:lnTo>
                      <a:lnTo>
                        <a:pt x="3436" y="475"/>
                      </a:lnTo>
                      <a:lnTo>
                        <a:pt x="3436" y="475"/>
                      </a:lnTo>
                      <a:lnTo>
                        <a:pt x="475" y="3988"/>
                      </a:lnTo>
                      <a:lnTo>
                        <a:pt x="475" y="3988"/>
                      </a:lnTo>
                      <a:lnTo>
                        <a:pt x="396" y="4067"/>
                      </a:lnTo>
                      <a:lnTo>
                        <a:pt x="317" y="4107"/>
                      </a:lnTo>
                      <a:lnTo>
                        <a:pt x="198" y="4067"/>
                      </a:lnTo>
                      <a:lnTo>
                        <a:pt x="80" y="40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2319650" y="2864400"/>
                  <a:ext cx="87875" cy="102675"/>
                </a:xfrm>
                <a:custGeom>
                  <a:rect b="b" l="l" r="r" t="t"/>
                  <a:pathLst>
                    <a:path extrusionOk="0" h="4107" w="3515">
                      <a:moveTo>
                        <a:pt x="3198" y="0"/>
                      </a:moveTo>
                      <a:lnTo>
                        <a:pt x="3119" y="40"/>
                      </a:lnTo>
                      <a:lnTo>
                        <a:pt x="3040" y="119"/>
                      </a:lnTo>
                      <a:lnTo>
                        <a:pt x="79" y="3632"/>
                      </a:lnTo>
                      <a:lnTo>
                        <a:pt x="40" y="3751"/>
                      </a:lnTo>
                      <a:lnTo>
                        <a:pt x="1" y="3869"/>
                      </a:lnTo>
                      <a:lnTo>
                        <a:pt x="40" y="3948"/>
                      </a:lnTo>
                      <a:lnTo>
                        <a:pt x="119" y="4027"/>
                      </a:lnTo>
                      <a:lnTo>
                        <a:pt x="198" y="4106"/>
                      </a:lnTo>
                      <a:lnTo>
                        <a:pt x="316" y="4106"/>
                      </a:lnTo>
                      <a:lnTo>
                        <a:pt x="435" y="4067"/>
                      </a:lnTo>
                      <a:lnTo>
                        <a:pt x="514" y="3988"/>
                      </a:lnTo>
                      <a:lnTo>
                        <a:pt x="3435" y="474"/>
                      </a:lnTo>
                      <a:lnTo>
                        <a:pt x="3514" y="395"/>
                      </a:lnTo>
                      <a:lnTo>
                        <a:pt x="3514" y="277"/>
                      </a:lnTo>
                      <a:lnTo>
                        <a:pt x="3475" y="158"/>
                      </a:lnTo>
                      <a:lnTo>
                        <a:pt x="3396" y="79"/>
                      </a:lnTo>
                      <a:lnTo>
                        <a:pt x="3317" y="40"/>
                      </a:lnTo>
                      <a:lnTo>
                        <a:pt x="3198"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2319650" y="2864400"/>
                  <a:ext cx="87875" cy="102675"/>
                </a:xfrm>
                <a:custGeom>
                  <a:rect b="b" l="l" r="r" t="t"/>
                  <a:pathLst>
                    <a:path extrusionOk="0" fill="none" h="4107" w="3515">
                      <a:moveTo>
                        <a:pt x="119" y="4027"/>
                      </a:moveTo>
                      <a:lnTo>
                        <a:pt x="119" y="4027"/>
                      </a:lnTo>
                      <a:lnTo>
                        <a:pt x="40" y="3948"/>
                      </a:lnTo>
                      <a:lnTo>
                        <a:pt x="1" y="3869"/>
                      </a:lnTo>
                      <a:lnTo>
                        <a:pt x="40" y="3751"/>
                      </a:lnTo>
                      <a:lnTo>
                        <a:pt x="79" y="3632"/>
                      </a:lnTo>
                      <a:lnTo>
                        <a:pt x="79" y="3632"/>
                      </a:lnTo>
                      <a:lnTo>
                        <a:pt x="3040" y="119"/>
                      </a:lnTo>
                      <a:lnTo>
                        <a:pt x="3040" y="119"/>
                      </a:lnTo>
                      <a:lnTo>
                        <a:pt x="3119" y="40"/>
                      </a:lnTo>
                      <a:lnTo>
                        <a:pt x="3198" y="0"/>
                      </a:lnTo>
                      <a:lnTo>
                        <a:pt x="3317" y="40"/>
                      </a:lnTo>
                      <a:lnTo>
                        <a:pt x="3396" y="79"/>
                      </a:lnTo>
                      <a:lnTo>
                        <a:pt x="3396" y="79"/>
                      </a:lnTo>
                      <a:lnTo>
                        <a:pt x="3396" y="79"/>
                      </a:lnTo>
                      <a:lnTo>
                        <a:pt x="3475" y="158"/>
                      </a:lnTo>
                      <a:lnTo>
                        <a:pt x="3514" y="277"/>
                      </a:lnTo>
                      <a:lnTo>
                        <a:pt x="3514" y="395"/>
                      </a:lnTo>
                      <a:lnTo>
                        <a:pt x="3435" y="474"/>
                      </a:lnTo>
                      <a:lnTo>
                        <a:pt x="514" y="3988"/>
                      </a:lnTo>
                      <a:lnTo>
                        <a:pt x="514" y="3988"/>
                      </a:lnTo>
                      <a:lnTo>
                        <a:pt x="435" y="4067"/>
                      </a:lnTo>
                      <a:lnTo>
                        <a:pt x="316" y="4106"/>
                      </a:lnTo>
                      <a:lnTo>
                        <a:pt x="198" y="4106"/>
                      </a:lnTo>
                      <a:lnTo>
                        <a:pt x="119" y="402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2040325" y="2895975"/>
                  <a:ext cx="383975" cy="48400"/>
                </a:xfrm>
                <a:custGeom>
                  <a:rect b="b" l="l" r="r" t="t"/>
                  <a:pathLst>
                    <a:path extrusionOk="0" h="1936" w="15359">
                      <a:moveTo>
                        <a:pt x="988" y="1"/>
                      </a:moveTo>
                      <a:lnTo>
                        <a:pt x="672" y="40"/>
                      </a:lnTo>
                      <a:lnTo>
                        <a:pt x="396" y="119"/>
                      </a:lnTo>
                      <a:lnTo>
                        <a:pt x="277" y="198"/>
                      </a:lnTo>
                      <a:lnTo>
                        <a:pt x="159" y="317"/>
                      </a:lnTo>
                      <a:lnTo>
                        <a:pt x="80" y="474"/>
                      </a:lnTo>
                      <a:lnTo>
                        <a:pt x="1" y="632"/>
                      </a:lnTo>
                      <a:lnTo>
                        <a:pt x="1" y="790"/>
                      </a:lnTo>
                      <a:lnTo>
                        <a:pt x="1" y="988"/>
                      </a:lnTo>
                      <a:lnTo>
                        <a:pt x="80" y="1304"/>
                      </a:lnTo>
                      <a:lnTo>
                        <a:pt x="159" y="1501"/>
                      </a:lnTo>
                      <a:lnTo>
                        <a:pt x="159" y="1540"/>
                      </a:lnTo>
                      <a:lnTo>
                        <a:pt x="277" y="1659"/>
                      </a:lnTo>
                      <a:lnTo>
                        <a:pt x="396" y="1738"/>
                      </a:lnTo>
                      <a:lnTo>
                        <a:pt x="514" y="1738"/>
                      </a:lnTo>
                      <a:lnTo>
                        <a:pt x="672" y="1698"/>
                      </a:lnTo>
                      <a:lnTo>
                        <a:pt x="790" y="1619"/>
                      </a:lnTo>
                      <a:lnTo>
                        <a:pt x="830" y="1501"/>
                      </a:lnTo>
                      <a:lnTo>
                        <a:pt x="869" y="1343"/>
                      </a:lnTo>
                      <a:lnTo>
                        <a:pt x="830" y="1225"/>
                      </a:lnTo>
                      <a:lnTo>
                        <a:pt x="751" y="988"/>
                      </a:lnTo>
                      <a:lnTo>
                        <a:pt x="712" y="869"/>
                      </a:lnTo>
                      <a:lnTo>
                        <a:pt x="712" y="790"/>
                      </a:lnTo>
                      <a:lnTo>
                        <a:pt x="869" y="711"/>
                      </a:lnTo>
                      <a:lnTo>
                        <a:pt x="1106" y="711"/>
                      </a:lnTo>
                      <a:lnTo>
                        <a:pt x="1422" y="751"/>
                      </a:lnTo>
                      <a:lnTo>
                        <a:pt x="1777" y="830"/>
                      </a:lnTo>
                      <a:lnTo>
                        <a:pt x="2607" y="988"/>
                      </a:lnTo>
                      <a:lnTo>
                        <a:pt x="3396" y="1185"/>
                      </a:lnTo>
                      <a:lnTo>
                        <a:pt x="4462" y="1461"/>
                      </a:lnTo>
                      <a:lnTo>
                        <a:pt x="5528" y="1698"/>
                      </a:lnTo>
                      <a:lnTo>
                        <a:pt x="6594" y="1856"/>
                      </a:lnTo>
                      <a:lnTo>
                        <a:pt x="7147" y="1935"/>
                      </a:lnTo>
                      <a:lnTo>
                        <a:pt x="8173" y="1935"/>
                      </a:lnTo>
                      <a:lnTo>
                        <a:pt x="8726" y="1856"/>
                      </a:lnTo>
                      <a:lnTo>
                        <a:pt x="9792" y="1698"/>
                      </a:lnTo>
                      <a:lnTo>
                        <a:pt x="10858" y="1461"/>
                      </a:lnTo>
                      <a:lnTo>
                        <a:pt x="11924" y="1225"/>
                      </a:lnTo>
                      <a:lnTo>
                        <a:pt x="12713" y="988"/>
                      </a:lnTo>
                      <a:lnTo>
                        <a:pt x="13542" y="830"/>
                      </a:lnTo>
                      <a:lnTo>
                        <a:pt x="13898" y="751"/>
                      </a:lnTo>
                      <a:lnTo>
                        <a:pt x="14213" y="711"/>
                      </a:lnTo>
                      <a:lnTo>
                        <a:pt x="14450" y="751"/>
                      </a:lnTo>
                      <a:lnTo>
                        <a:pt x="14569" y="790"/>
                      </a:lnTo>
                      <a:lnTo>
                        <a:pt x="14569" y="869"/>
                      </a:lnTo>
                      <a:lnTo>
                        <a:pt x="14569" y="1027"/>
                      </a:lnTo>
                      <a:lnTo>
                        <a:pt x="14490" y="1225"/>
                      </a:lnTo>
                      <a:lnTo>
                        <a:pt x="14450" y="1382"/>
                      </a:lnTo>
                      <a:lnTo>
                        <a:pt x="14490" y="1501"/>
                      </a:lnTo>
                      <a:lnTo>
                        <a:pt x="14569" y="1619"/>
                      </a:lnTo>
                      <a:lnTo>
                        <a:pt x="14687" y="1698"/>
                      </a:lnTo>
                      <a:lnTo>
                        <a:pt x="14845" y="1738"/>
                      </a:lnTo>
                      <a:lnTo>
                        <a:pt x="14964" y="1698"/>
                      </a:lnTo>
                      <a:lnTo>
                        <a:pt x="15082" y="1619"/>
                      </a:lnTo>
                      <a:lnTo>
                        <a:pt x="15161" y="1501"/>
                      </a:lnTo>
                      <a:lnTo>
                        <a:pt x="15240" y="1304"/>
                      </a:lnTo>
                      <a:lnTo>
                        <a:pt x="15319" y="988"/>
                      </a:lnTo>
                      <a:lnTo>
                        <a:pt x="15358" y="790"/>
                      </a:lnTo>
                      <a:lnTo>
                        <a:pt x="15319" y="632"/>
                      </a:lnTo>
                      <a:lnTo>
                        <a:pt x="15279" y="474"/>
                      </a:lnTo>
                      <a:lnTo>
                        <a:pt x="15161" y="317"/>
                      </a:lnTo>
                      <a:lnTo>
                        <a:pt x="15042" y="198"/>
                      </a:lnTo>
                      <a:lnTo>
                        <a:pt x="14924" y="119"/>
                      </a:lnTo>
                      <a:lnTo>
                        <a:pt x="14648" y="40"/>
                      </a:lnTo>
                      <a:lnTo>
                        <a:pt x="14332" y="1"/>
                      </a:lnTo>
                      <a:lnTo>
                        <a:pt x="13937" y="1"/>
                      </a:lnTo>
                      <a:lnTo>
                        <a:pt x="13463" y="80"/>
                      </a:lnTo>
                      <a:lnTo>
                        <a:pt x="12950" y="198"/>
                      </a:lnTo>
                      <a:lnTo>
                        <a:pt x="11726" y="474"/>
                      </a:lnTo>
                      <a:lnTo>
                        <a:pt x="10739" y="751"/>
                      </a:lnTo>
                      <a:lnTo>
                        <a:pt x="9673" y="988"/>
                      </a:lnTo>
                      <a:lnTo>
                        <a:pt x="8647" y="1146"/>
                      </a:lnTo>
                      <a:lnTo>
                        <a:pt x="8134" y="1185"/>
                      </a:lnTo>
                      <a:lnTo>
                        <a:pt x="7660" y="1225"/>
                      </a:lnTo>
                      <a:lnTo>
                        <a:pt x="7186" y="1185"/>
                      </a:lnTo>
                      <a:lnTo>
                        <a:pt x="6673" y="1146"/>
                      </a:lnTo>
                      <a:lnTo>
                        <a:pt x="5646" y="988"/>
                      </a:lnTo>
                      <a:lnTo>
                        <a:pt x="4620" y="751"/>
                      </a:lnTo>
                      <a:lnTo>
                        <a:pt x="3594" y="474"/>
                      </a:lnTo>
                      <a:lnTo>
                        <a:pt x="2370" y="198"/>
                      </a:lnTo>
                      <a:lnTo>
                        <a:pt x="1856" y="80"/>
                      </a:lnTo>
                      <a:lnTo>
                        <a:pt x="142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2040325" y="2895975"/>
                  <a:ext cx="383975" cy="48400"/>
                </a:xfrm>
                <a:custGeom>
                  <a:rect b="b" l="l" r="r" t="t"/>
                  <a:pathLst>
                    <a:path extrusionOk="0" fill="none" h="1936" w="15359">
                      <a:moveTo>
                        <a:pt x="7660" y="1935"/>
                      </a:moveTo>
                      <a:lnTo>
                        <a:pt x="7660" y="1935"/>
                      </a:lnTo>
                      <a:lnTo>
                        <a:pt x="7147" y="1935"/>
                      </a:lnTo>
                      <a:lnTo>
                        <a:pt x="6594" y="1856"/>
                      </a:lnTo>
                      <a:lnTo>
                        <a:pt x="5528" y="1698"/>
                      </a:lnTo>
                      <a:lnTo>
                        <a:pt x="4462" y="1461"/>
                      </a:lnTo>
                      <a:lnTo>
                        <a:pt x="3396" y="1185"/>
                      </a:lnTo>
                      <a:lnTo>
                        <a:pt x="3396" y="1185"/>
                      </a:lnTo>
                      <a:lnTo>
                        <a:pt x="2607" y="988"/>
                      </a:lnTo>
                      <a:lnTo>
                        <a:pt x="1777" y="830"/>
                      </a:lnTo>
                      <a:lnTo>
                        <a:pt x="1422" y="751"/>
                      </a:lnTo>
                      <a:lnTo>
                        <a:pt x="1106" y="711"/>
                      </a:lnTo>
                      <a:lnTo>
                        <a:pt x="869" y="711"/>
                      </a:lnTo>
                      <a:lnTo>
                        <a:pt x="712" y="790"/>
                      </a:lnTo>
                      <a:lnTo>
                        <a:pt x="712" y="790"/>
                      </a:lnTo>
                      <a:lnTo>
                        <a:pt x="712" y="869"/>
                      </a:lnTo>
                      <a:lnTo>
                        <a:pt x="751" y="988"/>
                      </a:lnTo>
                      <a:lnTo>
                        <a:pt x="830" y="1225"/>
                      </a:lnTo>
                      <a:lnTo>
                        <a:pt x="830" y="1225"/>
                      </a:lnTo>
                      <a:lnTo>
                        <a:pt x="869" y="1343"/>
                      </a:lnTo>
                      <a:lnTo>
                        <a:pt x="830" y="1501"/>
                      </a:lnTo>
                      <a:lnTo>
                        <a:pt x="790" y="1619"/>
                      </a:lnTo>
                      <a:lnTo>
                        <a:pt x="672" y="1698"/>
                      </a:lnTo>
                      <a:lnTo>
                        <a:pt x="672" y="1698"/>
                      </a:lnTo>
                      <a:lnTo>
                        <a:pt x="514" y="1738"/>
                      </a:lnTo>
                      <a:lnTo>
                        <a:pt x="396" y="1738"/>
                      </a:lnTo>
                      <a:lnTo>
                        <a:pt x="277" y="1659"/>
                      </a:lnTo>
                      <a:lnTo>
                        <a:pt x="159" y="1540"/>
                      </a:lnTo>
                      <a:lnTo>
                        <a:pt x="159" y="1540"/>
                      </a:lnTo>
                      <a:lnTo>
                        <a:pt x="159" y="1501"/>
                      </a:lnTo>
                      <a:lnTo>
                        <a:pt x="159" y="1501"/>
                      </a:lnTo>
                      <a:lnTo>
                        <a:pt x="80" y="1304"/>
                      </a:lnTo>
                      <a:lnTo>
                        <a:pt x="1" y="988"/>
                      </a:lnTo>
                      <a:lnTo>
                        <a:pt x="1" y="790"/>
                      </a:lnTo>
                      <a:lnTo>
                        <a:pt x="1" y="632"/>
                      </a:lnTo>
                      <a:lnTo>
                        <a:pt x="80" y="474"/>
                      </a:lnTo>
                      <a:lnTo>
                        <a:pt x="159" y="317"/>
                      </a:lnTo>
                      <a:lnTo>
                        <a:pt x="159" y="317"/>
                      </a:lnTo>
                      <a:lnTo>
                        <a:pt x="277" y="198"/>
                      </a:lnTo>
                      <a:lnTo>
                        <a:pt x="396" y="119"/>
                      </a:lnTo>
                      <a:lnTo>
                        <a:pt x="672" y="40"/>
                      </a:lnTo>
                      <a:lnTo>
                        <a:pt x="988" y="1"/>
                      </a:lnTo>
                      <a:lnTo>
                        <a:pt x="1422" y="1"/>
                      </a:lnTo>
                      <a:lnTo>
                        <a:pt x="1856" y="80"/>
                      </a:lnTo>
                      <a:lnTo>
                        <a:pt x="2370" y="198"/>
                      </a:lnTo>
                      <a:lnTo>
                        <a:pt x="3594" y="474"/>
                      </a:lnTo>
                      <a:lnTo>
                        <a:pt x="3594" y="474"/>
                      </a:lnTo>
                      <a:lnTo>
                        <a:pt x="4620" y="751"/>
                      </a:lnTo>
                      <a:lnTo>
                        <a:pt x="5646" y="988"/>
                      </a:lnTo>
                      <a:lnTo>
                        <a:pt x="6673" y="1146"/>
                      </a:lnTo>
                      <a:lnTo>
                        <a:pt x="7186" y="1185"/>
                      </a:lnTo>
                      <a:lnTo>
                        <a:pt x="7660" y="1225"/>
                      </a:lnTo>
                      <a:lnTo>
                        <a:pt x="7660" y="1225"/>
                      </a:lnTo>
                      <a:lnTo>
                        <a:pt x="8134" y="1185"/>
                      </a:lnTo>
                      <a:lnTo>
                        <a:pt x="8647" y="1146"/>
                      </a:lnTo>
                      <a:lnTo>
                        <a:pt x="9673" y="988"/>
                      </a:lnTo>
                      <a:lnTo>
                        <a:pt x="10739" y="751"/>
                      </a:lnTo>
                      <a:lnTo>
                        <a:pt x="11726" y="474"/>
                      </a:lnTo>
                      <a:lnTo>
                        <a:pt x="11726" y="474"/>
                      </a:lnTo>
                      <a:lnTo>
                        <a:pt x="12950" y="198"/>
                      </a:lnTo>
                      <a:lnTo>
                        <a:pt x="13463" y="80"/>
                      </a:lnTo>
                      <a:lnTo>
                        <a:pt x="13937" y="1"/>
                      </a:lnTo>
                      <a:lnTo>
                        <a:pt x="14332" y="1"/>
                      </a:lnTo>
                      <a:lnTo>
                        <a:pt x="14648" y="40"/>
                      </a:lnTo>
                      <a:lnTo>
                        <a:pt x="14924" y="119"/>
                      </a:lnTo>
                      <a:lnTo>
                        <a:pt x="15042" y="198"/>
                      </a:lnTo>
                      <a:lnTo>
                        <a:pt x="15161" y="317"/>
                      </a:lnTo>
                      <a:lnTo>
                        <a:pt x="15161" y="317"/>
                      </a:lnTo>
                      <a:lnTo>
                        <a:pt x="15279" y="474"/>
                      </a:lnTo>
                      <a:lnTo>
                        <a:pt x="15319" y="632"/>
                      </a:lnTo>
                      <a:lnTo>
                        <a:pt x="15358" y="790"/>
                      </a:lnTo>
                      <a:lnTo>
                        <a:pt x="15319" y="988"/>
                      </a:lnTo>
                      <a:lnTo>
                        <a:pt x="15240" y="1304"/>
                      </a:lnTo>
                      <a:lnTo>
                        <a:pt x="15161" y="1501"/>
                      </a:lnTo>
                      <a:lnTo>
                        <a:pt x="15161" y="1501"/>
                      </a:lnTo>
                      <a:lnTo>
                        <a:pt x="15082" y="1619"/>
                      </a:lnTo>
                      <a:lnTo>
                        <a:pt x="14964" y="1698"/>
                      </a:lnTo>
                      <a:lnTo>
                        <a:pt x="14845" y="1738"/>
                      </a:lnTo>
                      <a:lnTo>
                        <a:pt x="14687" y="1698"/>
                      </a:lnTo>
                      <a:lnTo>
                        <a:pt x="14687" y="1698"/>
                      </a:lnTo>
                      <a:lnTo>
                        <a:pt x="14569" y="1619"/>
                      </a:lnTo>
                      <a:lnTo>
                        <a:pt x="14490" y="1501"/>
                      </a:lnTo>
                      <a:lnTo>
                        <a:pt x="14450" y="1382"/>
                      </a:lnTo>
                      <a:lnTo>
                        <a:pt x="14490" y="1225"/>
                      </a:lnTo>
                      <a:lnTo>
                        <a:pt x="14490" y="1225"/>
                      </a:lnTo>
                      <a:lnTo>
                        <a:pt x="14569" y="1027"/>
                      </a:lnTo>
                      <a:lnTo>
                        <a:pt x="14569" y="869"/>
                      </a:lnTo>
                      <a:lnTo>
                        <a:pt x="14569" y="790"/>
                      </a:lnTo>
                      <a:lnTo>
                        <a:pt x="14569" y="790"/>
                      </a:lnTo>
                      <a:lnTo>
                        <a:pt x="14450" y="751"/>
                      </a:lnTo>
                      <a:lnTo>
                        <a:pt x="14213" y="711"/>
                      </a:lnTo>
                      <a:lnTo>
                        <a:pt x="13898" y="751"/>
                      </a:lnTo>
                      <a:lnTo>
                        <a:pt x="13542" y="830"/>
                      </a:lnTo>
                      <a:lnTo>
                        <a:pt x="12713" y="988"/>
                      </a:lnTo>
                      <a:lnTo>
                        <a:pt x="11924" y="1225"/>
                      </a:lnTo>
                      <a:lnTo>
                        <a:pt x="11924" y="1225"/>
                      </a:lnTo>
                      <a:lnTo>
                        <a:pt x="10858" y="1461"/>
                      </a:lnTo>
                      <a:lnTo>
                        <a:pt x="9792" y="1698"/>
                      </a:lnTo>
                      <a:lnTo>
                        <a:pt x="8726" y="1856"/>
                      </a:lnTo>
                      <a:lnTo>
                        <a:pt x="8173" y="1935"/>
                      </a:lnTo>
                      <a:lnTo>
                        <a:pt x="7660" y="19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2040325" y="2895975"/>
                  <a:ext cx="383975" cy="48400"/>
                </a:xfrm>
                <a:custGeom>
                  <a:rect b="b" l="l" r="r" t="t"/>
                  <a:pathLst>
                    <a:path extrusionOk="0" h="1936" w="15359">
                      <a:moveTo>
                        <a:pt x="790" y="1"/>
                      </a:moveTo>
                      <a:lnTo>
                        <a:pt x="554" y="80"/>
                      </a:lnTo>
                      <a:lnTo>
                        <a:pt x="317" y="159"/>
                      </a:lnTo>
                      <a:lnTo>
                        <a:pt x="159" y="317"/>
                      </a:lnTo>
                      <a:lnTo>
                        <a:pt x="80" y="435"/>
                      </a:lnTo>
                      <a:lnTo>
                        <a:pt x="40" y="553"/>
                      </a:lnTo>
                      <a:lnTo>
                        <a:pt x="1" y="830"/>
                      </a:lnTo>
                      <a:lnTo>
                        <a:pt x="1" y="1027"/>
                      </a:lnTo>
                      <a:lnTo>
                        <a:pt x="40" y="1225"/>
                      </a:lnTo>
                      <a:lnTo>
                        <a:pt x="159" y="1501"/>
                      </a:lnTo>
                      <a:lnTo>
                        <a:pt x="159" y="1540"/>
                      </a:lnTo>
                      <a:lnTo>
                        <a:pt x="238" y="1619"/>
                      </a:lnTo>
                      <a:lnTo>
                        <a:pt x="317" y="1698"/>
                      </a:lnTo>
                      <a:lnTo>
                        <a:pt x="396" y="1738"/>
                      </a:lnTo>
                      <a:lnTo>
                        <a:pt x="514" y="1738"/>
                      </a:lnTo>
                      <a:lnTo>
                        <a:pt x="672" y="1698"/>
                      </a:lnTo>
                      <a:lnTo>
                        <a:pt x="751" y="1659"/>
                      </a:lnTo>
                      <a:lnTo>
                        <a:pt x="830" y="1580"/>
                      </a:lnTo>
                      <a:lnTo>
                        <a:pt x="869" y="1501"/>
                      </a:lnTo>
                      <a:lnTo>
                        <a:pt x="869" y="1382"/>
                      </a:lnTo>
                      <a:lnTo>
                        <a:pt x="830" y="1225"/>
                      </a:lnTo>
                      <a:lnTo>
                        <a:pt x="751" y="948"/>
                      </a:lnTo>
                      <a:lnTo>
                        <a:pt x="712" y="830"/>
                      </a:lnTo>
                      <a:lnTo>
                        <a:pt x="712" y="790"/>
                      </a:lnTo>
                      <a:lnTo>
                        <a:pt x="830" y="751"/>
                      </a:lnTo>
                      <a:lnTo>
                        <a:pt x="1027" y="711"/>
                      </a:lnTo>
                      <a:lnTo>
                        <a:pt x="1501" y="751"/>
                      </a:lnTo>
                      <a:lnTo>
                        <a:pt x="2093" y="869"/>
                      </a:lnTo>
                      <a:lnTo>
                        <a:pt x="3396" y="1185"/>
                      </a:lnTo>
                      <a:lnTo>
                        <a:pt x="4462" y="1461"/>
                      </a:lnTo>
                      <a:lnTo>
                        <a:pt x="5528" y="1698"/>
                      </a:lnTo>
                      <a:lnTo>
                        <a:pt x="6594" y="1856"/>
                      </a:lnTo>
                      <a:lnTo>
                        <a:pt x="7147" y="1935"/>
                      </a:lnTo>
                      <a:lnTo>
                        <a:pt x="8173" y="1935"/>
                      </a:lnTo>
                      <a:lnTo>
                        <a:pt x="8726" y="1856"/>
                      </a:lnTo>
                      <a:lnTo>
                        <a:pt x="9792" y="1698"/>
                      </a:lnTo>
                      <a:lnTo>
                        <a:pt x="10858" y="1461"/>
                      </a:lnTo>
                      <a:lnTo>
                        <a:pt x="11924" y="1225"/>
                      </a:lnTo>
                      <a:lnTo>
                        <a:pt x="13187" y="869"/>
                      </a:lnTo>
                      <a:lnTo>
                        <a:pt x="13819" y="751"/>
                      </a:lnTo>
                      <a:lnTo>
                        <a:pt x="14292" y="711"/>
                      </a:lnTo>
                      <a:lnTo>
                        <a:pt x="14490" y="751"/>
                      </a:lnTo>
                      <a:lnTo>
                        <a:pt x="14569" y="790"/>
                      </a:lnTo>
                      <a:lnTo>
                        <a:pt x="14569" y="830"/>
                      </a:lnTo>
                      <a:lnTo>
                        <a:pt x="14569" y="988"/>
                      </a:lnTo>
                      <a:lnTo>
                        <a:pt x="14490" y="1225"/>
                      </a:lnTo>
                      <a:lnTo>
                        <a:pt x="14450" y="1343"/>
                      </a:lnTo>
                      <a:lnTo>
                        <a:pt x="14490" y="1461"/>
                      </a:lnTo>
                      <a:lnTo>
                        <a:pt x="14529" y="1580"/>
                      </a:lnTo>
                      <a:lnTo>
                        <a:pt x="14608" y="1659"/>
                      </a:lnTo>
                      <a:lnTo>
                        <a:pt x="14687" y="1698"/>
                      </a:lnTo>
                      <a:lnTo>
                        <a:pt x="14845" y="1738"/>
                      </a:lnTo>
                      <a:lnTo>
                        <a:pt x="14924" y="1698"/>
                      </a:lnTo>
                      <a:lnTo>
                        <a:pt x="15042" y="1659"/>
                      </a:lnTo>
                      <a:lnTo>
                        <a:pt x="15121" y="1580"/>
                      </a:lnTo>
                      <a:lnTo>
                        <a:pt x="15161" y="1501"/>
                      </a:lnTo>
                      <a:lnTo>
                        <a:pt x="15279" y="1225"/>
                      </a:lnTo>
                      <a:lnTo>
                        <a:pt x="15319" y="1027"/>
                      </a:lnTo>
                      <a:lnTo>
                        <a:pt x="15358" y="830"/>
                      </a:lnTo>
                      <a:lnTo>
                        <a:pt x="15319" y="672"/>
                      </a:lnTo>
                      <a:lnTo>
                        <a:pt x="15319" y="553"/>
                      </a:lnTo>
                      <a:lnTo>
                        <a:pt x="15240" y="435"/>
                      </a:lnTo>
                      <a:lnTo>
                        <a:pt x="15161" y="317"/>
                      </a:lnTo>
                      <a:lnTo>
                        <a:pt x="15003" y="159"/>
                      </a:lnTo>
                      <a:lnTo>
                        <a:pt x="14806" y="80"/>
                      </a:lnTo>
                      <a:lnTo>
                        <a:pt x="14569" y="1"/>
                      </a:lnTo>
                      <a:lnTo>
                        <a:pt x="13977" y="1"/>
                      </a:lnTo>
                      <a:lnTo>
                        <a:pt x="13542" y="80"/>
                      </a:lnTo>
                      <a:lnTo>
                        <a:pt x="13108" y="159"/>
                      </a:lnTo>
                      <a:lnTo>
                        <a:pt x="12832" y="198"/>
                      </a:lnTo>
                      <a:lnTo>
                        <a:pt x="11884" y="435"/>
                      </a:lnTo>
                      <a:lnTo>
                        <a:pt x="11726" y="474"/>
                      </a:lnTo>
                      <a:lnTo>
                        <a:pt x="11568" y="514"/>
                      </a:lnTo>
                      <a:lnTo>
                        <a:pt x="10660" y="790"/>
                      </a:lnTo>
                      <a:lnTo>
                        <a:pt x="9871" y="948"/>
                      </a:lnTo>
                      <a:lnTo>
                        <a:pt x="9121" y="1106"/>
                      </a:lnTo>
                      <a:lnTo>
                        <a:pt x="8370" y="1185"/>
                      </a:lnTo>
                      <a:lnTo>
                        <a:pt x="7660" y="1225"/>
                      </a:lnTo>
                      <a:lnTo>
                        <a:pt x="7186" y="1185"/>
                      </a:lnTo>
                      <a:lnTo>
                        <a:pt x="6673" y="1146"/>
                      </a:lnTo>
                      <a:lnTo>
                        <a:pt x="5646" y="988"/>
                      </a:lnTo>
                      <a:lnTo>
                        <a:pt x="4620" y="751"/>
                      </a:lnTo>
                      <a:lnTo>
                        <a:pt x="3594" y="474"/>
                      </a:lnTo>
                      <a:lnTo>
                        <a:pt x="2133" y="119"/>
                      </a:lnTo>
                      <a:lnTo>
                        <a:pt x="1541" y="40"/>
                      </a:lnTo>
                      <a:lnTo>
                        <a:pt x="1067"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2040325" y="2895975"/>
                  <a:ext cx="383975" cy="48400"/>
                </a:xfrm>
                <a:custGeom>
                  <a:rect b="b" l="l" r="r" t="t"/>
                  <a:pathLst>
                    <a:path extrusionOk="0" fill="none" h="1936" w="15359">
                      <a:moveTo>
                        <a:pt x="1067" y="1"/>
                      </a:moveTo>
                      <a:lnTo>
                        <a:pt x="1067" y="1"/>
                      </a:lnTo>
                      <a:lnTo>
                        <a:pt x="790" y="1"/>
                      </a:lnTo>
                      <a:lnTo>
                        <a:pt x="554" y="80"/>
                      </a:lnTo>
                      <a:lnTo>
                        <a:pt x="317" y="159"/>
                      </a:lnTo>
                      <a:lnTo>
                        <a:pt x="159" y="317"/>
                      </a:lnTo>
                      <a:lnTo>
                        <a:pt x="159" y="317"/>
                      </a:lnTo>
                      <a:lnTo>
                        <a:pt x="80" y="435"/>
                      </a:lnTo>
                      <a:lnTo>
                        <a:pt x="40" y="553"/>
                      </a:lnTo>
                      <a:lnTo>
                        <a:pt x="1" y="830"/>
                      </a:lnTo>
                      <a:lnTo>
                        <a:pt x="1" y="830"/>
                      </a:lnTo>
                      <a:lnTo>
                        <a:pt x="1" y="1027"/>
                      </a:lnTo>
                      <a:lnTo>
                        <a:pt x="40" y="1225"/>
                      </a:lnTo>
                      <a:lnTo>
                        <a:pt x="159" y="1501"/>
                      </a:lnTo>
                      <a:lnTo>
                        <a:pt x="159" y="1501"/>
                      </a:lnTo>
                      <a:lnTo>
                        <a:pt x="159" y="1540"/>
                      </a:lnTo>
                      <a:lnTo>
                        <a:pt x="159" y="1540"/>
                      </a:lnTo>
                      <a:lnTo>
                        <a:pt x="238" y="1619"/>
                      </a:lnTo>
                      <a:lnTo>
                        <a:pt x="317" y="1698"/>
                      </a:lnTo>
                      <a:lnTo>
                        <a:pt x="396" y="1738"/>
                      </a:lnTo>
                      <a:lnTo>
                        <a:pt x="514" y="1738"/>
                      </a:lnTo>
                      <a:lnTo>
                        <a:pt x="514" y="1738"/>
                      </a:lnTo>
                      <a:lnTo>
                        <a:pt x="672" y="1698"/>
                      </a:lnTo>
                      <a:lnTo>
                        <a:pt x="672" y="1698"/>
                      </a:lnTo>
                      <a:lnTo>
                        <a:pt x="751" y="1659"/>
                      </a:lnTo>
                      <a:lnTo>
                        <a:pt x="830" y="1580"/>
                      </a:lnTo>
                      <a:lnTo>
                        <a:pt x="869" y="1501"/>
                      </a:lnTo>
                      <a:lnTo>
                        <a:pt x="869" y="1382"/>
                      </a:lnTo>
                      <a:lnTo>
                        <a:pt x="869" y="1382"/>
                      </a:lnTo>
                      <a:lnTo>
                        <a:pt x="830" y="1225"/>
                      </a:lnTo>
                      <a:lnTo>
                        <a:pt x="830" y="1225"/>
                      </a:lnTo>
                      <a:lnTo>
                        <a:pt x="751" y="948"/>
                      </a:lnTo>
                      <a:lnTo>
                        <a:pt x="712" y="830"/>
                      </a:lnTo>
                      <a:lnTo>
                        <a:pt x="712" y="830"/>
                      </a:lnTo>
                      <a:lnTo>
                        <a:pt x="712" y="790"/>
                      </a:lnTo>
                      <a:lnTo>
                        <a:pt x="712" y="790"/>
                      </a:lnTo>
                      <a:lnTo>
                        <a:pt x="830" y="751"/>
                      </a:lnTo>
                      <a:lnTo>
                        <a:pt x="1027" y="711"/>
                      </a:lnTo>
                      <a:lnTo>
                        <a:pt x="1027" y="711"/>
                      </a:lnTo>
                      <a:lnTo>
                        <a:pt x="1501" y="751"/>
                      </a:lnTo>
                      <a:lnTo>
                        <a:pt x="2093" y="869"/>
                      </a:lnTo>
                      <a:lnTo>
                        <a:pt x="3396" y="1185"/>
                      </a:lnTo>
                      <a:lnTo>
                        <a:pt x="3396" y="1185"/>
                      </a:lnTo>
                      <a:lnTo>
                        <a:pt x="4462" y="1461"/>
                      </a:lnTo>
                      <a:lnTo>
                        <a:pt x="5528" y="1698"/>
                      </a:lnTo>
                      <a:lnTo>
                        <a:pt x="6594" y="1856"/>
                      </a:lnTo>
                      <a:lnTo>
                        <a:pt x="7147" y="1935"/>
                      </a:lnTo>
                      <a:lnTo>
                        <a:pt x="7660" y="1935"/>
                      </a:lnTo>
                      <a:lnTo>
                        <a:pt x="7660" y="1935"/>
                      </a:lnTo>
                      <a:lnTo>
                        <a:pt x="8173" y="1935"/>
                      </a:lnTo>
                      <a:lnTo>
                        <a:pt x="8726" y="1856"/>
                      </a:lnTo>
                      <a:lnTo>
                        <a:pt x="9792" y="1698"/>
                      </a:lnTo>
                      <a:lnTo>
                        <a:pt x="10858" y="1461"/>
                      </a:lnTo>
                      <a:lnTo>
                        <a:pt x="11924" y="1225"/>
                      </a:lnTo>
                      <a:lnTo>
                        <a:pt x="11924" y="1225"/>
                      </a:lnTo>
                      <a:lnTo>
                        <a:pt x="13187" y="869"/>
                      </a:lnTo>
                      <a:lnTo>
                        <a:pt x="13819" y="751"/>
                      </a:lnTo>
                      <a:lnTo>
                        <a:pt x="14292" y="711"/>
                      </a:lnTo>
                      <a:lnTo>
                        <a:pt x="14292" y="711"/>
                      </a:lnTo>
                      <a:lnTo>
                        <a:pt x="14490" y="751"/>
                      </a:lnTo>
                      <a:lnTo>
                        <a:pt x="14569" y="790"/>
                      </a:lnTo>
                      <a:lnTo>
                        <a:pt x="14569" y="790"/>
                      </a:lnTo>
                      <a:lnTo>
                        <a:pt x="14569" y="830"/>
                      </a:lnTo>
                      <a:lnTo>
                        <a:pt x="14569" y="830"/>
                      </a:lnTo>
                      <a:lnTo>
                        <a:pt x="14569" y="988"/>
                      </a:lnTo>
                      <a:lnTo>
                        <a:pt x="14490" y="1225"/>
                      </a:lnTo>
                      <a:lnTo>
                        <a:pt x="14490" y="1225"/>
                      </a:lnTo>
                      <a:lnTo>
                        <a:pt x="14450" y="1343"/>
                      </a:lnTo>
                      <a:lnTo>
                        <a:pt x="14450" y="1343"/>
                      </a:lnTo>
                      <a:lnTo>
                        <a:pt x="14490" y="1461"/>
                      </a:lnTo>
                      <a:lnTo>
                        <a:pt x="14529" y="1580"/>
                      </a:lnTo>
                      <a:lnTo>
                        <a:pt x="14608" y="1659"/>
                      </a:lnTo>
                      <a:lnTo>
                        <a:pt x="14687" y="1698"/>
                      </a:lnTo>
                      <a:lnTo>
                        <a:pt x="14687" y="1698"/>
                      </a:lnTo>
                      <a:lnTo>
                        <a:pt x="14845" y="1738"/>
                      </a:lnTo>
                      <a:lnTo>
                        <a:pt x="14845" y="1738"/>
                      </a:lnTo>
                      <a:lnTo>
                        <a:pt x="14924" y="1698"/>
                      </a:lnTo>
                      <a:lnTo>
                        <a:pt x="15042" y="1659"/>
                      </a:lnTo>
                      <a:lnTo>
                        <a:pt x="15121" y="1580"/>
                      </a:lnTo>
                      <a:lnTo>
                        <a:pt x="15161" y="1501"/>
                      </a:lnTo>
                      <a:lnTo>
                        <a:pt x="15161" y="1501"/>
                      </a:lnTo>
                      <a:lnTo>
                        <a:pt x="15279" y="1225"/>
                      </a:lnTo>
                      <a:lnTo>
                        <a:pt x="15319" y="1027"/>
                      </a:lnTo>
                      <a:lnTo>
                        <a:pt x="15358" y="830"/>
                      </a:lnTo>
                      <a:lnTo>
                        <a:pt x="15358" y="830"/>
                      </a:lnTo>
                      <a:lnTo>
                        <a:pt x="15319" y="672"/>
                      </a:lnTo>
                      <a:lnTo>
                        <a:pt x="15319" y="553"/>
                      </a:lnTo>
                      <a:lnTo>
                        <a:pt x="15240" y="435"/>
                      </a:lnTo>
                      <a:lnTo>
                        <a:pt x="15161" y="317"/>
                      </a:lnTo>
                      <a:lnTo>
                        <a:pt x="15161" y="317"/>
                      </a:lnTo>
                      <a:lnTo>
                        <a:pt x="15003" y="159"/>
                      </a:lnTo>
                      <a:lnTo>
                        <a:pt x="14806" y="80"/>
                      </a:lnTo>
                      <a:lnTo>
                        <a:pt x="14569" y="1"/>
                      </a:lnTo>
                      <a:lnTo>
                        <a:pt x="14292" y="1"/>
                      </a:lnTo>
                      <a:lnTo>
                        <a:pt x="14292" y="1"/>
                      </a:lnTo>
                      <a:lnTo>
                        <a:pt x="13977" y="1"/>
                      </a:lnTo>
                      <a:lnTo>
                        <a:pt x="13977" y="1"/>
                      </a:lnTo>
                      <a:lnTo>
                        <a:pt x="13542" y="80"/>
                      </a:lnTo>
                      <a:lnTo>
                        <a:pt x="13108" y="159"/>
                      </a:lnTo>
                      <a:lnTo>
                        <a:pt x="13108" y="159"/>
                      </a:lnTo>
                      <a:lnTo>
                        <a:pt x="12832" y="198"/>
                      </a:lnTo>
                      <a:lnTo>
                        <a:pt x="12832" y="198"/>
                      </a:lnTo>
                      <a:lnTo>
                        <a:pt x="11884" y="435"/>
                      </a:lnTo>
                      <a:lnTo>
                        <a:pt x="11884" y="435"/>
                      </a:lnTo>
                      <a:lnTo>
                        <a:pt x="11726" y="474"/>
                      </a:lnTo>
                      <a:lnTo>
                        <a:pt x="11726" y="474"/>
                      </a:lnTo>
                      <a:lnTo>
                        <a:pt x="11568" y="514"/>
                      </a:lnTo>
                      <a:lnTo>
                        <a:pt x="11568" y="514"/>
                      </a:lnTo>
                      <a:lnTo>
                        <a:pt x="10660" y="790"/>
                      </a:lnTo>
                      <a:lnTo>
                        <a:pt x="10660" y="790"/>
                      </a:lnTo>
                      <a:lnTo>
                        <a:pt x="9871" y="948"/>
                      </a:lnTo>
                      <a:lnTo>
                        <a:pt x="9121" y="1106"/>
                      </a:lnTo>
                      <a:lnTo>
                        <a:pt x="8370" y="1185"/>
                      </a:lnTo>
                      <a:lnTo>
                        <a:pt x="7660" y="1225"/>
                      </a:lnTo>
                      <a:lnTo>
                        <a:pt x="7660" y="1225"/>
                      </a:lnTo>
                      <a:lnTo>
                        <a:pt x="7186" y="1185"/>
                      </a:lnTo>
                      <a:lnTo>
                        <a:pt x="6673" y="1146"/>
                      </a:lnTo>
                      <a:lnTo>
                        <a:pt x="5646" y="988"/>
                      </a:lnTo>
                      <a:lnTo>
                        <a:pt x="4620" y="751"/>
                      </a:lnTo>
                      <a:lnTo>
                        <a:pt x="3594" y="474"/>
                      </a:lnTo>
                      <a:lnTo>
                        <a:pt x="3594" y="474"/>
                      </a:lnTo>
                      <a:lnTo>
                        <a:pt x="2133" y="119"/>
                      </a:lnTo>
                      <a:lnTo>
                        <a:pt x="1541" y="40"/>
                      </a:lnTo>
                      <a:lnTo>
                        <a:pt x="10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2049225" y="2904875"/>
                  <a:ext cx="365200" cy="114500"/>
                </a:xfrm>
                <a:custGeom>
                  <a:rect b="b" l="l" r="r" t="t"/>
                  <a:pathLst>
                    <a:path extrusionOk="0" h="4580" w="14608">
                      <a:moveTo>
                        <a:pt x="671" y="0"/>
                      </a:moveTo>
                      <a:lnTo>
                        <a:pt x="356" y="39"/>
                      </a:lnTo>
                      <a:lnTo>
                        <a:pt x="237" y="79"/>
                      </a:lnTo>
                      <a:lnTo>
                        <a:pt x="119" y="158"/>
                      </a:lnTo>
                      <a:lnTo>
                        <a:pt x="79" y="237"/>
                      </a:lnTo>
                      <a:lnTo>
                        <a:pt x="0" y="316"/>
                      </a:lnTo>
                      <a:lnTo>
                        <a:pt x="0" y="474"/>
                      </a:lnTo>
                      <a:lnTo>
                        <a:pt x="0" y="592"/>
                      </a:lnTo>
                      <a:lnTo>
                        <a:pt x="119" y="987"/>
                      </a:lnTo>
                      <a:lnTo>
                        <a:pt x="356" y="1421"/>
                      </a:lnTo>
                      <a:lnTo>
                        <a:pt x="592" y="1816"/>
                      </a:lnTo>
                      <a:lnTo>
                        <a:pt x="869" y="2211"/>
                      </a:lnTo>
                      <a:lnTo>
                        <a:pt x="1185" y="2566"/>
                      </a:lnTo>
                      <a:lnTo>
                        <a:pt x="1540" y="2882"/>
                      </a:lnTo>
                      <a:lnTo>
                        <a:pt x="1935" y="3158"/>
                      </a:lnTo>
                      <a:lnTo>
                        <a:pt x="2369" y="3435"/>
                      </a:lnTo>
                      <a:lnTo>
                        <a:pt x="2803" y="3672"/>
                      </a:lnTo>
                      <a:lnTo>
                        <a:pt x="3277" y="3869"/>
                      </a:lnTo>
                      <a:lnTo>
                        <a:pt x="3790" y="4066"/>
                      </a:lnTo>
                      <a:lnTo>
                        <a:pt x="4343" y="4224"/>
                      </a:lnTo>
                      <a:lnTo>
                        <a:pt x="4896" y="4343"/>
                      </a:lnTo>
                      <a:lnTo>
                        <a:pt x="5448" y="4461"/>
                      </a:lnTo>
                      <a:lnTo>
                        <a:pt x="6041" y="4540"/>
                      </a:lnTo>
                      <a:lnTo>
                        <a:pt x="6672" y="4580"/>
                      </a:lnTo>
                      <a:lnTo>
                        <a:pt x="7936" y="4580"/>
                      </a:lnTo>
                      <a:lnTo>
                        <a:pt x="8567" y="4540"/>
                      </a:lnTo>
                      <a:lnTo>
                        <a:pt x="9159" y="4461"/>
                      </a:lnTo>
                      <a:lnTo>
                        <a:pt x="9752" y="4343"/>
                      </a:lnTo>
                      <a:lnTo>
                        <a:pt x="10304" y="4224"/>
                      </a:lnTo>
                      <a:lnTo>
                        <a:pt x="10818" y="4066"/>
                      </a:lnTo>
                      <a:lnTo>
                        <a:pt x="11331" y="3869"/>
                      </a:lnTo>
                      <a:lnTo>
                        <a:pt x="11804" y="3672"/>
                      </a:lnTo>
                      <a:lnTo>
                        <a:pt x="12239" y="3435"/>
                      </a:lnTo>
                      <a:lnTo>
                        <a:pt x="12673" y="3158"/>
                      </a:lnTo>
                      <a:lnTo>
                        <a:pt x="13068" y="2882"/>
                      </a:lnTo>
                      <a:lnTo>
                        <a:pt x="13423" y="2566"/>
                      </a:lnTo>
                      <a:lnTo>
                        <a:pt x="13739" y="2211"/>
                      </a:lnTo>
                      <a:lnTo>
                        <a:pt x="14015" y="1816"/>
                      </a:lnTo>
                      <a:lnTo>
                        <a:pt x="14252" y="1421"/>
                      </a:lnTo>
                      <a:lnTo>
                        <a:pt x="14489" y="987"/>
                      </a:lnTo>
                      <a:lnTo>
                        <a:pt x="14608" y="592"/>
                      </a:lnTo>
                      <a:lnTo>
                        <a:pt x="14608" y="474"/>
                      </a:lnTo>
                      <a:lnTo>
                        <a:pt x="14608" y="316"/>
                      </a:lnTo>
                      <a:lnTo>
                        <a:pt x="14529" y="237"/>
                      </a:lnTo>
                      <a:lnTo>
                        <a:pt x="14489" y="118"/>
                      </a:lnTo>
                      <a:lnTo>
                        <a:pt x="14371" y="79"/>
                      </a:lnTo>
                      <a:lnTo>
                        <a:pt x="14252" y="39"/>
                      </a:lnTo>
                      <a:lnTo>
                        <a:pt x="13936" y="0"/>
                      </a:lnTo>
                      <a:lnTo>
                        <a:pt x="13542" y="39"/>
                      </a:lnTo>
                      <a:lnTo>
                        <a:pt x="13068" y="118"/>
                      </a:lnTo>
                      <a:lnTo>
                        <a:pt x="12515" y="197"/>
                      </a:lnTo>
                      <a:lnTo>
                        <a:pt x="11331" y="513"/>
                      </a:lnTo>
                      <a:lnTo>
                        <a:pt x="9988" y="829"/>
                      </a:lnTo>
                      <a:lnTo>
                        <a:pt x="9317" y="987"/>
                      </a:lnTo>
                      <a:lnTo>
                        <a:pt x="8607" y="1105"/>
                      </a:lnTo>
                      <a:lnTo>
                        <a:pt x="7936" y="1184"/>
                      </a:lnTo>
                      <a:lnTo>
                        <a:pt x="7304" y="1224"/>
                      </a:lnTo>
                      <a:lnTo>
                        <a:pt x="6672" y="1184"/>
                      </a:lnTo>
                      <a:lnTo>
                        <a:pt x="6001" y="1105"/>
                      </a:lnTo>
                      <a:lnTo>
                        <a:pt x="5290" y="987"/>
                      </a:lnTo>
                      <a:lnTo>
                        <a:pt x="4619" y="829"/>
                      </a:lnTo>
                      <a:lnTo>
                        <a:pt x="3277" y="513"/>
                      </a:lnTo>
                      <a:lnTo>
                        <a:pt x="2093" y="237"/>
                      </a:lnTo>
                      <a:lnTo>
                        <a:pt x="1540" y="118"/>
                      </a:lnTo>
                      <a:lnTo>
                        <a:pt x="1066" y="39"/>
                      </a:lnTo>
                      <a:lnTo>
                        <a:pt x="67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3"/>
              <p:cNvGrpSpPr/>
              <p:nvPr/>
            </p:nvGrpSpPr>
            <p:grpSpPr>
              <a:xfrm>
                <a:off x="2297250" y="1567500"/>
                <a:ext cx="1107400" cy="2820825"/>
                <a:chOff x="238125" y="1567500"/>
                <a:chExt cx="1107400" cy="2820825"/>
              </a:xfrm>
            </p:grpSpPr>
            <p:sp>
              <p:nvSpPr>
                <p:cNvPr id="383" name="Google Shape;383;p43"/>
                <p:cNvSpPr/>
                <p:nvPr/>
              </p:nvSpPr>
              <p:spPr>
                <a:xfrm>
                  <a:off x="1180675" y="2115275"/>
                  <a:ext cx="164850" cy="147100"/>
                </a:xfrm>
                <a:custGeom>
                  <a:rect b="b" l="l" r="r" t="t"/>
                  <a:pathLst>
                    <a:path extrusionOk="0" h="5884" w="6594">
                      <a:moveTo>
                        <a:pt x="4264" y="1"/>
                      </a:moveTo>
                      <a:lnTo>
                        <a:pt x="4067" y="40"/>
                      </a:lnTo>
                      <a:lnTo>
                        <a:pt x="3870" y="80"/>
                      </a:lnTo>
                      <a:lnTo>
                        <a:pt x="3672" y="159"/>
                      </a:lnTo>
                      <a:lnTo>
                        <a:pt x="3475" y="277"/>
                      </a:lnTo>
                      <a:lnTo>
                        <a:pt x="2172" y="1422"/>
                      </a:lnTo>
                      <a:lnTo>
                        <a:pt x="1777" y="1659"/>
                      </a:lnTo>
                      <a:lnTo>
                        <a:pt x="1422" y="1975"/>
                      </a:lnTo>
                      <a:lnTo>
                        <a:pt x="988" y="2330"/>
                      </a:lnTo>
                      <a:lnTo>
                        <a:pt x="593" y="2804"/>
                      </a:lnTo>
                      <a:lnTo>
                        <a:pt x="395" y="3041"/>
                      </a:lnTo>
                      <a:lnTo>
                        <a:pt x="237" y="3277"/>
                      </a:lnTo>
                      <a:lnTo>
                        <a:pt x="119" y="3554"/>
                      </a:lnTo>
                      <a:lnTo>
                        <a:pt x="40" y="3830"/>
                      </a:lnTo>
                      <a:lnTo>
                        <a:pt x="1" y="4107"/>
                      </a:lnTo>
                      <a:lnTo>
                        <a:pt x="1" y="4383"/>
                      </a:lnTo>
                      <a:lnTo>
                        <a:pt x="80" y="4620"/>
                      </a:lnTo>
                      <a:lnTo>
                        <a:pt x="237" y="4778"/>
                      </a:lnTo>
                      <a:lnTo>
                        <a:pt x="1343" y="5725"/>
                      </a:lnTo>
                      <a:lnTo>
                        <a:pt x="1540" y="5844"/>
                      </a:lnTo>
                      <a:lnTo>
                        <a:pt x="1738" y="5883"/>
                      </a:lnTo>
                      <a:lnTo>
                        <a:pt x="1935" y="5883"/>
                      </a:lnTo>
                      <a:lnTo>
                        <a:pt x="2132" y="5844"/>
                      </a:lnTo>
                      <a:lnTo>
                        <a:pt x="3238" y="5330"/>
                      </a:lnTo>
                      <a:lnTo>
                        <a:pt x="3633" y="5133"/>
                      </a:lnTo>
                      <a:lnTo>
                        <a:pt x="4027" y="4936"/>
                      </a:lnTo>
                      <a:lnTo>
                        <a:pt x="4383" y="4699"/>
                      </a:lnTo>
                      <a:lnTo>
                        <a:pt x="4738" y="4462"/>
                      </a:lnTo>
                      <a:lnTo>
                        <a:pt x="5093" y="4185"/>
                      </a:lnTo>
                      <a:lnTo>
                        <a:pt x="5449" y="3870"/>
                      </a:lnTo>
                      <a:lnTo>
                        <a:pt x="5765" y="3593"/>
                      </a:lnTo>
                      <a:lnTo>
                        <a:pt x="6041" y="3238"/>
                      </a:lnTo>
                      <a:lnTo>
                        <a:pt x="6317" y="2962"/>
                      </a:lnTo>
                      <a:lnTo>
                        <a:pt x="6436" y="2764"/>
                      </a:lnTo>
                      <a:lnTo>
                        <a:pt x="6554" y="2527"/>
                      </a:lnTo>
                      <a:lnTo>
                        <a:pt x="6594" y="2330"/>
                      </a:lnTo>
                      <a:lnTo>
                        <a:pt x="6594" y="2093"/>
                      </a:lnTo>
                      <a:lnTo>
                        <a:pt x="6554" y="1856"/>
                      </a:lnTo>
                      <a:lnTo>
                        <a:pt x="6475" y="1659"/>
                      </a:lnTo>
                      <a:lnTo>
                        <a:pt x="6357" y="1422"/>
                      </a:lnTo>
                      <a:lnTo>
                        <a:pt x="6199" y="1264"/>
                      </a:lnTo>
                      <a:lnTo>
                        <a:pt x="6159" y="1264"/>
                      </a:lnTo>
                      <a:lnTo>
                        <a:pt x="5054" y="277"/>
                      </a:lnTo>
                      <a:lnTo>
                        <a:pt x="4857" y="159"/>
                      </a:lnTo>
                      <a:lnTo>
                        <a:pt x="4659" y="80"/>
                      </a:lnTo>
                      <a:lnTo>
                        <a:pt x="4462" y="40"/>
                      </a:lnTo>
                      <a:lnTo>
                        <a:pt x="4264"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1180675" y="2115275"/>
                  <a:ext cx="164850" cy="147100"/>
                </a:xfrm>
                <a:custGeom>
                  <a:rect b="b" l="l" r="r" t="t"/>
                  <a:pathLst>
                    <a:path extrusionOk="0" fill="none" h="5884" w="6594">
                      <a:moveTo>
                        <a:pt x="1" y="4383"/>
                      </a:moveTo>
                      <a:lnTo>
                        <a:pt x="1" y="4383"/>
                      </a:lnTo>
                      <a:lnTo>
                        <a:pt x="80" y="4620"/>
                      </a:lnTo>
                      <a:lnTo>
                        <a:pt x="237" y="4778"/>
                      </a:lnTo>
                      <a:lnTo>
                        <a:pt x="1343" y="5725"/>
                      </a:lnTo>
                      <a:lnTo>
                        <a:pt x="1343" y="5725"/>
                      </a:lnTo>
                      <a:lnTo>
                        <a:pt x="1540" y="5844"/>
                      </a:lnTo>
                      <a:lnTo>
                        <a:pt x="1738" y="5883"/>
                      </a:lnTo>
                      <a:lnTo>
                        <a:pt x="1935" y="5883"/>
                      </a:lnTo>
                      <a:lnTo>
                        <a:pt x="2132" y="5844"/>
                      </a:lnTo>
                      <a:lnTo>
                        <a:pt x="3238" y="5330"/>
                      </a:lnTo>
                      <a:lnTo>
                        <a:pt x="3238" y="5330"/>
                      </a:lnTo>
                      <a:lnTo>
                        <a:pt x="3633" y="5133"/>
                      </a:lnTo>
                      <a:lnTo>
                        <a:pt x="4027" y="4936"/>
                      </a:lnTo>
                      <a:lnTo>
                        <a:pt x="4383" y="4699"/>
                      </a:lnTo>
                      <a:lnTo>
                        <a:pt x="4738" y="4462"/>
                      </a:lnTo>
                      <a:lnTo>
                        <a:pt x="5093" y="4185"/>
                      </a:lnTo>
                      <a:lnTo>
                        <a:pt x="5449" y="3870"/>
                      </a:lnTo>
                      <a:lnTo>
                        <a:pt x="5765" y="3593"/>
                      </a:lnTo>
                      <a:lnTo>
                        <a:pt x="6041" y="3238"/>
                      </a:lnTo>
                      <a:lnTo>
                        <a:pt x="6317" y="2962"/>
                      </a:lnTo>
                      <a:lnTo>
                        <a:pt x="6317" y="2962"/>
                      </a:lnTo>
                      <a:lnTo>
                        <a:pt x="6436" y="2764"/>
                      </a:lnTo>
                      <a:lnTo>
                        <a:pt x="6554" y="2527"/>
                      </a:lnTo>
                      <a:lnTo>
                        <a:pt x="6594" y="2330"/>
                      </a:lnTo>
                      <a:lnTo>
                        <a:pt x="6594" y="2093"/>
                      </a:lnTo>
                      <a:lnTo>
                        <a:pt x="6554" y="1856"/>
                      </a:lnTo>
                      <a:lnTo>
                        <a:pt x="6475" y="1659"/>
                      </a:lnTo>
                      <a:lnTo>
                        <a:pt x="6357" y="1422"/>
                      </a:lnTo>
                      <a:lnTo>
                        <a:pt x="6199" y="1264"/>
                      </a:lnTo>
                      <a:lnTo>
                        <a:pt x="6159" y="1264"/>
                      </a:lnTo>
                      <a:lnTo>
                        <a:pt x="5054" y="277"/>
                      </a:lnTo>
                      <a:lnTo>
                        <a:pt x="5054" y="277"/>
                      </a:lnTo>
                      <a:lnTo>
                        <a:pt x="4857" y="159"/>
                      </a:lnTo>
                      <a:lnTo>
                        <a:pt x="4659" y="80"/>
                      </a:lnTo>
                      <a:lnTo>
                        <a:pt x="4462" y="40"/>
                      </a:lnTo>
                      <a:lnTo>
                        <a:pt x="4264" y="1"/>
                      </a:lnTo>
                      <a:lnTo>
                        <a:pt x="4067" y="40"/>
                      </a:lnTo>
                      <a:lnTo>
                        <a:pt x="3870" y="80"/>
                      </a:lnTo>
                      <a:lnTo>
                        <a:pt x="3672" y="159"/>
                      </a:lnTo>
                      <a:lnTo>
                        <a:pt x="3475" y="277"/>
                      </a:lnTo>
                      <a:lnTo>
                        <a:pt x="2172" y="1422"/>
                      </a:lnTo>
                      <a:lnTo>
                        <a:pt x="2172" y="1422"/>
                      </a:lnTo>
                      <a:lnTo>
                        <a:pt x="1777" y="1659"/>
                      </a:lnTo>
                      <a:lnTo>
                        <a:pt x="1422" y="1975"/>
                      </a:lnTo>
                      <a:lnTo>
                        <a:pt x="988" y="2330"/>
                      </a:lnTo>
                      <a:lnTo>
                        <a:pt x="593" y="2804"/>
                      </a:lnTo>
                      <a:lnTo>
                        <a:pt x="395" y="3041"/>
                      </a:lnTo>
                      <a:lnTo>
                        <a:pt x="237" y="3277"/>
                      </a:lnTo>
                      <a:lnTo>
                        <a:pt x="119" y="3554"/>
                      </a:lnTo>
                      <a:lnTo>
                        <a:pt x="40" y="3830"/>
                      </a:lnTo>
                      <a:lnTo>
                        <a:pt x="1" y="4107"/>
                      </a:lnTo>
                      <a:lnTo>
                        <a:pt x="1" y="438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1162900" y="2197200"/>
                  <a:ext cx="98725" cy="98725"/>
                </a:xfrm>
                <a:custGeom>
                  <a:rect b="b" l="l" r="r" t="t"/>
                  <a:pathLst>
                    <a:path extrusionOk="0" h="3949" w="3949">
                      <a:moveTo>
                        <a:pt x="554" y="0"/>
                      </a:moveTo>
                      <a:lnTo>
                        <a:pt x="396" y="40"/>
                      </a:lnTo>
                      <a:lnTo>
                        <a:pt x="238" y="435"/>
                      </a:lnTo>
                      <a:lnTo>
                        <a:pt x="119" y="830"/>
                      </a:lnTo>
                      <a:lnTo>
                        <a:pt x="40" y="1264"/>
                      </a:lnTo>
                      <a:lnTo>
                        <a:pt x="1" y="1659"/>
                      </a:lnTo>
                      <a:lnTo>
                        <a:pt x="554" y="2172"/>
                      </a:lnTo>
                      <a:lnTo>
                        <a:pt x="1264" y="2725"/>
                      </a:lnTo>
                      <a:lnTo>
                        <a:pt x="2014" y="3356"/>
                      </a:lnTo>
                      <a:lnTo>
                        <a:pt x="2330" y="3633"/>
                      </a:lnTo>
                      <a:lnTo>
                        <a:pt x="2646" y="3948"/>
                      </a:lnTo>
                      <a:lnTo>
                        <a:pt x="3238" y="3435"/>
                      </a:lnTo>
                      <a:lnTo>
                        <a:pt x="3673" y="3001"/>
                      </a:lnTo>
                      <a:lnTo>
                        <a:pt x="3830" y="2803"/>
                      </a:lnTo>
                      <a:lnTo>
                        <a:pt x="3949" y="2606"/>
                      </a:lnTo>
                      <a:lnTo>
                        <a:pt x="3870" y="2448"/>
                      </a:lnTo>
                      <a:lnTo>
                        <a:pt x="3751" y="2251"/>
                      </a:lnTo>
                      <a:lnTo>
                        <a:pt x="3396" y="1817"/>
                      </a:lnTo>
                      <a:lnTo>
                        <a:pt x="2922" y="1382"/>
                      </a:lnTo>
                      <a:lnTo>
                        <a:pt x="2409" y="948"/>
                      </a:lnTo>
                      <a:lnTo>
                        <a:pt x="1856" y="553"/>
                      </a:lnTo>
                      <a:lnTo>
                        <a:pt x="1304" y="237"/>
                      </a:lnTo>
                      <a:lnTo>
                        <a:pt x="1027" y="119"/>
                      </a:lnTo>
                      <a:lnTo>
                        <a:pt x="791" y="40"/>
                      </a:lnTo>
                      <a:lnTo>
                        <a:pt x="55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1162900" y="2197200"/>
                  <a:ext cx="98725" cy="98725"/>
                </a:xfrm>
                <a:custGeom>
                  <a:rect b="b" l="l" r="r" t="t"/>
                  <a:pathLst>
                    <a:path extrusionOk="0" fill="none" h="3949" w="3949">
                      <a:moveTo>
                        <a:pt x="1" y="1659"/>
                      </a:moveTo>
                      <a:lnTo>
                        <a:pt x="1" y="1659"/>
                      </a:lnTo>
                      <a:lnTo>
                        <a:pt x="40" y="1264"/>
                      </a:lnTo>
                      <a:lnTo>
                        <a:pt x="119" y="830"/>
                      </a:lnTo>
                      <a:lnTo>
                        <a:pt x="238" y="435"/>
                      </a:lnTo>
                      <a:lnTo>
                        <a:pt x="396" y="40"/>
                      </a:lnTo>
                      <a:lnTo>
                        <a:pt x="396" y="40"/>
                      </a:lnTo>
                      <a:lnTo>
                        <a:pt x="554" y="0"/>
                      </a:lnTo>
                      <a:lnTo>
                        <a:pt x="791" y="40"/>
                      </a:lnTo>
                      <a:lnTo>
                        <a:pt x="1027" y="119"/>
                      </a:lnTo>
                      <a:lnTo>
                        <a:pt x="1304" y="237"/>
                      </a:lnTo>
                      <a:lnTo>
                        <a:pt x="1856" y="553"/>
                      </a:lnTo>
                      <a:lnTo>
                        <a:pt x="2409" y="948"/>
                      </a:lnTo>
                      <a:lnTo>
                        <a:pt x="2922" y="1382"/>
                      </a:lnTo>
                      <a:lnTo>
                        <a:pt x="3396" y="1817"/>
                      </a:lnTo>
                      <a:lnTo>
                        <a:pt x="3751" y="2251"/>
                      </a:lnTo>
                      <a:lnTo>
                        <a:pt x="3870" y="2448"/>
                      </a:lnTo>
                      <a:lnTo>
                        <a:pt x="3949" y="2606"/>
                      </a:lnTo>
                      <a:lnTo>
                        <a:pt x="3949" y="2606"/>
                      </a:lnTo>
                      <a:lnTo>
                        <a:pt x="3830" y="2803"/>
                      </a:lnTo>
                      <a:lnTo>
                        <a:pt x="3673" y="3001"/>
                      </a:lnTo>
                      <a:lnTo>
                        <a:pt x="3238" y="3435"/>
                      </a:lnTo>
                      <a:lnTo>
                        <a:pt x="2646" y="3948"/>
                      </a:lnTo>
                      <a:lnTo>
                        <a:pt x="2646" y="3948"/>
                      </a:lnTo>
                      <a:lnTo>
                        <a:pt x="2330" y="3633"/>
                      </a:lnTo>
                      <a:lnTo>
                        <a:pt x="2014" y="3356"/>
                      </a:lnTo>
                      <a:lnTo>
                        <a:pt x="1264" y="2725"/>
                      </a:lnTo>
                      <a:lnTo>
                        <a:pt x="554" y="2172"/>
                      </a:lnTo>
                      <a:lnTo>
                        <a:pt x="1" y="16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760225" y="2087650"/>
                  <a:ext cx="506350" cy="439225"/>
                </a:xfrm>
                <a:custGeom>
                  <a:rect b="b" l="l" r="r" t="t"/>
                  <a:pathLst>
                    <a:path extrusionOk="0" h="17569" w="20254">
                      <a:moveTo>
                        <a:pt x="10068" y="11528"/>
                      </a:moveTo>
                      <a:lnTo>
                        <a:pt x="9949" y="11568"/>
                      </a:lnTo>
                      <a:lnTo>
                        <a:pt x="9910" y="11568"/>
                      </a:lnTo>
                      <a:lnTo>
                        <a:pt x="10068" y="11528"/>
                      </a:lnTo>
                      <a:close/>
                      <a:moveTo>
                        <a:pt x="6515" y="0"/>
                      </a:moveTo>
                      <a:lnTo>
                        <a:pt x="0" y="2132"/>
                      </a:lnTo>
                      <a:lnTo>
                        <a:pt x="632" y="3869"/>
                      </a:lnTo>
                      <a:lnTo>
                        <a:pt x="1264" y="5567"/>
                      </a:lnTo>
                      <a:lnTo>
                        <a:pt x="1935" y="7264"/>
                      </a:lnTo>
                      <a:lnTo>
                        <a:pt x="2606" y="8962"/>
                      </a:lnTo>
                      <a:lnTo>
                        <a:pt x="3356" y="10660"/>
                      </a:lnTo>
                      <a:lnTo>
                        <a:pt x="4146" y="12357"/>
                      </a:lnTo>
                      <a:lnTo>
                        <a:pt x="4580" y="13265"/>
                      </a:lnTo>
                      <a:lnTo>
                        <a:pt x="5054" y="14134"/>
                      </a:lnTo>
                      <a:lnTo>
                        <a:pt x="5646" y="15121"/>
                      </a:lnTo>
                      <a:lnTo>
                        <a:pt x="5843" y="15397"/>
                      </a:lnTo>
                      <a:lnTo>
                        <a:pt x="5922" y="15555"/>
                      </a:lnTo>
                      <a:lnTo>
                        <a:pt x="6080" y="15713"/>
                      </a:lnTo>
                      <a:lnTo>
                        <a:pt x="6357" y="16029"/>
                      </a:lnTo>
                      <a:lnTo>
                        <a:pt x="6751" y="16424"/>
                      </a:lnTo>
                      <a:lnTo>
                        <a:pt x="6949" y="16621"/>
                      </a:lnTo>
                      <a:lnTo>
                        <a:pt x="6988" y="16621"/>
                      </a:lnTo>
                      <a:lnTo>
                        <a:pt x="7383" y="16897"/>
                      </a:lnTo>
                      <a:lnTo>
                        <a:pt x="7857" y="17095"/>
                      </a:lnTo>
                      <a:lnTo>
                        <a:pt x="8291" y="17292"/>
                      </a:lnTo>
                      <a:lnTo>
                        <a:pt x="8765" y="17411"/>
                      </a:lnTo>
                      <a:lnTo>
                        <a:pt x="9278" y="17529"/>
                      </a:lnTo>
                      <a:lnTo>
                        <a:pt x="9752" y="17568"/>
                      </a:lnTo>
                      <a:lnTo>
                        <a:pt x="10265" y="17568"/>
                      </a:lnTo>
                      <a:lnTo>
                        <a:pt x="10739" y="17529"/>
                      </a:lnTo>
                      <a:lnTo>
                        <a:pt x="11489" y="17332"/>
                      </a:lnTo>
                      <a:lnTo>
                        <a:pt x="12200" y="17095"/>
                      </a:lnTo>
                      <a:lnTo>
                        <a:pt x="12871" y="16779"/>
                      </a:lnTo>
                      <a:lnTo>
                        <a:pt x="13502" y="16384"/>
                      </a:lnTo>
                      <a:lnTo>
                        <a:pt x="13937" y="16068"/>
                      </a:lnTo>
                      <a:lnTo>
                        <a:pt x="14371" y="15713"/>
                      </a:lnTo>
                      <a:lnTo>
                        <a:pt x="14805" y="15318"/>
                      </a:lnTo>
                      <a:lnTo>
                        <a:pt x="15200" y="14923"/>
                      </a:lnTo>
                      <a:lnTo>
                        <a:pt x="15871" y="14213"/>
                      </a:lnTo>
                      <a:lnTo>
                        <a:pt x="16503" y="13463"/>
                      </a:lnTo>
                      <a:lnTo>
                        <a:pt x="17055" y="12752"/>
                      </a:lnTo>
                      <a:lnTo>
                        <a:pt x="17569" y="12002"/>
                      </a:lnTo>
                      <a:lnTo>
                        <a:pt x="18082" y="11212"/>
                      </a:lnTo>
                      <a:lnTo>
                        <a:pt x="18556" y="10423"/>
                      </a:lnTo>
                      <a:lnTo>
                        <a:pt x="19464" y="8883"/>
                      </a:lnTo>
                      <a:lnTo>
                        <a:pt x="19858" y="8094"/>
                      </a:lnTo>
                      <a:lnTo>
                        <a:pt x="20253" y="7264"/>
                      </a:lnTo>
                      <a:lnTo>
                        <a:pt x="15595" y="4817"/>
                      </a:lnTo>
                      <a:lnTo>
                        <a:pt x="15200" y="5488"/>
                      </a:lnTo>
                      <a:lnTo>
                        <a:pt x="14805" y="6120"/>
                      </a:lnTo>
                      <a:lnTo>
                        <a:pt x="13937" y="7422"/>
                      </a:lnTo>
                      <a:lnTo>
                        <a:pt x="13068" y="8646"/>
                      </a:lnTo>
                      <a:lnTo>
                        <a:pt x="12081" y="9791"/>
                      </a:lnTo>
                      <a:lnTo>
                        <a:pt x="11686" y="10225"/>
                      </a:lnTo>
                      <a:lnTo>
                        <a:pt x="11252" y="10660"/>
                      </a:lnTo>
                      <a:lnTo>
                        <a:pt x="10778" y="11054"/>
                      </a:lnTo>
                      <a:lnTo>
                        <a:pt x="10514" y="11238"/>
                      </a:lnTo>
                      <a:lnTo>
                        <a:pt x="10514" y="11238"/>
                      </a:lnTo>
                      <a:lnTo>
                        <a:pt x="10502" y="11212"/>
                      </a:lnTo>
                      <a:lnTo>
                        <a:pt x="10147" y="10541"/>
                      </a:lnTo>
                      <a:lnTo>
                        <a:pt x="9831" y="9791"/>
                      </a:lnTo>
                      <a:lnTo>
                        <a:pt x="9239" y="8251"/>
                      </a:lnTo>
                      <a:lnTo>
                        <a:pt x="8646" y="6633"/>
                      </a:lnTo>
                      <a:lnTo>
                        <a:pt x="7541" y="3317"/>
                      </a:lnTo>
                      <a:lnTo>
                        <a:pt x="7028" y="1658"/>
                      </a:lnTo>
                      <a:lnTo>
                        <a:pt x="651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760225" y="2087650"/>
                  <a:ext cx="506350" cy="439225"/>
                </a:xfrm>
                <a:custGeom>
                  <a:rect b="b" l="l" r="r" t="t"/>
                  <a:pathLst>
                    <a:path extrusionOk="0" fill="none" h="17569" w="20254">
                      <a:moveTo>
                        <a:pt x="6515" y="0"/>
                      </a:moveTo>
                      <a:lnTo>
                        <a:pt x="6515" y="0"/>
                      </a:lnTo>
                      <a:lnTo>
                        <a:pt x="7028" y="1658"/>
                      </a:lnTo>
                      <a:lnTo>
                        <a:pt x="7541" y="3317"/>
                      </a:lnTo>
                      <a:lnTo>
                        <a:pt x="7541" y="3317"/>
                      </a:lnTo>
                      <a:lnTo>
                        <a:pt x="8646" y="6633"/>
                      </a:lnTo>
                      <a:lnTo>
                        <a:pt x="8646" y="6633"/>
                      </a:lnTo>
                      <a:lnTo>
                        <a:pt x="9239" y="8251"/>
                      </a:lnTo>
                      <a:lnTo>
                        <a:pt x="9831" y="9791"/>
                      </a:lnTo>
                      <a:lnTo>
                        <a:pt x="9831" y="9791"/>
                      </a:lnTo>
                      <a:lnTo>
                        <a:pt x="10147" y="10541"/>
                      </a:lnTo>
                      <a:lnTo>
                        <a:pt x="10502" y="11212"/>
                      </a:lnTo>
                      <a:lnTo>
                        <a:pt x="10502" y="11212"/>
                      </a:lnTo>
                      <a:lnTo>
                        <a:pt x="10778" y="11805"/>
                      </a:lnTo>
                      <a:lnTo>
                        <a:pt x="10857" y="11883"/>
                      </a:lnTo>
                      <a:lnTo>
                        <a:pt x="10857" y="11923"/>
                      </a:lnTo>
                      <a:lnTo>
                        <a:pt x="10857" y="11923"/>
                      </a:lnTo>
                      <a:lnTo>
                        <a:pt x="10857" y="11962"/>
                      </a:lnTo>
                      <a:lnTo>
                        <a:pt x="10857" y="11923"/>
                      </a:lnTo>
                      <a:lnTo>
                        <a:pt x="10857" y="11923"/>
                      </a:lnTo>
                      <a:lnTo>
                        <a:pt x="10778" y="11844"/>
                      </a:lnTo>
                      <a:lnTo>
                        <a:pt x="10541" y="11647"/>
                      </a:lnTo>
                      <a:lnTo>
                        <a:pt x="10541" y="11647"/>
                      </a:lnTo>
                      <a:lnTo>
                        <a:pt x="10226" y="11568"/>
                      </a:lnTo>
                      <a:lnTo>
                        <a:pt x="10226" y="11568"/>
                      </a:lnTo>
                      <a:lnTo>
                        <a:pt x="10068" y="11528"/>
                      </a:lnTo>
                      <a:lnTo>
                        <a:pt x="9910" y="11568"/>
                      </a:lnTo>
                      <a:lnTo>
                        <a:pt x="9910" y="11568"/>
                      </a:lnTo>
                      <a:lnTo>
                        <a:pt x="9910" y="11568"/>
                      </a:lnTo>
                      <a:lnTo>
                        <a:pt x="9949" y="11568"/>
                      </a:lnTo>
                      <a:lnTo>
                        <a:pt x="10068" y="11528"/>
                      </a:lnTo>
                      <a:lnTo>
                        <a:pt x="10265" y="11410"/>
                      </a:lnTo>
                      <a:lnTo>
                        <a:pt x="10265" y="11410"/>
                      </a:lnTo>
                      <a:lnTo>
                        <a:pt x="10778" y="11054"/>
                      </a:lnTo>
                      <a:lnTo>
                        <a:pt x="11252" y="10660"/>
                      </a:lnTo>
                      <a:lnTo>
                        <a:pt x="11686" y="10225"/>
                      </a:lnTo>
                      <a:lnTo>
                        <a:pt x="12081" y="9791"/>
                      </a:lnTo>
                      <a:lnTo>
                        <a:pt x="12081" y="9791"/>
                      </a:lnTo>
                      <a:lnTo>
                        <a:pt x="13068" y="8646"/>
                      </a:lnTo>
                      <a:lnTo>
                        <a:pt x="13937" y="7422"/>
                      </a:lnTo>
                      <a:lnTo>
                        <a:pt x="13937" y="7422"/>
                      </a:lnTo>
                      <a:lnTo>
                        <a:pt x="14805" y="6120"/>
                      </a:lnTo>
                      <a:lnTo>
                        <a:pt x="15200" y="5488"/>
                      </a:lnTo>
                      <a:lnTo>
                        <a:pt x="15595" y="4817"/>
                      </a:lnTo>
                      <a:lnTo>
                        <a:pt x="20253" y="7264"/>
                      </a:lnTo>
                      <a:lnTo>
                        <a:pt x="20253" y="7264"/>
                      </a:lnTo>
                      <a:lnTo>
                        <a:pt x="19858" y="8094"/>
                      </a:lnTo>
                      <a:lnTo>
                        <a:pt x="19464" y="8883"/>
                      </a:lnTo>
                      <a:lnTo>
                        <a:pt x="19464" y="8883"/>
                      </a:lnTo>
                      <a:lnTo>
                        <a:pt x="18556" y="10423"/>
                      </a:lnTo>
                      <a:lnTo>
                        <a:pt x="18556" y="10423"/>
                      </a:lnTo>
                      <a:lnTo>
                        <a:pt x="18082" y="11212"/>
                      </a:lnTo>
                      <a:lnTo>
                        <a:pt x="17569" y="12002"/>
                      </a:lnTo>
                      <a:lnTo>
                        <a:pt x="17055" y="12752"/>
                      </a:lnTo>
                      <a:lnTo>
                        <a:pt x="16503" y="13463"/>
                      </a:lnTo>
                      <a:lnTo>
                        <a:pt x="16503" y="13463"/>
                      </a:lnTo>
                      <a:lnTo>
                        <a:pt x="15871" y="14213"/>
                      </a:lnTo>
                      <a:lnTo>
                        <a:pt x="15200" y="14923"/>
                      </a:lnTo>
                      <a:lnTo>
                        <a:pt x="15200" y="14923"/>
                      </a:lnTo>
                      <a:lnTo>
                        <a:pt x="14805" y="15318"/>
                      </a:lnTo>
                      <a:lnTo>
                        <a:pt x="14371" y="15713"/>
                      </a:lnTo>
                      <a:lnTo>
                        <a:pt x="13937" y="16068"/>
                      </a:lnTo>
                      <a:lnTo>
                        <a:pt x="13502" y="16384"/>
                      </a:lnTo>
                      <a:lnTo>
                        <a:pt x="13502" y="16384"/>
                      </a:lnTo>
                      <a:lnTo>
                        <a:pt x="12871" y="16779"/>
                      </a:lnTo>
                      <a:lnTo>
                        <a:pt x="12200" y="17095"/>
                      </a:lnTo>
                      <a:lnTo>
                        <a:pt x="11489" y="17332"/>
                      </a:lnTo>
                      <a:lnTo>
                        <a:pt x="10739" y="17529"/>
                      </a:lnTo>
                      <a:lnTo>
                        <a:pt x="10739" y="17529"/>
                      </a:lnTo>
                      <a:lnTo>
                        <a:pt x="10265" y="17568"/>
                      </a:lnTo>
                      <a:lnTo>
                        <a:pt x="9752" y="17568"/>
                      </a:lnTo>
                      <a:lnTo>
                        <a:pt x="9278" y="17529"/>
                      </a:lnTo>
                      <a:lnTo>
                        <a:pt x="8765" y="17411"/>
                      </a:lnTo>
                      <a:lnTo>
                        <a:pt x="8765" y="17411"/>
                      </a:lnTo>
                      <a:lnTo>
                        <a:pt x="8291" y="17292"/>
                      </a:lnTo>
                      <a:lnTo>
                        <a:pt x="7857" y="17095"/>
                      </a:lnTo>
                      <a:lnTo>
                        <a:pt x="7383" y="16897"/>
                      </a:lnTo>
                      <a:lnTo>
                        <a:pt x="6988" y="16621"/>
                      </a:lnTo>
                      <a:lnTo>
                        <a:pt x="6949" y="16621"/>
                      </a:lnTo>
                      <a:lnTo>
                        <a:pt x="6949" y="16621"/>
                      </a:lnTo>
                      <a:lnTo>
                        <a:pt x="6751" y="16424"/>
                      </a:lnTo>
                      <a:lnTo>
                        <a:pt x="6751" y="16424"/>
                      </a:lnTo>
                      <a:lnTo>
                        <a:pt x="6357" y="16029"/>
                      </a:lnTo>
                      <a:lnTo>
                        <a:pt x="6357" y="16029"/>
                      </a:lnTo>
                      <a:lnTo>
                        <a:pt x="6080" y="15713"/>
                      </a:lnTo>
                      <a:lnTo>
                        <a:pt x="5922" y="15555"/>
                      </a:lnTo>
                      <a:lnTo>
                        <a:pt x="5843" y="15397"/>
                      </a:lnTo>
                      <a:lnTo>
                        <a:pt x="5646" y="15121"/>
                      </a:lnTo>
                      <a:lnTo>
                        <a:pt x="5646" y="15121"/>
                      </a:lnTo>
                      <a:lnTo>
                        <a:pt x="5054" y="14134"/>
                      </a:lnTo>
                      <a:lnTo>
                        <a:pt x="5054" y="14134"/>
                      </a:lnTo>
                      <a:lnTo>
                        <a:pt x="4580" y="13265"/>
                      </a:lnTo>
                      <a:lnTo>
                        <a:pt x="4146" y="12357"/>
                      </a:lnTo>
                      <a:lnTo>
                        <a:pt x="4146" y="12357"/>
                      </a:lnTo>
                      <a:lnTo>
                        <a:pt x="3356" y="10660"/>
                      </a:lnTo>
                      <a:lnTo>
                        <a:pt x="2606" y="8962"/>
                      </a:lnTo>
                      <a:lnTo>
                        <a:pt x="2606" y="8962"/>
                      </a:lnTo>
                      <a:lnTo>
                        <a:pt x="1935" y="7264"/>
                      </a:lnTo>
                      <a:lnTo>
                        <a:pt x="1264" y="5567"/>
                      </a:lnTo>
                      <a:lnTo>
                        <a:pt x="1264" y="5567"/>
                      </a:lnTo>
                      <a:lnTo>
                        <a:pt x="632" y="3869"/>
                      </a:lnTo>
                      <a:lnTo>
                        <a:pt x="0" y="2132"/>
                      </a:lnTo>
                      <a:lnTo>
                        <a:pt x="651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922100" y="2087650"/>
                  <a:ext cx="344475" cy="439225"/>
                </a:xfrm>
                <a:custGeom>
                  <a:rect b="b" l="l" r="r" t="t"/>
                  <a:pathLst>
                    <a:path extrusionOk="0" h="17569" w="13779">
                      <a:moveTo>
                        <a:pt x="0" y="0"/>
                      </a:moveTo>
                      <a:lnTo>
                        <a:pt x="40" y="237"/>
                      </a:lnTo>
                      <a:lnTo>
                        <a:pt x="158" y="869"/>
                      </a:lnTo>
                      <a:lnTo>
                        <a:pt x="237" y="1619"/>
                      </a:lnTo>
                      <a:lnTo>
                        <a:pt x="395" y="3317"/>
                      </a:lnTo>
                      <a:lnTo>
                        <a:pt x="513" y="5330"/>
                      </a:lnTo>
                      <a:lnTo>
                        <a:pt x="553" y="7541"/>
                      </a:lnTo>
                      <a:lnTo>
                        <a:pt x="671" y="12239"/>
                      </a:lnTo>
                      <a:lnTo>
                        <a:pt x="750" y="16779"/>
                      </a:lnTo>
                      <a:lnTo>
                        <a:pt x="1105" y="16976"/>
                      </a:lnTo>
                      <a:lnTo>
                        <a:pt x="1500" y="17174"/>
                      </a:lnTo>
                      <a:lnTo>
                        <a:pt x="1895" y="17292"/>
                      </a:lnTo>
                      <a:lnTo>
                        <a:pt x="2290" y="17411"/>
                      </a:lnTo>
                      <a:lnTo>
                        <a:pt x="2882" y="17529"/>
                      </a:lnTo>
                      <a:lnTo>
                        <a:pt x="3514" y="17568"/>
                      </a:lnTo>
                      <a:lnTo>
                        <a:pt x="3908" y="17568"/>
                      </a:lnTo>
                      <a:lnTo>
                        <a:pt x="4264" y="17529"/>
                      </a:lnTo>
                      <a:lnTo>
                        <a:pt x="5014" y="17332"/>
                      </a:lnTo>
                      <a:lnTo>
                        <a:pt x="5725" y="17095"/>
                      </a:lnTo>
                      <a:lnTo>
                        <a:pt x="6396" y="16779"/>
                      </a:lnTo>
                      <a:lnTo>
                        <a:pt x="7027" y="16384"/>
                      </a:lnTo>
                      <a:lnTo>
                        <a:pt x="7462" y="16068"/>
                      </a:lnTo>
                      <a:lnTo>
                        <a:pt x="7896" y="15713"/>
                      </a:lnTo>
                      <a:lnTo>
                        <a:pt x="8330" y="15318"/>
                      </a:lnTo>
                      <a:lnTo>
                        <a:pt x="8725" y="14923"/>
                      </a:lnTo>
                      <a:lnTo>
                        <a:pt x="9396" y="14213"/>
                      </a:lnTo>
                      <a:lnTo>
                        <a:pt x="10028" y="13463"/>
                      </a:lnTo>
                      <a:lnTo>
                        <a:pt x="10580" y="12752"/>
                      </a:lnTo>
                      <a:lnTo>
                        <a:pt x="11094" y="12002"/>
                      </a:lnTo>
                      <a:lnTo>
                        <a:pt x="11607" y="11212"/>
                      </a:lnTo>
                      <a:lnTo>
                        <a:pt x="12081" y="10423"/>
                      </a:lnTo>
                      <a:lnTo>
                        <a:pt x="12989" y="8883"/>
                      </a:lnTo>
                      <a:lnTo>
                        <a:pt x="13383" y="8094"/>
                      </a:lnTo>
                      <a:lnTo>
                        <a:pt x="13778" y="7264"/>
                      </a:lnTo>
                      <a:lnTo>
                        <a:pt x="13502" y="7107"/>
                      </a:lnTo>
                      <a:lnTo>
                        <a:pt x="9791" y="5172"/>
                      </a:lnTo>
                      <a:lnTo>
                        <a:pt x="9120" y="4817"/>
                      </a:lnTo>
                      <a:lnTo>
                        <a:pt x="8725" y="5488"/>
                      </a:lnTo>
                      <a:lnTo>
                        <a:pt x="8330" y="6120"/>
                      </a:lnTo>
                      <a:lnTo>
                        <a:pt x="7462" y="7422"/>
                      </a:lnTo>
                      <a:lnTo>
                        <a:pt x="6593" y="8646"/>
                      </a:lnTo>
                      <a:lnTo>
                        <a:pt x="5606" y="9791"/>
                      </a:lnTo>
                      <a:lnTo>
                        <a:pt x="5251" y="10186"/>
                      </a:lnTo>
                      <a:lnTo>
                        <a:pt x="4856" y="10581"/>
                      </a:lnTo>
                      <a:lnTo>
                        <a:pt x="4461" y="10936"/>
                      </a:lnTo>
                      <a:lnTo>
                        <a:pt x="4027" y="11252"/>
                      </a:lnTo>
                      <a:lnTo>
                        <a:pt x="4027" y="11212"/>
                      </a:lnTo>
                      <a:lnTo>
                        <a:pt x="3672" y="10541"/>
                      </a:lnTo>
                      <a:lnTo>
                        <a:pt x="3356" y="9791"/>
                      </a:lnTo>
                      <a:lnTo>
                        <a:pt x="2764" y="8251"/>
                      </a:lnTo>
                      <a:lnTo>
                        <a:pt x="2171" y="6633"/>
                      </a:lnTo>
                      <a:lnTo>
                        <a:pt x="1066" y="3317"/>
                      </a:lnTo>
                      <a:lnTo>
                        <a:pt x="553" y="1658"/>
                      </a:lnTo>
                      <a:lnTo>
                        <a:pt x="40" y="0"/>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1031650" y="2385700"/>
                  <a:ext cx="25" cy="1025"/>
                </a:xfrm>
                <a:custGeom>
                  <a:rect b="b" l="l" r="r" t="t"/>
                  <a:pathLst>
                    <a:path extrusionOk="0" fill="none" h="41" w="1">
                      <a:moveTo>
                        <a:pt x="0" y="1"/>
                      </a:moveTo>
                      <a:lnTo>
                        <a:pt x="0" y="1"/>
                      </a:lnTo>
                      <a:lnTo>
                        <a:pt x="0" y="1"/>
                      </a:lnTo>
                      <a:lnTo>
                        <a:pt x="0" y="1"/>
                      </a:lnTo>
                      <a:lnTo>
                        <a:pt x="0" y="40"/>
                      </a:lnTo>
                      <a:lnTo>
                        <a:pt x="0" y="40"/>
                      </a:lnTo>
                      <a:lnTo>
                        <a:pt x="0" y="40"/>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1007950" y="2375850"/>
                  <a:ext cx="3000" cy="1000"/>
                </a:xfrm>
                <a:custGeom>
                  <a:rect b="b" l="l" r="r" t="t"/>
                  <a:pathLst>
                    <a:path extrusionOk="0" fill="none" h="40" w="120">
                      <a:moveTo>
                        <a:pt x="119" y="0"/>
                      </a:moveTo>
                      <a:lnTo>
                        <a:pt x="119" y="0"/>
                      </a:lnTo>
                      <a:lnTo>
                        <a:pt x="119" y="0"/>
                      </a:lnTo>
                      <a:lnTo>
                        <a:pt x="1" y="40"/>
                      </a:lnTo>
                      <a:lnTo>
                        <a:pt x="1" y="40"/>
                      </a:lnTo>
                      <a:lnTo>
                        <a:pt x="1" y="40"/>
                      </a:lnTo>
                      <a:lnTo>
                        <a:pt x="1" y="40"/>
                      </a:lnTo>
                      <a:lnTo>
                        <a:pt x="1" y="40"/>
                      </a:lnTo>
                      <a:lnTo>
                        <a:pt x="1" y="40"/>
                      </a:lnTo>
                      <a:lnTo>
                        <a:pt x="119" y="0"/>
                      </a:lnTo>
                      <a:lnTo>
                        <a:pt x="11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922100" y="2087650"/>
                  <a:ext cx="344475" cy="439225"/>
                </a:xfrm>
                <a:custGeom>
                  <a:rect b="b" l="l" r="r" t="t"/>
                  <a:pathLst>
                    <a:path extrusionOk="0" fill="none" h="17569" w="13779">
                      <a:moveTo>
                        <a:pt x="40" y="0"/>
                      </a:moveTo>
                      <a:lnTo>
                        <a:pt x="0" y="0"/>
                      </a:lnTo>
                      <a:lnTo>
                        <a:pt x="0" y="0"/>
                      </a:lnTo>
                      <a:lnTo>
                        <a:pt x="40" y="237"/>
                      </a:lnTo>
                      <a:lnTo>
                        <a:pt x="40" y="237"/>
                      </a:lnTo>
                      <a:lnTo>
                        <a:pt x="158" y="869"/>
                      </a:lnTo>
                      <a:lnTo>
                        <a:pt x="237" y="1619"/>
                      </a:lnTo>
                      <a:lnTo>
                        <a:pt x="395" y="3317"/>
                      </a:lnTo>
                      <a:lnTo>
                        <a:pt x="513" y="5330"/>
                      </a:lnTo>
                      <a:lnTo>
                        <a:pt x="553" y="7541"/>
                      </a:lnTo>
                      <a:lnTo>
                        <a:pt x="671" y="12239"/>
                      </a:lnTo>
                      <a:lnTo>
                        <a:pt x="750" y="16779"/>
                      </a:lnTo>
                      <a:lnTo>
                        <a:pt x="750" y="16779"/>
                      </a:lnTo>
                      <a:lnTo>
                        <a:pt x="1105" y="16976"/>
                      </a:lnTo>
                      <a:lnTo>
                        <a:pt x="1500" y="17174"/>
                      </a:lnTo>
                      <a:lnTo>
                        <a:pt x="1895" y="17292"/>
                      </a:lnTo>
                      <a:lnTo>
                        <a:pt x="2290" y="17411"/>
                      </a:lnTo>
                      <a:lnTo>
                        <a:pt x="2290" y="17411"/>
                      </a:lnTo>
                      <a:lnTo>
                        <a:pt x="2882" y="17529"/>
                      </a:lnTo>
                      <a:lnTo>
                        <a:pt x="3514" y="17568"/>
                      </a:lnTo>
                      <a:lnTo>
                        <a:pt x="3514" y="17568"/>
                      </a:lnTo>
                      <a:lnTo>
                        <a:pt x="3908" y="17568"/>
                      </a:lnTo>
                      <a:lnTo>
                        <a:pt x="4264" y="17529"/>
                      </a:lnTo>
                      <a:lnTo>
                        <a:pt x="4264" y="17529"/>
                      </a:lnTo>
                      <a:lnTo>
                        <a:pt x="5014" y="17332"/>
                      </a:lnTo>
                      <a:lnTo>
                        <a:pt x="5725" y="17095"/>
                      </a:lnTo>
                      <a:lnTo>
                        <a:pt x="6396" y="16779"/>
                      </a:lnTo>
                      <a:lnTo>
                        <a:pt x="7027" y="16384"/>
                      </a:lnTo>
                      <a:lnTo>
                        <a:pt x="7027" y="16384"/>
                      </a:lnTo>
                      <a:lnTo>
                        <a:pt x="7462" y="16068"/>
                      </a:lnTo>
                      <a:lnTo>
                        <a:pt x="7896" y="15713"/>
                      </a:lnTo>
                      <a:lnTo>
                        <a:pt x="8330" y="15318"/>
                      </a:lnTo>
                      <a:lnTo>
                        <a:pt x="8725" y="14923"/>
                      </a:lnTo>
                      <a:lnTo>
                        <a:pt x="8725" y="14923"/>
                      </a:lnTo>
                      <a:lnTo>
                        <a:pt x="9396" y="14213"/>
                      </a:lnTo>
                      <a:lnTo>
                        <a:pt x="10028" y="13463"/>
                      </a:lnTo>
                      <a:lnTo>
                        <a:pt x="10028" y="13463"/>
                      </a:lnTo>
                      <a:lnTo>
                        <a:pt x="10580" y="12752"/>
                      </a:lnTo>
                      <a:lnTo>
                        <a:pt x="11094" y="12002"/>
                      </a:lnTo>
                      <a:lnTo>
                        <a:pt x="11607" y="11212"/>
                      </a:lnTo>
                      <a:lnTo>
                        <a:pt x="12081" y="10423"/>
                      </a:lnTo>
                      <a:lnTo>
                        <a:pt x="12081" y="10423"/>
                      </a:lnTo>
                      <a:lnTo>
                        <a:pt x="12989" y="8883"/>
                      </a:lnTo>
                      <a:lnTo>
                        <a:pt x="13383" y="8094"/>
                      </a:lnTo>
                      <a:lnTo>
                        <a:pt x="13383" y="8094"/>
                      </a:lnTo>
                      <a:lnTo>
                        <a:pt x="13778" y="7264"/>
                      </a:lnTo>
                      <a:lnTo>
                        <a:pt x="13502" y="7107"/>
                      </a:lnTo>
                      <a:lnTo>
                        <a:pt x="9791" y="5172"/>
                      </a:lnTo>
                      <a:lnTo>
                        <a:pt x="9120" y="4817"/>
                      </a:lnTo>
                      <a:lnTo>
                        <a:pt x="8725" y="5488"/>
                      </a:lnTo>
                      <a:lnTo>
                        <a:pt x="8330" y="6120"/>
                      </a:lnTo>
                      <a:lnTo>
                        <a:pt x="8330" y="6120"/>
                      </a:lnTo>
                      <a:lnTo>
                        <a:pt x="7462" y="7422"/>
                      </a:lnTo>
                      <a:lnTo>
                        <a:pt x="7462" y="7422"/>
                      </a:lnTo>
                      <a:lnTo>
                        <a:pt x="6593" y="8646"/>
                      </a:lnTo>
                      <a:lnTo>
                        <a:pt x="5606" y="9791"/>
                      </a:lnTo>
                      <a:lnTo>
                        <a:pt x="5606" y="9791"/>
                      </a:lnTo>
                      <a:lnTo>
                        <a:pt x="5251" y="10186"/>
                      </a:lnTo>
                      <a:lnTo>
                        <a:pt x="4856" y="10581"/>
                      </a:lnTo>
                      <a:lnTo>
                        <a:pt x="4461" y="10936"/>
                      </a:lnTo>
                      <a:lnTo>
                        <a:pt x="4027" y="11252"/>
                      </a:lnTo>
                      <a:lnTo>
                        <a:pt x="4027" y="11252"/>
                      </a:lnTo>
                      <a:lnTo>
                        <a:pt x="4027" y="11212"/>
                      </a:lnTo>
                      <a:lnTo>
                        <a:pt x="4027" y="11212"/>
                      </a:lnTo>
                      <a:lnTo>
                        <a:pt x="3672" y="10541"/>
                      </a:lnTo>
                      <a:lnTo>
                        <a:pt x="3356" y="9791"/>
                      </a:lnTo>
                      <a:lnTo>
                        <a:pt x="3356" y="9791"/>
                      </a:lnTo>
                      <a:lnTo>
                        <a:pt x="2764" y="8251"/>
                      </a:lnTo>
                      <a:lnTo>
                        <a:pt x="2171" y="6633"/>
                      </a:lnTo>
                      <a:lnTo>
                        <a:pt x="2171" y="6633"/>
                      </a:lnTo>
                      <a:lnTo>
                        <a:pt x="1066" y="3317"/>
                      </a:lnTo>
                      <a:lnTo>
                        <a:pt x="1066" y="3317"/>
                      </a:lnTo>
                      <a:lnTo>
                        <a:pt x="553" y="1658"/>
                      </a:lnTo>
                      <a:lnTo>
                        <a:pt x="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554925" y="2706475"/>
                  <a:ext cx="471800" cy="1606825"/>
                </a:xfrm>
                <a:custGeom>
                  <a:rect b="b" l="l" r="r" t="t"/>
                  <a:pathLst>
                    <a:path extrusionOk="0" h="64273" w="18872">
                      <a:moveTo>
                        <a:pt x="13068" y="1"/>
                      </a:moveTo>
                      <a:lnTo>
                        <a:pt x="1" y="1304"/>
                      </a:lnTo>
                      <a:lnTo>
                        <a:pt x="593" y="4107"/>
                      </a:lnTo>
                      <a:lnTo>
                        <a:pt x="1304" y="7304"/>
                      </a:lnTo>
                      <a:lnTo>
                        <a:pt x="2251" y="11371"/>
                      </a:lnTo>
                      <a:lnTo>
                        <a:pt x="3357" y="16069"/>
                      </a:lnTo>
                      <a:lnTo>
                        <a:pt x="4659" y="21201"/>
                      </a:lnTo>
                      <a:lnTo>
                        <a:pt x="5370" y="23846"/>
                      </a:lnTo>
                      <a:lnTo>
                        <a:pt x="6120" y="26491"/>
                      </a:lnTo>
                      <a:lnTo>
                        <a:pt x="6910" y="29136"/>
                      </a:lnTo>
                      <a:lnTo>
                        <a:pt x="7699" y="31742"/>
                      </a:lnTo>
                      <a:lnTo>
                        <a:pt x="7778" y="32926"/>
                      </a:lnTo>
                      <a:lnTo>
                        <a:pt x="7857" y="34150"/>
                      </a:lnTo>
                      <a:lnTo>
                        <a:pt x="7976" y="35413"/>
                      </a:lnTo>
                      <a:lnTo>
                        <a:pt x="8134" y="36677"/>
                      </a:lnTo>
                      <a:lnTo>
                        <a:pt x="8528" y="39322"/>
                      </a:lnTo>
                      <a:lnTo>
                        <a:pt x="9002" y="42007"/>
                      </a:lnTo>
                      <a:lnTo>
                        <a:pt x="9555" y="44731"/>
                      </a:lnTo>
                      <a:lnTo>
                        <a:pt x="10147" y="47455"/>
                      </a:lnTo>
                      <a:lnTo>
                        <a:pt x="10818" y="50100"/>
                      </a:lnTo>
                      <a:lnTo>
                        <a:pt x="11450" y="52626"/>
                      </a:lnTo>
                      <a:lnTo>
                        <a:pt x="12121" y="55035"/>
                      </a:lnTo>
                      <a:lnTo>
                        <a:pt x="12753" y="57245"/>
                      </a:lnTo>
                      <a:lnTo>
                        <a:pt x="13858" y="60917"/>
                      </a:lnTo>
                      <a:lnTo>
                        <a:pt x="14608" y="63404"/>
                      </a:lnTo>
                      <a:lnTo>
                        <a:pt x="14924" y="64273"/>
                      </a:lnTo>
                      <a:lnTo>
                        <a:pt x="18872" y="63957"/>
                      </a:lnTo>
                      <a:lnTo>
                        <a:pt x="18359" y="60206"/>
                      </a:lnTo>
                      <a:lnTo>
                        <a:pt x="17135" y="51205"/>
                      </a:lnTo>
                      <a:lnTo>
                        <a:pt x="16424" y="45836"/>
                      </a:lnTo>
                      <a:lnTo>
                        <a:pt x="15714" y="40388"/>
                      </a:lnTo>
                      <a:lnTo>
                        <a:pt x="15121" y="35295"/>
                      </a:lnTo>
                      <a:lnTo>
                        <a:pt x="14924" y="33045"/>
                      </a:lnTo>
                      <a:lnTo>
                        <a:pt x="14727" y="31031"/>
                      </a:lnTo>
                      <a:lnTo>
                        <a:pt x="14411" y="26965"/>
                      </a:lnTo>
                      <a:lnTo>
                        <a:pt x="14134" y="22188"/>
                      </a:lnTo>
                      <a:lnTo>
                        <a:pt x="13819" y="17056"/>
                      </a:lnTo>
                      <a:lnTo>
                        <a:pt x="13582" y="11963"/>
                      </a:lnTo>
                      <a:lnTo>
                        <a:pt x="13187" y="3514"/>
                      </a:lnTo>
                      <a:lnTo>
                        <a:pt x="13068"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554925" y="2706475"/>
                  <a:ext cx="471800" cy="1606825"/>
                </a:xfrm>
                <a:custGeom>
                  <a:rect b="b" l="l" r="r" t="t"/>
                  <a:pathLst>
                    <a:path extrusionOk="0" fill="none" h="64273" w="18872">
                      <a:moveTo>
                        <a:pt x="7699" y="31742"/>
                      </a:moveTo>
                      <a:lnTo>
                        <a:pt x="7699" y="31742"/>
                      </a:lnTo>
                      <a:lnTo>
                        <a:pt x="6910" y="29136"/>
                      </a:lnTo>
                      <a:lnTo>
                        <a:pt x="6120" y="26491"/>
                      </a:lnTo>
                      <a:lnTo>
                        <a:pt x="5370" y="23846"/>
                      </a:lnTo>
                      <a:lnTo>
                        <a:pt x="4659" y="21201"/>
                      </a:lnTo>
                      <a:lnTo>
                        <a:pt x="3357" y="16069"/>
                      </a:lnTo>
                      <a:lnTo>
                        <a:pt x="2251" y="11371"/>
                      </a:lnTo>
                      <a:lnTo>
                        <a:pt x="1304" y="7304"/>
                      </a:lnTo>
                      <a:lnTo>
                        <a:pt x="593" y="4107"/>
                      </a:lnTo>
                      <a:lnTo>
                        <a:pt x="1" y="1304"/>
                      </a:lnTo>
                      <a:lnTo>
                        <a:pt x="13068" y="1"/>
                      </a:lnTo>
                      <a:lnTo>
                        <a:pt x="13068" y="1"/>
                      </a:lnTo>
                      <a:lnTo>
                        <a:pt x="13187" y="3514"/>
                      </a:lnTo>
                      <a:lnTo>
                        <a:pt x="13582" y="11963"/>
                      </a:lnTo>
                      <a:lnTo>
                        <a:pt x="13819" y="17056"/>
                      </a:lnTo>
                      <a:lnTo>
                        <a:pt x="14134" y="22188"/>
                      </a:lnTo>
                      <a:lnTo>
                        <a:pt x="14411" y="26965"/>
                      </a:lnTo>
                      <a:lnTo>
                        <a:pt x="14727" y="31031"/>
                      </a:lnTo>
                      <a:lnTo>
                        <a:pt x="14727" y="31031"/>
                      </a:lnTo>
                      <a:lnTo>
                        <a:pt x="14924" y="33045"/>
                      </a:lnTo>
                      <a:lnTo>
                        <a:pt x="15121" y="35295"/>
                      </a:lnTo>
                      <a:lnTo>
                        <a:pt x="15714" y="40388"/>
                      </a:lnTo>
                      <a:lnTo>
                        <a:pt x="16424" y="45836"/>
                      </a:lnTo>
                      <a:lnTo>
                        <a:pt x="17135" y="51205"/>
                      </a:lnTo>
                      <a:lnTo>
                        <a:pt x="18359" y="60206"/>
                      </a:lnTo>
                      <a:lnTo>
                        <a:pt x="18872" y="63957"/>
                      </a:lnTo>
                      <a:lnTo>
                        <a:pt x="14924" y="64273"/>
                      </a:lnTo>
                      <a:lnTo>
                        <a:pt x="14924" y="64273"/>
                      </a:lnTo>
                      <a:lnTo>
                        <a:pt x="14608" y="63404"/>
                      </a:lnTo>
                      <a:lnTo>
                        <a:pt x="13858" y="60917"/>
                      </a:lnTo>
                      <a:lnTo>
                        <a:pt x="12753" y="57245"/>
                      </a:lnTo>
                      <a:lnTo>
                        <a:pt x="12121" y="55035"/>
                      </a:lnTo>
                      <a:lnTo>
                        <a:pt x="11450" y="52626"/>
                      </a:lnTo>
                      <a:lnTo>
                        <a:pt x="10818" y="50100"/>
                      </a:lnTo>
                      <a:lnTo>
                        <a:pt x="10147" y="47455"/>
                      </a:lnTo>
                      <a:lnTo>
                        <a:pt x="9555" y="44731"/>
                      </a:lnTo>
                      <a:lnTo>
                        <a:pt x="9002" y="42007"/>
                      </a:lnTo>
                      <a:lnTo>
                        <a:pt x="8528" y="39322"/>
                      </a:lnTo>
                      <a:lnTo>
                        <a:pt x="8134" y="36677"/>
                      </a:lnTo>
                      <a:lnTo>
                        <a:pt x="7976" y="35413"/>
                      </a:lnTo>
                      <a:lnTo>
                        <a:pt x="7857" y="34150"/>
                      </a:lnTo>
                      <a:lnTo>
                        <a:pt x="7778" y="32926"/>
                      </a:lnTo>
                      <a:lnTo>
                        <a:pt x="7699" y="317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671400" y="3073625"/>
                  <a:ext cx="45425" cy="325750"/>
                </a:xfrm>
                <a:custGeom>
                  <a:rect b="b" l="l" r="r" t="t"/>
                  <a:pathLst>
                    <a:path extrusionOk="0" h="13030" w="1817">
                      <a:moveTo>
                        <a:pt x="869" y="1"/>
                      </a:moveTo>
                      <a:lnTo>
                        <a:pt x="0" y="6436"/>
                      </a:lnTo>
                      <a:lnTo>
                        <a:pt x="869" y="9713"/>
                      </a:lnTo>
                      <a:lnTo>
                        <a:pt x="1816" y="13029"/>
                      </a:lnTo>
                      <a:lnTo>
                        <a:pt x="1698" y="9436"/>
                      </a:lnTo>
                      <a:lnTo>
                        <a:pt x="1461" y="5883"/>
                      </a:lnTo>
                      <a:lnTo>
                        <a:pt x="1185" y="2646"/>
                      </a:lnTo>
                      <a:lnTo>
                        <a:pt x="1027" y="1225"/>
                      </a:lnTo>
                      <a:lnTo>
                        <a:pt x="869" y="1"/>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671400" y="3073625"/>
                  <a:ext cx="45425" cy="325750"/>
                </a:xfrm>
                <a:custGeom>
                  <a:rect b="b" l="l" r="r" t="t"/>
                  <a:pathLst>
                    <a:path extrusionOk="0" fill="none" h="13030" w="1817">
                      <a:moveTo>
                        <a:pt x="869" y="1"/>
                      </a:moveTo>
                      <a:lnTo>
                        <a:pt x="869" y="1"/>
                      </a:lnTo>
                      <a:lnTo>
                        <a:pt x="0" y="6436"/>
                      </a:lnTo>
                      <a:lnTo>
                        <a:pt x="0" y="6436"/>
                      </a:lnTo>
                      <a:lnTo>
                        <a:pt x="869" y="9713"/>
                      </a:lnTo>
                      <a:lnTo>
                        <a:pt x="1816" y="13029"/>
                      </a:lnTo>
                      <a:lnTo>
                        <a:pt x="1816" y="13029"/>
                      </a:lnTo>
                      <a:lnTo>
                        <a:pt x="1698" y="9436"/>
                      </a:lnTo>
                      <a:lnTo>
                        <a:pt x="1461" y="5883"/>
                      </a:lnTo>
                      <a:lnTo>
                        <a:pt x="1185" y="2646"/>
                      </a:lnTo>
                      <a:lnTo>
                        <a:pt x="1027" y="1225"/>
                      </a:lnTo>
                      <a:lnTo>
                        <a:pt x="86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930975" y="4297500"/>
                  <a:ext cx="236900" cy="90825"/>
                </a:xfrm>
                <a:custGeom>
                  <a:rect b="b" l="l" r="r" t="t"/>
                  <a:pathLst>
                    <a:path extrusionOk="0" h="3633" w="9476">
                      <a:moveTo>
                        <a:pt x="3001" y="0"/>
                      </a:moveTo>
                      <a:lnTo>
                        <a:pt x="0" y="434"/>
                      </a:lnTo>
                      <a:lnTo>
                        <a:pt x="474" y="3632"/>
                      </a:lnTo>
                      <a:lnTo>
                        <a:pt x="2330" y="3356"/>
                      </a:lnTo>
                      <a:lnTo>
                        <a:pt x="2567" y="3000"/>
                      </a:lnTo>
                      <a:lnTo>
                        <a:pt x="3080" y="3237"/>
                      </a:lnTo>
                      <a:lnTo>
                        <a:pt x="4580" y="3000"/>
                      </a:lnTo>
                      <a:lnTo>
                        <a:pt x="6514" y="2645"/>
                      </a:lnTo>
                      <a:lnTo>
                        <a:pt x="7462" y="2448"/>
                      </a:lnTo>
                      <a:lnTo>
                        <a:pt x="8291" y="2250"/>
                      </a:lnTo>
                      <a:lnTo>
                        <a:pt x="9002" y="2053"/>
                      </a:lnTo>
                      <a:lnTo>
                        <a:pt x="9475" y="1856"/>
                      </a:lnTo>
                      <a:lnTo>
                        <a:pt x="9436" y="1698"/>
                      </a:lnTo>
                      <a:lnTo>
                        <a:pt x="9396" y="1500"/>
                      </a:lnTo>
                      <a:lnTo>
                        <a:pt x="9278" y="1382"/>
                      </a:lnTo>
                      <a:lnTo>
                        <a:pt x="9120" y="1263"/>
                      </a:lnTo>
                      <a:lnTo>
                        <a:pt x="8251" y="1145"/>
                      </a:lnTo>
                      <a:lnTo>
                        <a:pt x="7343" y="1066"/>
                      </a:lnTo>
                      <a:lnTo>
                        <a:pt x="6278" y="908"/>
                      </a:lnTo>
                      <a:lnTo>
                        <a:pt x="5172" y="750"/>
                      </a:lnTo>
                      <a:lnTo>
                        <a:pt x="4185" y="513"/>
                      </a:lnTo>
                      <a:lnTo>
                        <a:pt x="3751" y="395"/>
                      </a:lnTo>
                      <a:lnTo>
                        <a:pt x="3396" y="276"/>
                      </a:lnTo>
                      <a:lnTo>
                        <a:pt x="3159" y="119"/>
                      </a:lnTo>
                      <a:lnTo>
                        <a:pt x="30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930975" y="4297500"/>
                  <a:ext cx="236900" cy="90825"/>
                </a:xfrm>
                <a:custGeom>
                  <a:rect b="b" l="l" r="r" t="t"/>
                  <a:pathLst>
                    <a:path extrusionOk="0" fill="none" h="3633" w="9476">
                      <a:moveTo>
                        <a:pt x="9120" y="1263"/>
                      </a:moveTo>
                      <a:lnTo>
                        <a:pt x="9120" y="1263"/>
                      </a:lnTo>
                      <a:lnTo>
                        <a:pt x="8251" y="1145"/>
                      </a:lnTo>
                      <a:lnTo>
                        <a:pt x="7343" y="1066"/>
                      </a:lnTo>
                      <a:lnTo>
                        <a:pt x="6278" y="908"/>
                      </a:lnTo>
                      <a:lnTo>
                        <a:pt x="5172" y="750"/>
                      </a:lnTo>
                      <a:lnTo>
                        <a:pt x="4185" y="513"/>
                      </a:lnTo>
                      <a:lnTo>
                        <a:pt x="3751" y="395"/>
                      </a:lnTo>
                      <a:lnTo>
                        <a:pt x="3396" y="276"/>
                      </a:lnTo>
                      <a:lnTo>
                        <a:pt x="3159" y="119"/>
                      </a:lnTo>
                      <a:lnTo>
                        <a:pt x="3001" y="0"/>
                      </a:lnTo>
                      <a:lnTo>
                        <a:pt x="0" y="434"/>
                      </a:lnTo>
                      <a:lnTo>
                        <a:pt x="474" y="3632"/>
                      </a:lnTo>
                      <a:lnTo>
                        <a:pt x="2330" y="3356"/>
                      </a:lnTo>
                      <a:lnTo>
                        <a:pt x="2567" y="3000"/>
                      </a:lnTo>
                      <a:lnTo>
                        <a:pt x="3080" y="3237"/>
                      </a:lnTo>
                      <a:lnTo>
                        <a:pt x="3080" y="3237"/>
                      </a:lnTo>
                      <a:lnTo>
                        <a:pt x="4580" y="3000"/>
                      </a:lnTo>
                      <a:lnTo>
                        <a:pt x="6514" y="2645"/>
                      </a:lnTo>
                      <a:lnTo>
                        <a:pt x="7462" y="2448"/>
                      </a:lnTo>
                      <a:lnTo>
                        <a:pt x="8291" y="2250"/>
                      </a:lnTo>
                      <a:lnTo>
                        <a:pt x="9002" y="2053"/>
                      </a:lnTo>
                      <a:lnTo>
                        <a:pt x="9475" y="1856"/>
                      </a:lnTo>
                      <a:lnTo>
                        <a:pt x="9475" y="1856"/>
                      </a:lnTo>
                      <a:lnTo>
                        <a:pt x="9436" y="1698"/>
                      </a:lnTo>
                      <a:lnTo>
                        <a:pt x="9396" y="1500"/>
                      </a:lnTo>
                      <a:lnTo>
                        <a:pt x="9278" y="1382"/>
                      </a:lnTo>
                      <a:lnTo>
                        <a:pt x="9120" y="126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412800" y="2709450"/>
                  <a:ext cx="328700" cy="1602875"/>
                </a:xfrm>
                <a:custGeom>
                  <a:rect b="b" l="l" r="r" t="t"/>
                  <a:pathLst>
                    <a:path extrusionOk="0" h="64115" w="13148">
                      <a:moveTo>
                        <a:pt x="13147" y="0"/>
                      </a:moveTo>
                      <a:lnTo>
                        <a:pt x="1264" y="158"/>
                      </a:lnTo>
                      <a:lnTo>
                        <a:pt x="1067" y="1500"/>
                      </a:lnTo>
                      <a:lnTo>
                        <a:pt x="909" y="2922"/>
                      </a:lnTo>
                      <a:lnTo>
                        <a:pt x="790" y="4382"/>
                      </a:lnTo>
                      <a:lnTo>
                        <a:pt x="711" y="5883"/>
                      </a:lnTo>
                      <a:lnTo>
                        <a:pt x="632" y="7501"/>
                      </a:lnTo>
                      <a:lnTo>
                        <a:pt x="632" y="9159"/>
                      </a:lnTo>
                      <a:lnTo>
                        <a:pt x="632" y="12752"/>
                      </a:lnTo>
                      <a:lnTo>
                        <a:pt x="751" y="20964"/>
                      </a:lnTo>
                      <a:lnTo>
                        <a:pt x="751" y="25622"/>
                      </a:lnTo>
                      <a:lnTo>
                        <a:pt x="711" y="30715"/>
                      </a:lnTo>
                      <a:lnTo>
                        <a:pt x="554" y="31781"/>
                      </a:lnTo>
                      <a:lnTo>
                        <a:pt x="396" y="32886"/>
                      </a:lnTo>
                      <a:lnTo>
                        <a:pt x="238" y="34071"/>
                      </a:lnTo>
                      <a:lnTo>
                        <a:pt x="159" y="35294"/>
                      </a:lnTo>
                      <a:lnTo>
                        <a:pt x="80" y="36558"/>
                      </a:lnTo>
                      <a:lnTo>
                        <a:pt x="40" y="37861"/>
                      </a:lnTo>
                      <a:lnTo>
                        <a:pt x="1" y="40545"/>
                      </a:lnTo>
                      <a:lnTo>
                        <a:pt x="40" y="43309"/>
                      </a:lnTo>
                      <a:lnTo>
                        <a:pt x="119" y="46072"/>
                      </a:lnTo>
                      <a:lnTo>
                        <a:pt x="277" y="48836"/>
                      </a:lnTo>
                      <a:lnTo>
                        <a:pt x="475" y="51520"/>
                      </a:lnTo>
                      <a:lnTo>
                        <a:pt x="672" y="54087"/>
                      </a:lnTo>
                      <a:lnTo>
                        <a:pt x="909" y="56455"/>
                      </a:lnTo>
                      <a:lnTo>
                        <a:pt x="1343" y="60443"/>
                      </a:lnTo>
                      <a:lnTo>
                        <a:pt x="1659" y="63127"/>
                      </a:lnTo>
                      <a:lnTo>
                        <a:pt x="1777" y="64114"/>
                      </a:lnTo>
                      <a:lnTo>
                        <a:pt x="5488" y="64114"/>
                      </a:lnTo>
                      <a:lnTo>
                        <a:pt x="5804" y="60364"/>
                      </a:lnTo>
                      <a:lnTo>
                        <a:pt x="6594" y="51441"/>
                      </a:lnTo>
                      <a:lnTo>
                        <a:pt x="7107" y="46072"/>
                      </a:lnTo>
                      <a:lnTo>
                        <a:pt x="7660" y="40743"/>
                      </a:lnTo>
                      <a:lnTo>
                        <a:pt x="8212" y="35808"/>
                      </a:lnTo>
                      <a:lnTo>
                        <a:pt x="8489" y="33636"/>
                      </a:lnTo>
                      <a:lnTo>
                        <a:pt x="8805" y="31741"/>
                      </a:lnTo>
                      <a:lnTo>
                        <a:pt x="9397" y="27714"/>
                      </a:lnTo>
                      <a:lnTo>
                        <a:pt x="10068" y="22859"/>
                      </a:lnTo>
                      <a:lnTo>
                        <a:pt x="11529" y="12357"/>
                      </a:lnTo>
                      <a:lnTo>
                        <a:pt x="13147"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412800" y="2709450"/>
                  <a:ext cx="328700" cy="1602875"/>
                </a:xfrm>
                <a:custGeom>
                  <a:rect b="b" l="l" r="r" t="t"/>
                  <a:pathLst>
                    <a:path extrusionOk="0" fill="none" h="64115" w="13148">
                      <a:moveTo>
                        <a:pt x="711" y="30715"/>
                      </a:moveTo>
                      <a:lnTo>
                        <a:pt x="711" y="30715"/>
                      </a:lnTo>
                      <a:lnTo>
                        <a:pt x="751" y="25622"/>
                      </a:lnTo>
                      <a:lnTo>
                        <a:pt x="751" y="20964"/>
                      </a:lnTo>
                      <a:lnTo>
                        <a:pt x="632" y="12752"/>
                      </a:lnTo>
                      <a:lnTo>
                        <a:pt x="632" y="9159"/>
                      </a:lnTo>
                      <a:lnTo>
                        <a:pt x="632" y="7501"/>
                      </a:lnTo>
                      <a:lnTo>
                        <a:pt x="711" y="5883"/>
                      </a:lnTo>
                      <a:lnTo>
                        <a:pt x="790" y="4382"/>
                      </a:lnTo>
                      <a:lnTo>
                        <a:pt x="909" y="2922"/>
                      </a:lnTo>
                      <a:lnTo>
                        <a:pt x="1067" y="1500"/>
                      </a:lnTo>
                      <a:lnTo>
                        <a:pt x="1264" y="158"/>
                      </a:lnTo>
                      <a:lnTo>
                        <a:pt x="13147" y="0"/>
                      </a:lnTo>
                      <a:lnTo>
                        <a:pt x="13147" y="0"/>
                      </a:lnTo>
                      <a:lnTo>
                        <a:pt x="11529" y="12357"/>
                      </a:lnTo>
                      <a:lnTo>
                        <a:pt x="10068" y="22859"/>
                      </a:lnTo>
                      <a:lnTo>
                        <a:pt x="9397" y="27714"/>
                      </a:lnTo>
                      <a:lnTo>
                        <a:pt x="8805" y="31741"/>
                      </a:lnTo>
                      <a:lnTo>
                        <a:pt x="8805" y="31741"/>
                      </a:lnTo>
                      <a:lnTo>
                        <a:pt x="8489" y="33636"/>
                      </a:lnTo>
                      <a:lnTo>
                        <a:pt x="8212" y="35808"/>
                      </a:lnTo>
                      <a:lnTo>
                        <a:pt x="7660" y="40743"/>
                      </a:lnTo>
                      <a:lnTo>
                        <a:pt x="7107" y="46072"/>
                      </a:lnTo>
                      <a:lnTo>
                        <a:pt x="6594" y="51441"/>
                      </a:lnTo>
                      <a:lnTo>
                        <a:pt x="5804" y="60364"/>
                      </a:lnTo>
                      <a:lnTo>
                        <a:pt x="5488" y="64114"/>
                      </a:lnTo>
                      <a:lnTo>
                        <a:pt x="1777" y="64114"/>
                      </a:lnTo>
                      <a:lnTo>
                        <a:pt x="1777" y="64114"/>
                      </a:lnTo>
                      <a:lnTo>
                        <a:pt x="1659" y="63127"/>
                      </a:lnTo>
                      <a:lnTo>
                        <a:pt x="1343" y="60443"/>
                      </a:lnTo>
                      <a:lnTo>
                        <a:pt x="909" y="56455"/>
                      </a:lnTo>
                      <a:lnTo>
                        <a:pt x="672" y="54087"/>
                      </a:lnTo>
                      <a:lnTo>
                        <a:pt x="475" y="51520"/>
                      </a:lnTo>
                      <a:lnTo>
                        <a:pt x="277" y="48836"/>
                      </a:lnTo>
                      <a:lnTo>
                        <a:pt x="119" y="46072"/>
                      </a:lnTo>
                      <a:lnTo>
                        <a:pt x="40" y="43309"/>
                      </a:lnTo>
                      <a:lnTo>
                        <a:pt x="1" y="40545"/>
                      </a:lnTo>
                      <a:lnTo>
                        <a:pt x="40" y="37861"/>
                      </a:lnTo>
                      <a:lnTo>
                        <a:pt x="80" y="36558"/>
                      </a:lnTo>
                      <a:lnTo>
                        <a:pt x="159" y="35294"/>
                      </a:lnTo>
                      <a:lnTo>
                        <a:pt x="238" y="34071"/>
                      </a:lnTo>
                      <a:lnTo>
                        <a:pt x="396" y="32886"/>
                      </a:lnTo>
                      <a:lnTo>
                        <a:pt x="554" y="31781"/>
                      </a:lnTo>
                      <a:lnTo>
                        <a:pt x="711" y="307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464125" y="4308350"/>
                  <a:ext cx="183600" cy="79975"/>
                </a:xfrm>
                <a:custGeom>
                  <a:rect b="b" l="l" r="r" t="t"/>
                  <a:pathLst>
                    <a:path extrusionOk="0" h="3199" w="7344">
                      <a:moveTo>
                        <a:pt x="1" y="0"/>
                      </a:moveTo>
                      <a:lnTo>
                        <a:pt x="238" y="3198"/>
                      </a:lnTo>
                      <a:lnTo>
                        <a:pt x="2725" y="3198"/>
                      </a:lnTo>
                      <a:lnTo>
                        <a:pt x="3001" y="2882"/>
                      </a:lnTo>
                      <a:lnTo>
                        <a:pt x="3475" y="3198"/>
                      </a:lnTo>
                      <a:lnTo>
                        <a:pt x="4580" y="3198"/>
                      </a:lnTo>
                      <a:lnTo>
                        <a:pt x="5646" y="3119"/>
                      </a:lnTo>
                      <a:lnTo>
                        <a:pt x="6554" y="3001"/>
                      </a:lnTo>
                      <a:lnTo>
                        <a:pt x="6949" y="2922"/>
                      </a:lnTo>
                      <a:lnTo>
                        <a:pt x="7344" y="2803"/>
                      </a:lnTo>
                      <a:lnTo>
                        <a:pt x="7344" y="2606"/>
                      </a:lnTo>
                      <a:lnTo>
                        <a:pt x="7265" y="2448"/>
                      </a:lnTo>
                      <a:lnTo>
                        <a:pt x="7186" y="2290"/>
                      </a:lnTo>
                      <a:lnTo>
                        <a:pt x="7067" y="2132"/>
                      </a:lnTo>
                      <a:lnTo>
                        <a:pt x="6475" y="1935"/>
                      </a:lnTo>
                      <a:lnTo>
                        <a:pt x="5212" y="1382"/>
                      </a:lnTo>
                      <a:lnTo>
                        <a:pt x="4541" y="1027"/>
                      </a:lnTo>
                      <a:lnTo>
                        <a:pt x="3870" y="671"/>
                      </a:lnTo>
                      <a:lnTo>
                        <a:pt x="3593" y="514"/>
                      </a:lnTo>
                      <a:lnTo>
                        <a:pt x="3356" y="316"/>
                      </a:lnTo>
                      <a:lnTo>
                        <a:pt x="3159" y="158"/>
                      </a:lnTo>
                      <a:lnTo>
                        <a:pt x="304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464125" y="4308350"/>
                  <a:ext cx="183600" cy="79975"/>
                </a:xfrm>
                <a:custGeom>
                  <a:rect b="b" l="l" r="r" t="t"/>
                  <a:pathLst>
                    <a:path extrusionOk="0" fill="none" h="3199" w="7344">
                      <a:moveTo>
                        <a:pt x="7067" y="2132"/>
                      </a:moveTo>
                      <a:lnTo>
                        <a:pt x="7067" y="2132"/>
                      </a:lnTo>
                      <a:lnTo>
                        <a:pt x="6475" y="1935"/>
                      </a:lnTo>
                      <a:lnTo>
                        <a:pt x="5212" y="1382"/>
                      </a:lnTo>
                      <a:lnTo>
                        <a:pt x="4541" y="1027"/>
                      </a:lnTo>
                      <a:lnTo>
                        <a:pt x="3870" y="671"/>
                      </a:lnTo>
                      <a:lnTo>
                        <a:pt x="3593" y="514"/>
                      </a:lnTo>
                      <a:lnTo>
                        <a:pt x="3356" y="316"/>
                      </a:lnTo>
                      <a:lnTo>
                        <a:pt x="3159" y="158"/>
                      </a:lnTo>
                      <a:lnTo>
                        <a:pt x="3041" y="0"/>
                      </a:lnTo>
                      <a:lnTo>
                        <a:pt x="1" y="0"/>
                      </a:lnTo>
                      <a:lnTo>
                        <a:pt x="238" y="3198"/>
                      </a:lnTo>
                      <a:lnTo>
                        <a:pt x="2725" y="3198"/>
                      </a:lnTo>
                      <a:lnTo>
                        <a:pt x="3001" y="2882"/>
                      </a:lnTo>
                      <a:lnTo>
                        <a:pt x="3475" y="3198"/>
                      </a:lnTo>
                      <a:lnTo>
                        <a:pt x="3475" y="3198"/>
                      </a:lnTo>
                      <a:lnTo>
                        <a:pt x="4580" y="3198"/>
                      </a:lnTo>
                      <a:lnTo>
                        <a:pt x="5646" y="3119"/>
                      </a:lnTo>
                      <a:lnTo>
                        <a:pt x="6554" y="3001"/>
                      </a:lnTo>
                      <a:lnTo>
                        <a:pt x="6949" y="2922"/>
                      </a:lnTo>
                      <a:lnTo>
                        <a:pt x="7344" y="2803"/>
                      </a:lnTo>
                      <a:lnTo>
                        <a:pt x="7344" y="2803"/>
                      </a:lnTo>
                      <a:lnTo>
                        <a:pt x="7344" y="2606"/>
                      </a:lnTo>
                      <a:lnTo>
                        <a:pt x="7265" y="2448"/>
                      </a:lnTo>
                      <a:lnTo>
                        <a:pt x="7186" y="2290"/>
                      </a:lnTo>
                      <a:lnTo>
                        <a:pt x="7067" y="21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363450" y="2000800"/>
                  <a:ext cx="559650" cy="837950"/>
                </a:xfrm>
                <a:custGeom>
                  <a:rect b="b" l="l" r="r" t="t"/>
                  <a:pathLst>
                    <a:path extrusionOk="0" h="33518" w="22386">
                      <a:moveTo>
                        <a:pt x="9081" y="0"/>
                      </a:moveTo>
                      <a:lnTo>
                        <a:pt x="7186" y="40"/>
                      </a:lnTo>
                      <a:lnTo>
                        <a:pt x="5409" y="158"/>
                      </a:lnTo>
                      <a:lnTo>
                        <a:pt x="3751" y="355"/>
                      </a:lnTo>
                      <a:lnTo>
                        <a:pt x="3357" y="395"/>
                      </a:lnTo>
                      <a:lnTo>
                        <a:pt x="2922" y="513"/>
                      </a:lnTo>
                      <a:lnTo>
                        <a:pt x="2528" y="671"/>
                      </a:lnTo>
                      <a:lnTo>
                        <a:pt x="2133" y="869"/>
                      </a:lnTo>
                      <a:lnTo>
                        <a:pt x="1777" y="1106"/>
                      </a:lnTo>
                      <a:lnTo>
                        <a:pt x="1462" y="1342"/>
                      </a:lnTo>
                      <a:lnTo>
                        <a:pt x="1185" y="1658"/>
                      </a:lnTo>
                      <a:lnTo>
                        <a:pt x="909" y="1935"/>
                      </a:lnTo>
                      <a:lnTo>
                        <a:pt x="672" y="2290"/>
                      </a:lnTo>
                      <a:lnTo>
                        <a:pt x="475" y="2645"/>
                      </a:lnTo>
                      <a:lnTo>
                        <a:pt x="317" y="3001"/>
                      </a:lnTo>
                      <a:lnTo>
                        <a:pt x="159" y="3395"/>
                      </a:lnTo>
                      <a:lnTo>
                        <a:pt x="80" y="3790"/>
                      </a:lnTo>
                      <a:lnTo>
                        <a:pt x="40" y="4224"/>
                      </a:lnTo>
                      <a:lnTo>
                        <a:pt x="1" y="4619"/>
                      </a:lnTo>
                      <a:lnTo>
                        <a:pt x="40" y="5053"/>
                      </a:lnTo>
                      <a:lnTo>
                        <a:pt x="119" y="5488"/>
                      </a:lnTo>
                      <a:lnTo>
                        <a:pt x="554" y="7422"/>
                      </a:lnTo>
                      <a:lnTo>
                        <a:pt x="988" y="9238"/>
                      </a:lnTo>
                      <a:lnTo>
                        <a:pt x="1935" y="12752"/>
                      </a:lnTo>
                      <a:lnTo>
                        <a:pt x="2843" y="16029"/>
                      </a:lnTo>
                      <a:lnTo>
                        <a:pt x="3238" y="17568"/>
                      </a:lnTo>
                      <a:lnTo>
                        <a:pt x="3554" y="19069"/>
                      </a:lnTo>
                      <a:lnTo>
                        <a:pt x="3159" y="22385"/>
                      </a:lnTo>
                      <a:lnTo>
                        <a:pt x="2962" y="24280"/>
                      </a:lnTo>
                      <a:lnTo>
                        <a:pt x="2764" y="26175"/>
                      </a:lnTo>
                      <a:lnTo>
                        <a:pt x="2646" y="28030"/>
                      </a:lnTo>
                      <a:lnTo>
                        <a:pt x="2567" y="29688"/>
                      </a:lnTo>
                      <a:lnTo>
                        <a:pt x="2567" y="31070"/>
                      </a:lnTo>
                      <a:lnTo>
                        <a:pt x="2567" y="31623"/>
                      </a:lnTo>
                      <a:lnTo>
                        <a:pt x="2606" y="32097"/>
                      </a:lnTo>
                      <a:lnTo>
                        <a:pt x="3080" y="32215"/>
                      </a:lnTo>
                      <a:lnTo>
                        <a:pt x="4304" y="32531"/>
                      </a:lnTo>
                      <a:lnTo>
                        <a:pt x="5173" y="32728"/>
                      </a:lnTo>
                      <a:lnTo>
                        <a:pt x="6199" y="32926"/>
                      </a:lnTo>
                      <a:lnTo>
                        <a:pt x="7344" y="33123"/>
                      </a:lnTo>
                      <a:lnTo>
                        <a:pt x="8647" y="33281"/>
                      </a:lnTo>
                      <a:lnTo>
                        <a:pt x="10029" y="33439"/>
                      </a:lnTo>
                      <a:lnTo>
                        <a:pt x="11529" y="33518"/>
                      </a:lnTo>
                      <a:lnTo>
                        <a:pt x="13108" y="33518"/>
                      </a:lnTo>
                      <a:lnTo>
                        <a:pt x="14727" y="33478"/>
                      </a:lnTo>
                      <a:lnTo>
                        <a:pt x="15556" y="33399"/>
                      </a:lnTo>
                      <a:lnTo>
                        <a:pt x="16385" y="33321"/>
                      </a:lnTo>
                      <a:lnTo>
                        <a:pt x="17253" y="33202"/>
                      </a:lnTo>
                      <a:lnTo>
                        <a:pt x="18122" y="33044"/>
                      </a:lnTo>
                      <a:lnTo>
                        <a:pt x="18990" y="32847"/>
                      </a:lnTo>
                      <a:lnTo>
                        <a:pt x="19859" y="32649"/>
                      </a:lnTo>
                      <a:lnTo>
                        <a:pt x="20688" y="32412"/>
                      </a:lnTo>
                      <a:lnTo>
                        <a:pt x="21556" y="32136"/>
                      </a:lnTo>
                      <a:lnTo>
                        <a:pt x="21991" y="24161"/>
                      </a:lnTo>
                      <a:lnTo>
                        <a:pt x="22149" y="20332"/>
                      </a:lnTo>
                      <a:lnTo>
                        <a:pt x="22307" y="16660"/>
                      </a:lnTo>
                      <a:lnTo>
                        <a:pt x="22386" y="13226"/>
                      </a:lnTo>
                      <a:lnTo>
                        <a:pt x="22386" y="11568"/>
                      </a:lnTo>
                      <a:lnTo>
                        <a:pt x="22346" y="10028"/>
                      </a:lnTo>
                      <a:lnTo>
                        <a:pt x="22307" y="8567"/>
                      </a:lnTo>
                      <a:lnTo>
                        <a:pt x="22228" y="7146"/>
                      </a:lnTo>
                      <a:lnTo>
                        <a:pt x="22149" y="5883"/>
                      </a:lnTo>
                      <a:lnTo>
                        <a:pt x="21991" y="4659"/>
                      </a:lnTo>
                      <a:lnTo>
                        <a:pt x="21912" y="4303"/>
                      </a:lnTo>
                      <a:lnTo>
                        <a:pt x="21833" y="3909"/>
                      </a:lnTo>
                      <a:lnTo>
                        <a:pt x="21675" y="3553"/>
                      </a:lnTo>
                      <a:lnTo>
                        <a:pt x="21517" y="3198"/>
                      </a:lnTo>
                      <a:lnTo>
                        <a:pt x="21359" y="2882"/>
                      </a:lnTo>
                      <a:lnTo>
                        <a:pt x="21162" y="2566"/>
                      </a:lnTo>
                      <a:lnTo>
                        <a:pt x="20925" y="2250"/>
                      </a:lnTo>
                      <a:lnTo>
                        <a:pt x="20688" y="1974"/>
                      </a:lnTo>
                      <a:lnTo>
                        <a:pt x="20412" y="1698"/>
                      </a:lnTo>
                      <a:lnTo>
                        <a:pt x="20096" y="1461"/>
                      </a:lnTo>
                      <a:lnTo>
                        <a:pt x="19819" y="1263"/>
                      </a:lnTo>
                      <a:lnTo>
                        <a:pt x="19464" y="1066"/>
                      </a:lnTo>
                      <a:lnTo>
                        <a:pt x="19148" y="908"/>
                      </a:lnTo>
                      <a:lnTo>
                        <a:pt x="18793" y="750"/>
                      </a:lnTo>
                      <a:lnTo>
                        <a:pt x="18398" y="632"/>
                      </a:lnTo>
                      <a:lnTo>
                        <a:pt x="18043" y="553"/>
                      </a:lnTo>
                      <a:lnTo>
                        <a:pt x="16424" y="316"/>
                      </a:lnTo>
                      <a:lnTo>
                        <a:pt x="14687" y="158"/>
                      </a:lnTo>
                      <a:lnTo>
                        <a:pt x="12871" y="40"/>
                      </a:lnTo>
                      <a:lnTo>
                        <a:pt x="10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363450" y="2000800"/>
                  <a:ext cx="559650" cy="837950"/>
                </a:xfrm>
                <a:custGeom>
                  <a:rect b="b" l="l" r="r" t="t"/>
                  <a:pathLst>
                    <a:path extrusionOk="0" fill="none" h="33518" w="22386">
                      <a:moveTo>
                        <a:pt x="3751" y="355"/>
                      </a:moveTo>
                      <a:lnTo>
                        <a:pt x="3751" y="355"/>
                      </a:lnTo>
                      <a:lnTo>
                        <a:pt x="5409" y="158"/>
                      </a:lnTo>
                      <a:lnTo>
                        <a:pt x="7186" y="40"/>
                      </a:lnTo>
                      <a:lnTo>
                        <a:pt x="9081" y="0"/>
                      </a:lnTo>
                      <a:lnTo>
                        <a:pt x="10976" y="0"/>
                      </a:lnTo>
                      <a:lnTo>
                        <a:pt x="12871" y="40"/>
                      </a:lnTo>
                      <a:lnTo>
                        <a:pt x="14687" y="158"/>
                      </a:lnTo>
                      <a:lnTo>
                        <a:pt x="16424" y="316"/>
                      </a:lnTo>
                      <a:lnTo>
                        <a:pt x="18043" y="553"/>
                      </a:lnTo>
                      <a:lnTo>
                        <a:pt x="18043" y="553"/>
                      </a:lnTo>
                      <a:lnTo>
                        <a:pt x="18398" y="632"/>
                      </a:lnTo>
                      <a:lnTo>
                        <a:pt x="18793" y="750"/>
                      </a:lnTo>
                      <a:lnTo>
                        <a:pt x="19148" y="908"/>
                      </a:lnTo>
                      <a:lnTo>
                        <a:pt x="19464" y="1066"/>
                      </a:lnTo>
                      <a:lnTo>
                        <a:pt x="19819" y="1263"/>
                      </a:lnTo>
                      <a:lnTo>
                        <a:pt x="20096" y="1461"/>
                      </a:lnTo>
                      <a:lnTo>
                        <a:pt x="20412" y="1698"/>
                      </a:lnTo>
                      <a:lnTo>
                        <a:pt x="20688" y="1974"/>
                      </a:lnTo>
                      <a:lnTo>
                        <a:pt x="20925" y="2250"/>
                      </a:lnTo>
                      <a:lnTo>
                        <a:pt x="21162" y="2566"/>
                      </a:lnTo>
                      <a:lnTo>
                        <a:pt x="21359" y="2882"/>
                      </a:lnTo>
                      <a:lnTo>
                        <a:pt x="21517" y="3198"/>
                      </a:lnTo>
                      <a:lnTo>
                        <a:pt x="21675" y="3553"/>
                      </a:lnTo>
                      <a:lnTo>
                        <a:pt x="21833" y="3909"/>
                      </a:lnTo>
                      <a:lnTo>
                        <a:pt x="21912" y="4303"/>
                      </a:lnTo>
                      <a:lnTo>
                        <a:pt x="21991" y="4659"/>
                      </a:lnTo>
                      <a:lnTo>
                        <a:pt x="21991" y="4659"/>
                      </a:lnTo>
                      <a:lnTo>
                        <a:pt x="22149" y="5883"/>
                      </a:lnTo>
                      <a:lnTo>
                        <a:pt x="22228" y="7146"/>
                      </a:lnTo>
                      <a:lnTo>
                        <a:pt x="22307" y="8567"/>
                      </a:lnTo>
                      <a:lnTo>
                        <a:pt x="22346" y="10028"/>
                      </a:lnTo>
                      <a:lnTo>
                        <a:pt x="22386" y="11568"/>
                      </a:lnTo>
                      <a:lnTo>
                        <a:pt x="22386" y="13226"/>
                      </a:lnTo>
                      <a:lnTo>
                        <a:pt x="22307" y="16660"/>
                      </a:lnTo>
                      <a:lnTo>
                        <a:pt x="22149" y="20332"/>
                      </a:lnTo>
                      <a:lnTo>
                        <a:pt x="21991" y="24161"/>
                      </a:lnTo>
                      <a:lnTo>
                        <a:pt x="21556" y="32136"/>
                      </a:lnTo>
                      <a:lnTo>
                        <a:pt x="21556" y="32136"/>
                      </a:lnTo>
                      <a:lnTo>
                        <a:pt x="20688" y="32412"/>
                      </a:lnTo>
                      <a:lnTo>
                        <a:pt x="19859" y="32649"/>
                      </a:lnTo>
                      <a:lnTo>
                        <a:pt x="18990" y="32847"/>
                      </a:lnTo>
                      <a:lnTo>
                        <a:pt x="18122" y="33044"/>
                      </a:lnTo>
                      <a:lnTo>
                        <a:pt x="17253" y="33202"/>
                      </a:lnTo>
                      <a:lnTo>
                        <a:pt x="16385" y="33321"/>
                      </a:lnTo>
                      <a:lnTo>
                        <a:pt x="15556" y="33399"/>
                      </a:lnTo>
                      <a:lnTo>
                        <a:pt x="14727" y="33478"/>
                      </a:lnTo>
                      <a:lnTo>
                        <a:pt x="13108" y="33518"/>
                      </a:lnTo>
                      <a:lnTo>
                        <a:pt x="11529" y="33518"/>
                      </a:lnTo>
                      <a:lnTo>
                        <a:pt x="10029" y="33439"/>
                      </a:lnTo>
                      <a:lnTo>
                        <a:pt x="8647" y="33281"/>
                      </a:lnTo>
                      <a:lnTo>
                        <a:pt x="7344" y="33123"/>
                      </a:lnTo>
                      <a:lnTo>
                        <a:pt x="6199" y="32926"/>
                      </a:lnTo>
                      <a:lnTo>
                        <a:pt x="5173" y="32728"/>
                      </a:lnTo>
                      <a:lnTo>
                        <a:pt x="4304" y="32531"/>
                      </a:lnTo>
                      <a:lnTo>
                        <a:pt x="3080" y="32215"/>
                      </a:lnTo>
                      <a:lnTo>
                        <a:pt x="2606" y="32097"/>
                      </a:lnTo>
                      <a:lnTo>
                        <a:pt x="2606" y="32097"/>
                      </a:lnTo>
                      <a:lnTo>
                        <a:pt x="2567" y="31623"/>
                      </a:lnTo>
                      <a:lnTo>
                        <a:pt x="2567" y="31070"/>
                      </a:lnTo>
                      <a:lnTo>
                        <a:pt x="2567" y="29688"/>
                      </a:lnTo>
                      <a:lnTo>
                        <a:pt x="2646" y="28030"/>
                      </a:lnTo>
                      <a:lnTo>
                        <a:pt x="2764" y="26175"/>
                      </a:lnTo>
                      <a:lnTo>
                        <a:pt x="2962" y="24280"/>
                      </a:lnTo>
                      <a:lnTo>
                        <a:pt x="3159" y="22385"/>
                      </a:lnTo>
                      <a:lnTo>
                        <a:pt x="3554" y="19069"/>
                      </a:lnTo>
                      <a:lnTo>
                        <a:pt x="3554" y="19069"/>
                      </a:lnTo>
                      <a:lnTo>
                        <a:pt x="3238" y="17568"/>
                      </a:lnTo>
                      <a:lnTo>
                        <a:pt x="2843" y="16029"/>
                      </a:lnTo>
                      <a:lnTo>
                        <a:pt x="1935" y="12752"/>
                      </a:lnTo>
                      <a:lnTo>
                        <a:pt x="988" y="9238"/>
                      </a:lnTo>
                      <a:lnTo>
                        <a:pt x="554" y="7422"/>
                      </a:lnTo>
                      <a:lnTo>
                        <a:pt x="119" y="5488"/>
                      </a:lnTo>
                      <a:lnTo>
                        <a:pt x="119" y="5488"/>
                      </a:lnTo>
                      <a:lnTo>
                        <a:pt x="40" y="5053"/>
                      </a:lnTo>
                      <a:lnTo>
                        <a:pt x="1" y="4619"/>
                      </a:lnTo>
                      <a:lnTo>
                        <a:pt x="40" y="4224"/>
                      </a:lnTo>
                      <a:lnTo>
                        <a:pt x="80" y="3790"/>
                      </a:lnTo>
                      <a:lnTo>
                        <a:pt x="159" y="3395"/>
                      </a:lnTo>
                      <a:lnTo>
                        <a:pt x="317" y="3001"/>
                      </a:lnTo>
                      <a:lnTo>
                        <a:pt x="475" y="2645"/>
                      </a:lnTo>
                      <a:lnTo>
                        <a:pt x="672" y="2290"/>
                      </a:lnTo>
                      <a:lnTo>
                        <a:pt x="909" y="1935"/>
                      </a:lnTo>
                      <a:lnTo>
                        <a:pt x="1185" y="1658"/>
                      </a:lnTo>
                      <a:lnTo>
                        <a:pt x="1462" y="1342"/>
                      </a:lnTo>
                      <a:lnTo>
                        <a:pt x="1777" y="1106"/>
                      </a:lnTo>
                      <a:lnTo>
                        <a:pt x="2133" y="869"/>
                      </a:lnTo>
                      <a:lnTo>
                        <a:pt x="2528" y="671"/>
                      </a:lnTo>
                      <a:lnTo>
                        <a:pt x="2922" y="513"/>
                      </a:lnTo>
                      <a:lnTo>
                        <a:pt x="3357" y="395"/>
                      </a:lnTo>
                      <a:lnTo>
                        <a:pt x="3357" y="395"/>
                      </a:lnTo>
                      <a:lnTo>
                        <a:pt x="3751" y="3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550975" y="1808325"/>
                  <a:ext cx="182625" cy="258625"/>
                </a:xfrm>
                <a:custGeom>
                  <a:rect b="b" l="l" r="r" t="t"/>
                  <a:pathLst>
                    <a:path extrusionOk="0" h="10345" w="7305">
                      <a:moveTo>
                        <a:pt x="1" y="1"/>
                      </a:moveTo>
                      <a:lnTo>
                        <a:pt x="159" y="988"/>
                      </a:lnTo>
                      <a:lnTo>
                        <a:pt x="277" y="2093"/>
                      </a:lnTo>
                      <a:lnTo>
                        <a:pt x="317" y="3277"/>
                      </a:lnTo>
                      <a:lnTo>
                        <a:pt x="317" y="4462"/>
                      </a:lnTo>
                      <a:lnTo>
                        <a:pt x="277" y="5607"/>
                      </a:lnTo>
                      <a:lnTo>
                        <a:pt x="238" y="6594"/>
                      </a:lnTo>
                      <a:lnTo>
                        <a:pt x="119" y="7423"/>
                      </a:lnTo>
                      <a:lnTo>
                        <a:pt x="1" y="8015"/>
                      </a:lnTo>
                      <a:lnTo>
                        <a:pt x="238" y="8291"/>
                      </a:lnTo>
                      <a:lnTo>
                        <a:pt x="514" y="8528"/>
                      </a:lnTo>
                      <a:lnTo>
                        <a:pt x="790" y="8765"/>
                      </a:lnTo>
                      <a:lnTo>
                        <a:pt x="1067" y="8962"/>
                      </a:lnTo>
                      <a:lnTo>
                        <a:pt x="1422" y="9160"/>
                      </a:lnTo>
                      <a:lnTo>
                        <a:pt x="1738" y="9357"/>
                      </a:lnTo>
                      <a:lnTo>
                        <a:pt x="2488" y="9673"/>
                      </a:lnTo>
                      <a:lnTo>
                        <a:pt x="3238" y="9910"/>
                      </a:lnTo>
                      <a:lnTo>
                        <a:pt x="4028" y="10107"/>
                      </a:lnTo>
                      <a:lnTo>
                        <a:pt x="4778" y="10226"/>
                      </a:lnTo>
                      <a:lnTo>
                        <a:pt x="5488" y="10344"/>
                      </a:lnTo>
                      <a:lnTo>
                        <a:pt x="5883" y="10147"/>
                      </a:lnTo>
                      <a:lnTo>
                        <a:pt x="6318" y="9910"/>
                      </a:lnTo>
                      <a:lnTo>
                        <a:pt x="6673" y="9634"/>
                      </a:lnTo>
                      <a:lnTo>
                        <a:pt x="6989" y="9318"/>
                      </a:lnTo>
                      <a:lnTo>
                        <a:pt x="7186" y="8962"/>
                      </a:lnTo>
                      <a:lnTo>
                        <a:pt x="7265" y="8805"/>
                      </a:lnTo>
                      <a:lnTo>
                        <a:pt x="7305" y="8647"/>
                      </a:lnTo>
                      <a:lnTo>
                        <a:pt x="7305" y="8449"/>
                      </a:lnTo>
                      <a:lnTo>
                        <a:pt x="7305" y="8291"/>
                      </a:lnTo>
                      <a:lnTo>
                        <a:pt x="7226" y="8133"/>
                      </a:lnTo>
                      <a:lnTo>
                        <a:pt x="7107" y="7936"/>
                      </a:lnTo>
                      <a:lnTo>
                        <a:pt x="6633" y="7818"/>
                      </a:lnTo>
                      <a:lnTo>
                        <a:pt x="6239" y="7660"/>
                      </a:lnTo>
                      <a:lnTo>
                        <a:pt x="5883" y="7462"/>
                      </a:lnTo>
                      <a:lnTo>
                        <a:pt x="5607" y="7265"/>
                      </a:lnTo>
                      <a:lnTo>
                        <a:pt x="5370" y="7067"/>
                      </a:lnTo>
                      <a:lnTo>
                        <a:pt x="5173" y="6831"/>
                      </a:lnTo>
                      <a:lnTo>
                        <a:pt x="5015" y="6594"/>
                      </a:lnTo>
                      <a:lnTo>
                        <a:pt x="4936" y="6317"/>
                      </a:lnTo>
                      <a:lnTo>
                        <a:pt x="4857" y="6041"/>
                      </a:lnTo>
                      <a:lnTo>
                        <a:pt x="4817" y="5765"/>
                      </a:lnTo>
                      <a:lnTo>
                        <a:pt x="4857" y="5449"/>
                      </a:lnTo>
                      <a:lnTo>
                        <a:pt x="4896" y="5172"/>
                      </a:lnTo>
                      <a:lnTo>
                        <a:pt x="5015" y="4541"/>
                      </a:lnTo>
                      <a:lnTo>
                        <a:pt x="5212" y="3909"/>
                      </a:lnTo>
                      <a:lnTo>
                        <a:pt x="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550975" y="1808325"/>
                  <a:ext cx="182625" cy="258625"/>
                </a:xfrm>
                <a:custGeom>
                  <a:rect b="b" l="l" r="r" t="t"/>
                  <a:pathLst>
                    <a:path extrusionOk="0" fill="none" h="10345" w="7305">
                      <a:moveTo>
                        <a:pt x="1" y="1"/>
                      </a:moveTo>
                      <a:lnTo>
                        <a:pt x="5212" y="3909"/>
                      </a:lnTo>
                      <a:lnTo>
                        <a:pt x="5212" y="3909"/>
                      </a:lnTo>
                      <a:lnTo>
                        <a:pt x="5015" y="4541"/>
                      </a:lnTo>
                      <a:lnTo>
                        <a:pt x="4896" y="5172"/>
                      </a:lnTo>
                      <a:lnTo>
                        <a:pt x="4857" y="5449"/>
                      </a:lnTo>
                      <a:lnTo>
                        <a:pt x="4817" y="5765"/>
                      </a:lnTo>
                      <a:lnTo>
                        <a:pt x="4857" y="6041"/>
                      </a:lnTo>
                      <a:lnTo>
                        <a:pt x="4936" y="6317"/>
                      </a:lnTo>
                      <a:lnTo>
                        <a:pt x="5015" y="6594"/>
                      </a:lnTo>
                      <a:lnTo>
                        <a:pt x="5173" y="6831"/>
                      </a:lnTo>
                      <a:lnTo>
                        <a:pt x="5370" y="7067"/>
                      </a:lnTo>
                      <a:lnTo>
                        <a:pt x="5607" y="7265"/>
                      </a:lnTo>
                      <a:lnTo>
                        <a:pt x="5883" y="7462"/>
                      </a:lnTo>
                      <a:lnTo>
                        <a:pt x="6239" y="7660"/>
                      </a:lnTo>
                      <a:lnTo>
                        <a:pt x="6633" y="7818"/>
                      </a:lnTo>
                      <a:lnTo>
                        <a:pt x="7107" y="7936"/>
                      </a:lnTo>
                      <a:lnTo>
                        <a:pt x="7107" y="7936"/>
                      </a:lnTo>
                      <a:lnTo>
                        <a:pt x="7226" y="8133"/>
                      </a:lnTo>
                      <a:lnTo>
                        <a:pt x="7305" y="8291"/>
                      </a:lnTo>
                      <a:lnTo>
                        <a:pt x="7305" y="8449"/>
                      </a:lnTo>
                      <a:lnTo>
                        <a:pt x="7305" y="8647"/>
                      </a:lnTo>
                      <a:lnTo>
                        <a:pt x="7265" y="8805"/>
                      </a:lnTo>
                      <a:lnTo>
                        <a:pt x="7186" y="8962"/>
                      </a:lnTo>
                      <a:lnTo>
                        <a:pt x="6989" y="9318"/>
                      </a:lnTo>
                      <a:lnTo>
                        <a:pt x="6673" y="9634"/>
                      </a:lnTo>
                      <a:lnTo>
                        <a:pt x="6318" y="9910"/>
                      </a:lnTo>
                      <a:lnTo>
                        <a:pt x="5883" y="10147"/>
                      </a:lnTo>
                      <a:lnTo>
                        <a:pt x="5488" y="10344"/>
                      </a:lnTo>
                      <a:lnTo>
                        <a:pt x="5488" y="10344"/>
                      </a:lnTo>
                      <a:lnTo>
                        <a:pt x="4778" y="10226"/>
                      </a:lnTo>
                      <a:lnTo>
                        <a:pt x="4028" y="10107"/>
                      </a:lnTo>
                      <a:lnTo>
                        <a:pt x="3238" y="9910"/>
                      </a:lnTo>
                      <a:lnTo>
                        <a:pt x="2488" y="9673"/>
                      </a:lnTo>
                      <a:lnTo>
                        <a:pt x="1738" y="9357"/>
                      </a:lnTo>
                      <a:lnTo>
                        <a:pt x="1422" y="9160"/>
                      </a:lnTo>
                      <a:lnTo>
                        <a:pt x="1067" y="8962"/>
                      </a:lnTo>
                      <a:lnTo>
                        <a:pt x="790" y="8765"/>
                      </a:lnTo>
                      <a:lnTo>
                        <a:pt x="514" y="8528"/>
                      </a:lnTo>
                      <a:lnTo>
                        <a:pt x="238" y="8291"/>
                      </a:lnTo>
                      <a:lnTo>
                        <a:pt x="1" y="8015"/>
                      </a:lnTo>
                      <a:lnTo>
                        <a:pt x="1" y="8015"/>
                      </a:lnTo>
                      <a:lnTo>
                        <a:pt x="119" y="7423"/>
                      </a:lnTo>
                      <a:lnTo>
                        <a:pt x="238" y="6594"/>
                      </a:lnTo>
                      <a:lnTo>
                        <a:pt x="277" y="5607"/>
                      </a:lnTo>
                      <a:lnTo>
                        <a:pt x="317" y="4462"/>
                      </a:lnTo>
                      <a:lnTo>
                        <a:pt x="317" y="3277"/>
                      </a:lnTo>
                      <a:lnTo>
                        <a:pt x="277" y="2093"/>
                      </a:lnTo>
                      <a:lnTo>
                        <a:pt x="159" y="988"/>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646725" y="2024475"/>
                  <a:ext cx="70100" cy="55300"/>
                </a:xfrm>
                <a:custGeom>
                  <a:rect b="b" l="l" r="r" t="t"/>
                  <a:pathLst>
                    <a:path extrusionOk="0" h="2212" w="2804">
                      <a:moveTo>
                        <a:pt x="987" y="1"/>
                      </a:moveTo>
                      <a:lnTo>
                        <a:pt x="790" y="119"/>
                      </a:lnTo>
                      <a:lnTo>
                        <a:pt x="593" y="316"/>
                      </a:lnTo>
                      <a:lnTo>
                        <a:pt x="435" y="514"/>
                      </a:lnTo>
                      <a:lnTo>
                        <a:pt x="277" y="751"/>
                      </a:lnTo>
                      <a:lnTo>
                        <a:pt x="79" y="1185"/>
                      </a:lnTo>
                      <a:lnTo>
                        <a:pt x="0" y="1382"/>
                      </a:lnTo>
                      <a:lnTo>
                        <a:pt x="158" y="1501"/>
                      </a:lnTo>
                      <a:lnTo>
                        <a:pt x="632" y="1777"/>
                      </a:lnTo>
                      <a:lnTo>
                        <a:pt x="908" y="1935"/>
                      </a:lnTo>
                      <a:lnTo>
                        <a:pt x="1224" y="2093"/>
                      </a:lnTo>
                      <a:lnTo>
                        <a:pt x="1501" y="2172"/>
                      </a:lnTo>
                      <a:lnTo>
                        <a:pt x="1816" y="2211"/>
                      </a:lnTo>
                      <a:lnTo>
                        <a:pt x="2132" y="1896"/>
                      </a:lnTo>
                      <a:lnTo>
                        <a:pt x="2409" y="1501"/>
                      </a:lnTo>
                      <a:lnTo>
                        <a:pt x="2606" y="1106"/>
                      </a:lnTo>
                      <a:lnTo>
                        <a:pt x="2803" y="711"/>
                      </a:lnTo>
                      <a:lnTo>
                        <a:pt x="2724" y="632"/>
                      </a:lnTo>
                      <a:lnTo>
                        <a:pt x="2448" y="474"/>
                      </a:lnTo>
                      <a:lnTo>
                        <a:pt x="1895" y="237"/>
                      </a:lnTo>
                      <a:lnTo>
                        <a:pt x="1501" y="119"/>
                      </a:lnTo>
                      <a:lnTo>
                        <a:pt x="98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674350" y="2061975"/>
                  <a:ext cx="96750" cy="523125"/>
                </a:xfrm>
                <a:custGeom>
                  <a:rect b="b" l="l" r="r" t="t"/>
                  <a:pathLst>
                    <a:path extrusionOk="0" h="20925" w="3870">
                      <a:moveTo>
                        <a:pt x="593" y="1"/>
                      </a:moveTo>
                      <a:lnTo>
                        <a:pt x="396" y="40"/>
                      </a:lnTo>
                      <a:lnTo>
                        <a:pt x="198" y="119"/>
                      </a:lnTo>
                      <a:lnTo>
                        <a:pt x="1" y="277"/>
                      </a:lnTo>
                      <a:lnTo>
                        <a:pt x="317" y="3672"/>
                      </a:lnTo>
                      <a:lnTo>
                        <a:pt x="632" y="8489"/>
                      </a:lnTo>
                      <a:lnTo>
                        <a:pt x="790" y="10976"/>
                      </a:lnTo>
                      <a:lnTo>
                        <a:pt x="869" y="13187"/>
                      </a:lnTo>
                      <a:lnTo>
                        <a:pt x="909" y="15003"/>
                      </a:lnTo>
                      <a:lnTo>
                        <a:pt x="909" y="15714"/>
                      </a:lnTo>
                      <a:lnTo>
                        <a:pt x="869" y="16227"/>
                      </a:lnTo>
                      <a:lnTo>
                        <a:pt x="1422" y="17530"/>
                      </a:lnTo>
                      <a:lnTo>
                        <a:pt x="1896" y="18674"/>
                      </a:lnTo>
                      <a:lnTo>
                        <a:pt x="2370" y="19740"/>
                      </a:lnTo>
                      <a:lnTo>
                        <a:pt x="2567" y="20293"/>
                      </a:lnTo>
                      <a:lnTo>
                        <a:pt x="2725" y="20925"/>
                      </a:lnTo>
                      <a:lnTo>
                        <a:pt x="3080" y="19504"/>
                      </a:lnTo>
                      <a:lnTo>
                        <a:pt x="3396" y="18398"/>
                      </a:lnTo>
                      <a:lnTo>
                        <a:pt x="3672" y="17332"/>
                      </a:lnTo>
                      <a:lnTo>
                        <a:pt x="3791" y="16740"/>
                      </a:lnTo>
                      <a:lnTo>
                        <a:pt x="3870" y="16069"/>
                      </a:lnTo>
                      <a:lnTo>
                        <a:pt x="3278" y="12437"/>
                      </a:lnTo>
                      <a:lnTo>
                        <a:pt x="2488" y="7502"/>
                      </a:lnTo>
                      <a:lnTo>
                        <a:pt x="2054" y="5015"/>
                      </a:lnTo>
                      <a:lnTo>
                        <a:pt x="1619" y="2804"/>
                      </a:lnTo>
                      <a:lnTo>
                        <a:pt x="1422" y="1856"/>
                      </a:lnTo>
                      <a:lnTo>
                        <a:pt x="1225" y="1067"/>
                      </a:lnTo>
                      <a:lnTo>
                        <a:pt x="1027" y="435"/>
                      </a:lnTo>
                      <a:lnTo>
                        <a:pt x="83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607250" y="1850775"/>
                  <a:ext cx="74050" cy="124375"/>
                </a:xfrm>
                <a:custGeom>
                  <a:rect b="b" l="l" r="r" t="t"/>
                  <a:pathLst>
                    <a:path extrusionOk="0" h="4975" w="2962">
                      <a:moveTo>
                        <a:pt x="0" y="0"/>
                      </a:moveTo>
                      <a:lnTo>
                        <a:pt x="1481" y="1106"/>
                      </a:lnTo>
                      <a:lnTo>
                        <a:pt x="1481" y="1106"/>
                      </a:lnTo>
                      <a:lnTo>
                        <a:pt x="40" y="0"/>
                      </a:lnTo>
                      <a:close/>
                      <a:moveTo>
                        <a:pt x="1481" y="1106"/>
                      </a:moveTo>
                      <a:lnTo>
                        <a:pt x="2922" y="2211"/>
                      </a:lnTo>
                      <a:lnTo>
                        <a:pt x="2961" y="2211"/>
                      </a:lnTo>
                      <a:lnTo>
                        <a:pt x="1481" y="1106"/>
                      </a:lnTo>
                      <a:close/>
                      <a:moveTo>
                        <a:pt x="2961" y="2211"/>
                      </a:moveTo>
                      <a:lnTo>
                        <a:pt x="2724" y="2961"/>
                      </a:lnTo>
                      <a:lnTo>
                        <a:pt x="2724" y="2961"/>
                      </a:lnTo>
                      <a:lnTo>
                        <a:pt x="2961" y="2251"/>
                      </a:lnTo>
                      <a:lnTo>
                        <a:pt x="2961" y="2211"/>
                      </a:lnTo>
                      <a:close/>
                      <a:moveTo>
                        <a:pt x="2606" y="3672"/>
                      </a:moveTo>
                      <a:lnTo>
                        <a:pt x="2566" y="4027"/>
                      </a:lnTo>
                      <a:lnTo>
                        <a:pt x="2606" y="4343"/>
                      </a:lnTo>
                      <a:lnTo>
                        <a:pt x="2606" y="4027"/>
                      </a:lnTo>
                      <a:lnTo>
                        <a:pt x="2606" y="3672"/>
                      </a:lnTo>
                      <a:close/>
                      <a:moveTo>
                        <a:pt x="2685" y="4659"/>
                      </a:moveTo>
                      <a:lnTo>
                        <a:pt x="2803" y="4975"/>
                      </a:lnTo>
                      <a:lnTo>
                        <a:pt x="2843" y="4975"/>
                      </a:lnTo>
                      <a:lnTo>
                        <a:pt x="2685" y="4659"/>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607250" y="1850775"/>
                  <a:ext cx="74050" cy="124375"/>
                </a:xfrm>
                <a:custGeom>
                  <a:rect b="b" l="l" r="r" t="t"/>
                  <a:pathLst>
                    <a:path extrusionOk="0" fill="none" h="4975" w="2962">
                      <a:moveTo>
                        <a:pt x="0" y="0"/>
                      </a:moveTo>
                      <a:lnTo>
                        <a:pt x="0" y="0"/>
                      </a:lnTo>
                      <a:lnTo>
                        <a:pt x="0" y="0"/>
                      </a:lnTo>
                      <a:lnTo>
                        <a:pt x="2961" y="2211"/>
                      </a:lnTo>
                      <a:lnTo>
                        <a:pt x="2961" y="2211"/>
                      </a:lnTo>
                      <a:lnTo>
                        <a:pt x="2724" y="2961"/>
                      </a:lnTo>
                      <a:lnTo>
                        <a:pt x="2645" y="3317"/>
                      </a:lnTo>
                      <a:lnTo>
                        <a:pt x="2606" y="3672"/>
                      </a:lnTo>
                      <a:lnTo>
                        <a:pt x="2566" y="4027"/>
                      </a:lnTo>
                      <a:lnTo>
                        <a:pt x="2606" y="4343"/>
                      </a:lnTo>
                      <a:lnTo>
                        <a:pt x="2685" y="4659"/>
                      </a:lnTo>
                      <a:lnTo>
                        <a:pt x="2803" y="4975"/>
                      </a:lnTo>
                      <a:lnTo>
                        <a:pt x="2803" y="4975"/>
                      </a:lnTo>
                      <a:lnTo>
                        <a:pt x="2843" y="4975"/>
                      </a:lnTo>
                      <a:lnTo>
                        <a:pt x="2843" y="4975"/>
                      </a:lnTo>
                      <a:lnTo>
                        <a:pt x="2685" y="4659"/>
                      </a:lnTo>
                      <a:lnTo>
                        <a:pt x="2606" y="4343"/>
                      </a:lnTo>
                      <a:lnTo>
                        <a:pt x="2606" y="4027"/>
                      </a:lnTo>
                      <a:lnTo>
                        <a:pt x="2606" y="3672"/>
                      </a:lnTo>
                      <a:lnTo>
                        <a:pt x="2645" y="3317"/>
                      </a:lnTo>
                      <a:lnTo>
                        <a:pt x="2724" y="2961"/>
                      </a:lnTo>
                      <a:lnTo>
                        <a:pt x="2961" y="2251"/>
                      </a:lnTo>
                      <a:lnTo>
                        <a:pt x="2961" y="2211"/>
                      </a:lnTo>
                      <a:lnTo>
                        <a:pt x="2922" y="2211"/>
                      </a:lnTo>
                      <a:lnTo>
                        <a:pt x="40" y="0"/>
                      </a:lnTo>
                      <a:lnTo>
                        <a:pt x="4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591450" y="1850775"/>
                  <a:ext cx="89850" cy="124375"/>
                </a:xfrm>
                <a:custGeom>
                  <a:rect b="b" l="l" r="r" t="t"/>
                  <a:pathLst>
                    <a:path extrusionOk="0" h="4975" w="3594">
                      <a:moveTo>
                        <a:pt x="395" y="0"/>
                      </a:moveTo>
                      <a:lnTo>
                        <a:pt x="277" y="79"/>
                      </a:lnTo>
                      <a:lnTo>
                        <a:pt x="158" y="237"/>
                      </a:lnTo>
                      <a:lnTo>
                        <a:pt x="40" y="474"/>
                      </a:lnTo>
                      <a:lnTo>
                        <a:pt x="1" y="829"/>
                      </a:lnTo>
                      <a:lnTo>
                        <a:pt x="1" y="1343"/>
                      </a:lnTo>
                      <a:lnTo>
                        <a:pt x="40" y="2014"/>
                      </a:lnTo>
                      <a:lnTo>
                        <a:pt x="79" y="2251"/>
                      </a:lnTo>
                      <a:lnTo>
                        <a:pt x="198" y="2487"/>
                      </a:lnTo>
                      <a:lnTo>
                        <a:pt x="316" y="2724"/>
                      </a:lnTo>
                      <a:lnTo>
                        <a:pt x="474" y="2961"/>
                      </a:lnTo>
                      <a:lnTo>
                        <a:pt x="830" y="3435"/>
                      </a:lnTo>
                      <a:lnTo>
                        <a:pt x="1303" y="3869"/>
                      </a:lnTo>
                      <a:lnTo>
                        <a:pt x="1856" y="4264"/>
                      </a:lnTo>
                      <a:lnTo>
                        <a:pt x="2409" y="4580"/>
                      </a:lnTo>
                      <a:lnTo>
                        <a:pt x="2922" y="4817"/>
                      </a:lnTo>
                      <a:lnTo>
                        <a:pt x="3435" y="4975"/>
                      </a:lnTo>
                      <a:lnTo>
                        <a:pt x="3435" y="4975"/>
                      </a:lnTo>
                      <a:lnTo>
                        <a:pt x="3317" y="4659"/>
                      </a:lnTo>
                      <a:lnTo>
                        <a:pt x="3238" y="4343"/>
                      </a:lnTo>
                      <a:lnTo>
                        <a:pt x="3198" y="4027"/>
                      </a:lnTo>
                      <a:lnTo>
                        <a:pt x="3238" y="3672"/>
                      </a:lnTo>
                      <a:lnTo>
                        <a:pt x="3277" y="3317"/>
                      </a:lnTo>
                      <a:lnTo>
                        <a:pt x="3356" y="2961"/>
                      </a:lnTo>
                      <a:lnTo>
                        <a:pt x="3593" y="2211"/>
                      </a:lnTo>
                      <a:lnTo>
                        <a:pt x="632"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591450" y="1850775"/>
                  <a:ext cx="89850" cy="124375"/>
                </a:xfrm>
                <a:custGeom>
                  <a:rect b="b" l="l" r="r" t="t"/>
                  <a:pathLst>
                    <a:path extrusionOk="0" fill="none" h="4975" w="3594">
                      <a:moveTo>
                        <a:pt x="632" y="0"/>
                      </a:moveTo>
                      <a:lnTo>
                        <a:pt x="632" y="0"/>
                      </a:lnTo>
                      <a:lnTo>
                        <a:pt x="514" y="0"/>
                      </a:lnTo>
                      <a:lnTo>
                        <a:pt x="395" y="0"/>
                      </a:lnTo>
                      <a:lnTo>
                        <a:pt x="277" y="79"/>
                      </a:lnTo>
                      <a:lnTo>
                        <a:pt x="158" y="237"/>
                      </a:lnTo>
                      <a:lnTo>
                        <a:pt x="40" y="474"/>
                      </a:lnTo>
                      <a:lnTo>
                        <a:pt x="1" y="829"/>
                      </a:lnTo>
                      <a:lnTo>
                        <a:pt x="1" y="1343"/>
                      </a:lnTo>
                      <a:lnTo>
                        <a:pt x="40" y="2014"/>
                      </a:lnTo>
                      <a:lnTo>
                        <a:pt x="40" y="2014"/>
                      </a:lnTo>
                      <a:lnTo>
                        <a:pt x="79" y="2251"/>
                      </a:lnTo>
                      <a:lnTo>
                        <a:pt x="198" y="2487"/>
                      </a:lnTo>
                      <a:lnTo>
                        <a:pt x="316" y="2724"/>
                      </a:lnTo>
                      <a:lnTo>
                        <a:pt x="474" y="2961"/>
                      </a:lnTo>
                      <a:lnTo>
                        <a:pt x="830" y="3435"/>
                      </a:lnTo>
                      <a:lnTo>
                        <a:pt x="1303" y="3869"/>
                      </a:lnTo>
                      <a:lnTo>
                        <a:pt x="1856" y="4264"/>
                      </a:lnTo>
                      <a:lnTo>
                        <a:pt x="2409" y="4580"/>
                      </a:lnTo>
                      <a:lnTo>
                        <a:pt x="2922" y="4817"/>
                      </a:lnTo>
                      <a:lnTo>
                        <a:pt x="3435" y="4975"/>
                      </a:lnTo>
                      <a:lnTo>
                        <a:pt x="3435" y="4975"/>
                      </a:lnTo>
                      <a:lnTo>
                        <a:pt x="3317" y="4659"/>
                      </a:lnTo>
                      <a:lnTo>
                        <a:pt x="3238" y="4343"/>
                      </a:lnTo>
                      <a:lnTo>
                        <a:pt x="3198" y="4027"/>
                      </a:lnTo>
                      <a:lnTo>
                        <a:pt x="3238" y="3672"/>
                      </a:lnTo>
                      <a:lnTo>
                        <a:pt x="3277" y="3317"/>
                      </a:lnTo>
                      <a:lnTo>
                        <a:pt x="3356" y="2961"/>
                      </a:lnTo>
                      <a:lnTo>
                        <a:pt x="3593" y="2211"/>
                      </a:lnTo>
                      <a:lnTo>
                        <a:pt x="63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733575" y="1685950"/>
                  <a:ext cx="48400" cy="126350"/>
                </a:xfrm>
                <a:custGeom>
                  <a:rect b="b" l="l" r="r" t="t"/>
                  <a:pathLst>
                    <a:path extrusionOk="0" h="5054" w="1936">
                      <a:moveTo>
                        <a:pt x="869" y="0"/>
                      </a:moveTo>
                      <a:lnTo>
                        <a:pt x="672" y="40"/>
                      </a:lnTo>
                      <a:lnTo>
                        <a:pt x="474" y="198"/>
                      </a:lnTo>
                      <a:lnTo>
                        <a:pt x="316" y="395"/>
                      </a:lnTo>
                      <a:lnTo>
                        <a:pt x="198" y="632"/>
                      </a:lnTo>
                      <a:lnTo>
                        <a:pt x="79" y="948"/>
                      </a:lnTo>
                      <a:lnTo>
                        <a:pt x="40" y="1303"/>
                      </a:lnTo>
                      <a:lnTo>
                        <a:pt x="1" y="1658"/>
                      </a:lnTo>
                      <a:lnTo>
                        <a:pt x="40" y="2093"/>
                      </a:lnTo>
                      <a:lnTo>
                        <a:pt x="79" y="2566"/>
                      </a:lnTo>
                      <a:lnTo>
                        <a:pt x="158" y="3040"/>
                      </a:lnTo>
                      <a:lnTo>
                        <a:pt x="316" y="3514"/>
                      </a:lnTo>
                      <a:lnTo>
                        <a:pt x="474" y="4027"/>
                      </a:lnTo>
                      <a:lnTo>
                        <a:pt x="672" y="4540"/>
                      </a:lnTo>
                      <a:lnTo>
                        <a:pt x="948" y="5054"/>
                      </a:lnTo>
                      <a:lnTo>
                        <a:pt x="1106" y="4856"/>
                      </a:lnTo>
                      <a:lnTo>
                        <a:pt x="1224" y="4659"/>
                      </a:lnTo>
                      <a:lnTo>
                        <a:pt x="1501" y="4146"/>
                      </a:lnTo>
                      <a:lnTo>
                        <a:pt x="1738" y="3553"/>
                      </a:lnTo>
                      <a:lnTo>
                        <a:pt x="1856" y="2882"/>
                      </a:lnTo>
                      <a:lnTo>
                        <a:pt x="1935" y="2527"/>
                      </a:lnTo>
                      <a:lnTo>
                        <a:pt x="1935" y="2172"/>
                      </a:lnTo>
                      <a:lnTo>
                        <a:pt x="1935" y="1816"/>
                      </a:lnTo>
                      <a:lnTo>
                        <a:pt x="1896" y="1461"/>
                      </a:lnTo>
                      <a:lnTo>
                        <a:pt x="1856" y="1106"/>
                      </a:lnTo>
                      <a:lnTo>
                        <a:pt x="1738" y="750"/>
                      </a:lnTo>
                      <a:lnTo>
                        <a:pt x="1619" y="435"/>
                      </a:lnTo>
                      <a:lnTo>
                        <a:pt x="1422" y="119"/>
                      </a:lnTo>
                      <a:lnTo>
                        <a:pt x="11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560850" y="1627700"/>
                  <a:ext cx="215200" cy="300075"/>
                </a:xfrm>
                <a:custGeom>
                  <a:rect b="b" l="l" r="r" t="t"/>
                  <a:pathLst>
                    <a:path extrusionOk="0" h="12003" w="8608">
                      <a:moveTo>
                        <a:pt x="4107" y="1"/>
                      </a:moveTo>
                      <a:lnTo>
                        <a:pt x="3672" y="40"/>
                      </a:lnTo>
                      <a:lnTo>
                        <a:pt x="3277" y="119"/>
                      </a:lnTo>
                      <a:lnTo>
                        <a:pt x="2922" y="198"/>
                      </a:lnTo>
                      <a:lnTo>
                        <a:pt x="2527" y="356"/>
                      </a:lnTo>
                      <a:lnTo>
                        <a:pt x="2172" y="554"/>
                      </a:lnTo>
                      <a:lnTo>
                        <a:pt x="1817" y="751"/>
                      </a:lnTo>
                      <a:lnTo>
                        <a:pt x="1501" y="988"/>
                      </a:lnTo>
                      <a:lnTo>
                        <a:pt x="1225" y="1264"/>
                      </a:lnTo>
                      <a:lnTo>
                        <a:pt x="948" y="1580"/>
                      </a:lnTo>
                      <a:lnTo>
                        <a:pt x="711" y="1935"/>
                      </a:lnTo>
                      <a:lnTo>
                        <a:pt x="474" y="2330"/>
                      </a:lnTo>
                      <a:lnTo>
                        <a:pt x="317" y="2725"/>
                      </a:lnTo>
                      <a:lnTo>
                        <a:pt x="159" y="3199"/>
                      </a:lnTo>
                      <a:lnTo>
                        <a:pt x="80" y="3633"/>
                      </a:lnTo>
                      <a:lnTo>
                        <a:pt x="40" y="4107"/>
                      </a:lnTo>
                      <a:lnTo>
                        <a:pt x="1" y="6160"/>
                      </a:lnTo>
                      <a:lnTo>
                        <a:pt x="1" y="7068"/>
                      </a:lnTo>
                      <a:lnTo>
                        <a:pt x="40" y="7857"/>
                      </a:lnTo>
                      <a:lnTo>
                        <a:pt x="159" y="8607"/>
                      </a:lnTo>
                      <a:lnTo>
                        <a:pt x="277" y="8963"/>
                      </a:lnTo>
                      <a:lnTo>
                        <a:pt x="395" y="9318"/>
                      </a:lnTo>
                      <a:lnTo>
                        <a:pt x="514" y="9634"/>
                      </a:lnTo>
                      <a:lnTo>
                        <a:pt x="711" y="9950"/>
                      </a:lnTo>
                      <a:lnTo>
                        <a:pt x="909" y="10266"/>
                      </a:lnTo>
                      <a:lnTo>
                        <a:pt x="1146" y="10581"/>
                      </a:lnTo>
                      <a:lnTo>
                        <a:pt x="1580" y="11016"/>
                      </a:lnTo>
                      <a:lnTo>
                        <a:pt x="2014" y="11371"/>
                      </a:lnTo>
                      <a:lnTo>
                        <a:pt x="2488" y="11647"/>
                      </a:lnTo>
                      <a:lnTo>
                        <a:pt x="2962" y="11845"/>
                      </a:lnTo>
                      <a:lnTo>
                        <a:pt x="3475" y="11963"/>
                      </a:lnTo>
                      <a:lnTo>
                        <a:pt x="3988" y="12003"/>
                      </a:lnTo>
                      <a:lnTo>
                        <a:pt x="4541" y="11963"/>
                      </a:lnTo>
                      <a:lnTo>
                        <a:pt x="5054" y="11884"/>
                      </a:lnTo>
                      <a:lnTo>
                        <a:pt x="5528" y="11726"/>
                      </a:lnTo>
                      <a:lnTo>
                        <a:pt x="6002" y="11529"/>
                      </a:lnTo>
                      <a:lnTo>
                        <a:pt x="6475" y="11253"/>
                      </a:lnTo>
                      <a:lnTo>
                        <a:pt x="6870" y="10897"/>
                      </a:lnTo>
                      <a:lnTo>
                        <a:pt x="7265" y="10502"/>
                      </a:lnTo>
                      <a:lnTo>
                        <a:pt x="7581" y="10068"/>
                      </a:lnTo>
                      <a:lnTo>
                        <a:pt x="7897" y="9594"/>
                      </a:lnTo>
                      <a:lnTo>
                        <a:pt x="8094" y="9081"/>
                      </a:lnTo>
                      <a:lnTo>
                        <a:pt x="8252" y="8528"/>
                      </a:lnTo>
                      <a:lnTo>
                        <a:pt x="8370" y="7976"/>
                      </a:lnTo>
                      <a:lnTo>
                        <a:pt x="8489" y="7384"/>
                      </a:lnTo>
                      <a:lnTo>
                        <a:pt x="8568" y="6791"/>
                      </a:lnTo>
                      <a:lnTo>
                        <a:pt x="8607" y="6160"/>
                      </a:lnTo>
                      <a:lnTo>
                        <a:pt x="8607" y="5528"/>
                      </a:lnTo>
                      <a:lnTo>
                        <a:pt x="8568" y="4896"/>
                      </a:lnTo>
                      <a:lnTo>
                        <a:pt x="8528" y="4304"/>
                      </a:lnTo>
                      <a:lnTo>
                        <a:pt x="8410" y="3673"/>
                      </a:lnTo>
                      <a:lnTo>
                        <a:pt x="8212" y="3080"/>
                      </a:lnTo>
                      <a:lnTo>
                        <a:pt x="8015" y="2528"/>
                      </a:lnTo>
                      <a:lnTo>
                        <a:pt x="7739" y="2014"/>
                      </a:lnTo>
                      <a:lnTo>
                        <a:pt x="7423" y="1541"/>
                      </a:lnTo>
                      <a:lnTo>
                        <a:pt x="7067" y="1106"/>
                      </a:lnTo>
                      <a:lnTo>
                        <a:pt x="6594" y="751"/>
                      </a:lnTo>
                      <a:lnTo>
                        <a:pt x="6120" y="435"/>
                      </a:lnTo>
                      <a:lnTo>
                        <a:pt x="5725" y="277"/>
                      </a:lnTo>
                      <a:lnTo>
                        <a:pt x="5330" y="119"/>
                      </a:lnTo>
                      <a:lnTo>
                        <a:pt x="4896" y="40"/>
                      </a:lnTo>
                      <a:lnTo>
                        <a:pt x="450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483875" y="1567500"/>
                  <a:ext cx="325725" cy="233950"/>
                </a:xfrm>
                <a:custGeom>
                  <a:rect b="b" l="l" r="r" t="t"/>
                  <a:pathLst>
                    <a:path extrusionOk="0" h="9358" w="13029">
                      <a:moveTo>
                        <a:pt x="3711" y="1"/>
                      </a:moveTo>
                      <a:lnTo>
                        <a:pt x="3238" y="40"/>
                      </a:lnTo>
                      <a:lnTo>
                        <a:pt x="2764" y="159"/>
                      </a:lnTo>
                      <a:lnTo>
                        <a:pt x="2369" y="317"/>
                      </a:lnTo>
                      <a:lnTo>
                        <a:pt x="2053" y="553"/>
                      </a:lnTo>
                      <a:lnTo>
                        <a:pt x="1737" y="790"/>
                      </a:lnTo>
                      <a:lnTo>
                        <a:pt x="1540" y="1067"/>
                      </a:lnTo>
                      <a:lnTo>
                        <a:pt x="1343" y="1343"/>
                      </a:lnTo>
                      <a:lnTo>
                        <a:pt x="1264" y="1698"/>
                      </a:lnTo>
                      <a:lnTo>
                        <a:pt x="1224" y="2014"/>
                      </a:lnTo>
                      <a:lnTo>
                        <a:pt x="1224" y="2370"/>
                      </a:lnTo>
                      <a:lnTo>
                        <a:pt x="1343" y="2764"/>
                      </a:lnTo>
                      <a:lnTo>
                        <a:pt x="1501" y="3120"/>
                      </a:lnTo>
                      <a:lnTo>
                        <a:pt x="1027" y="3396"/>
                      </a:lnTo>
                      <a:lnTo>
                        <a:pt x="632" y="3672"/>
                      </a:lnTo>
                      <a:lnTo>
                        <a:pt x="356" y="4028"/>
                      </a:lnTo>
                      <a:lnTo>
                        <a:pt x="158" y="4383"/>
                      </a:lnTo>
                      <a:lnTo>
                        <a:pt x="40" y="4738"/>
                      </a:lnTo>
                      <a:lnTo>
                        <a:pt x="0" y="5133"/>
                      </a:lnTo>
                      <a:lnTo>
                        <a:pt x="40" y="5528"/>
                      </a:lnTo>
                      <a:lnTo>
                        <a:pt x="158" y="5962"/>
                      </a:lnTo>
                      <a:lnTo>
                        <a:pt x="316" y="6396"/>
                      </a:lnTo>
                      <a:lnTo>
                        <a:pt x="553" y="6831"/>
                      </a:lnTo>
                      <a:lnTo>
                        <a:pt x="829" y="7265"/>
                      </a:lnTo>
                      <a:lnTo>
                        <a:pt x="1106" y="7699"/>
                      </a:lnTo>
                      <a:lnTo>
                        <a:pt x="1461" y="8133"/>
                      </a:lnTo>
                      <a:lnTo>
                        <a:pt x="1856" y="8528"/>
                      </a:lnTo>
                      <a:lnTo>
                        <a:pt x="2645" y="9357"/>
                      </a:lnTo>
                      <a:lnTo>
                        <a:pt x="3238" y="9081"/>
                      </a:lnTo>
                      <a:lnTo>
                        <a:pt x="3869" y="8923"/>
                      </a:lnTo>
                      <a:lnTo>
                        <a:pt x="4146" y="8844"/>
                      </a:lnTo>
                      <a:lnTo>
                        <a:pt x="4382" y="8765"/>
                      </a:lnTo>
                      <a:lnTo>
                        <a:pt x="4619" y="8607"/>
                      </a:lnTo>
                      <a:lnTo>
                        <a:pt x="4777" y="8410"/>
                      </a:lnTo>
                      <a:lnTo>
                        <a:pt x="4975" y="8133"/>
                      </a:lnTo>
                      <a:lnTo>
                        <a:pt x="5093" y="7857"/>
                      </a:lnTo>
                      <a:lnTo>
                        <a:pt x="5212" y="7581"/>
                      </a:lnTo>
                      <a:lnTo>
                        <a:pt x="5291" y="7225"/>
                      </a:lnTo>
                      <a:lnTo>
                        <a:pt x="5330" y="6870"/>
                      </a:lnTo>
                      <a:lnTo>
                        <a:pt x="5369" y="6475"/>
                      </a:lnTo>
                      <a:lnTo>
                        <a:pt x="5369" y="6081"/>
                      </a:lnTo>
                      <a:lnTo>
                        <a:pt x="5330" y="5686"/>
                      </a:lnTo>
                      <a:lnTo>
                        <a:pt x="5291" y="5291"/>
                      </a:lnTo>
                      <a:lnTo>
                        <a:pt x="5172" y="4896"/>
                      </a:lnTo>
                      <a:lnTo>
                        <a:pt x="5054" y="4462"/>
                      </a:lnTo>
                      <a:lnTo>
                        <a:pt x="4896" y="4067"/>
                      </a:lnTo>
                      <a:lnTo>
                        <a:pt x="5251" y="3988"/>
                      </a:lnTo>
                      <a:lnTo>
                        <a:pt x="5606" y="3949"/>
                      </a:lnTo>
                      <a:lnTo>
                        <a:pt x="6317" y="3909"/>
                      </a:lnTo>
                      <a:lnTo>
                        <a:pt x="6988" y="3988"/>
                      </a:lnTo>
                      <a:lnTo>
                        <a:pt x="7620" y="4107"/>
                      </a:lnTo>
                      <a:lnTo>
                        <a:pt x="8251" y="4265"/>
                      </a:lnTo>
                      <a:lnTo>
                        <a:pt x="8844" y="4462"/>
                      </a:lnTo>
                      <a:lnTo>
                        <a:pt x="9870" y="4857"/>
                      </a:lnTo>
                      <a:lnTo>
                        <a:pt x="10383" y="5015"/>
                      </a:lnTo>
                      <a:lnTo>
                        <a:pt x="10897" y="5094"/>
                      </a:lnTo>
                      <a:lnTo>
                        <a:pt x="11449" y="5133"/>
                      </a:lnTo>
                      <a:lnTo>
                        <a:pt x="11923" y="5094"/>
                      </a:lnTo>
                      <a:lnTo>
                        <a:pt x="12160" y="5054"/>
                      </a:lnTo>
                      <a:lnTo>
                        <a:pt x="12357" y="4975"/>
                      </a:lnTo>
                      <a:lnTo>
                        <a:pt x="12555" y="4857"/>
                      </a:lnTo>
                      <a:lnTo>
                        <a:pt x="12713" y="4699"/>
                      </a:lnTo>
                      <a:lnTo>
                        <a:pt x="12831" y="4541"/>
                      </a:lnTo>
                      <a:lnTo>
                        <a:pt x="12949" y="4343"/>
                      </a:lnTo>
                      <a:lnTo>
                        <a:pt x="12989" y="4107"/>
                      </a:lnTo>
                      <a:lnTo>
                        <a:pt x="13028" y="3830"/>
                      </a:lnTo>
                      <a:lnTo>
                        <a:pt x="12910" y="3870"/>
                      </a:lnTo>
                      <a:lnTo>
                        <a:pt x="12752" y="3909"/>
                      </a:lnTo>
                      <a:lnTo>
                        <a:pt x="12436" y="3949"/>
                      </a:lnTo>
                      <a:lnTo>
                        <a:pt x="12120" y="3870"/>
                      </a:lnTo>
                      <a:lnTo>
                        <a:pt x="11805" y="3791"/>
                      </a:lnTo>
                      <a:lnTo>
                        <a:pt x="11528" y="3633"/>
                      </a:lnTo>
                      <a:lnTo>
                        <a:pt x="11252" y="3435"/>
                      </a:lnTo>
                      <a:lnTo>
                        <a:pt x="11054" y="3199"/>
                      </a:lnTo>
                      <a:lnTo>
                        <a:pt x="11015" y="3080"/>
                      </a:lnTo>
                      <a:lnTo>
                        <a:pt x="10976" y="2962"/>
                      </a:lnTo>
                      <a:lnTo>
                        <a:pt x="11212" y="2962"/>
                      </a:lnTo>
                      <a:lnTo>
                        <a:pt x="11449" y="2922"/>
                      </a:lnTo>
                      <a:lnTo>
                        <a:pt x="11607" y="2843"/>
                      </a:lnTo>
                      <a:lnTo>
                        <a:pt x="11765" y="2725"/>
                      </a:lnTo>
                      <a:lnTo>
                        <a:pt x="11923" y="2567"/>
                      </a:lnTo>
                      <a:lnTo>
                        <a:pt x="12002" y="2409"/>
                      </a:lnTo>
                      <a:lnTo>
                        <a:pt x="12081" y="2212"/>
                      </a:lnTo>
                      <a:lnTo>
                        <a:pt x="12160" y="2014"/>
                      </a:lnTo>
                      <a:lnTo>
                        <a:pt x="12160" y="1777"/>
                      </a:lnTo>
                      <a:lnTo>
                        <a:pt x="12160" y="1580"/>
                      </a:lnTo>
                      <a:lnTo>
                        <a:pt x="12160" y="1383"/>
                      </a:lnTo>
                      <a:lnTo>
                        <a:pt x="12120" y="1185"/>
                      </a:lnTo>
                      <a:lnTo>
                        <a:pt x="12041" y="1027"/>
                      </a:lnTo>
                      <a:lnTo>
                        <a:pt x="11962" y="869"/>
                      </a:lnTo>
                      <a:lnTo>
                        <a:pt x="11844" y="751"/>
                      </a:lnTo>
                      <a:lnTo>
                        <a:pt x="11726" y="672"/>
                      </a:lnTo>
                      <a:lnTo>
                        <a:pt x="11686" y="830"/>
                      </a:lnTo>
                      <a:lnTo>
                        <a:pt x="11568" y="988"/>
                      </a:lnTo>
                      <a:lnTo>
                        <a:pt x="11370" y="1106"/>
                      </a:lnTo>
                      <a:lnTo>
                        <a:pt x="11094" y="1185"/>
                      </a:lnTo>
                      <a:lnTo>
                        <a:pt x="10818" y="1225"/>
                      </a:lnTo>
                      <a:lnTo>
                        <a:pt x="10462" y="1225"/>
                      </a:lnTo>
                      <a:lnTo>
                        <a:pt x="9633" y="1185"/>
                      </a:lnTo>
                      <a:lnTo>
                        <a:pt x="8725" y="1067"/>
                      </a:lnTo>
                      <a:lnTo>
                        <a:pt x="7817" y="869"/>
                      </a:lnTo>
                      <a:lnTo>
                        <a:pt x="6909" y="632"/>
                      </a:lnTo>
                      <a:lnTo>
                        <a:pt x="6120" y="396"/>
                      </a:lnTo>
                      <a:lnTo>
                        <a:pt x="5488" y="198"/>
                      </a:lnTo>
                      <a:lnTo>
                        <a:pt x="4856" y="40"/>
                      </a:lnTo>
                      <a:lnTo>
                        <a:pt x="426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578625" y="1758975"/>
                  <a:ext cx="211225" cy="198425"/>
                </a:xfrm>
                <a:custGeom>
                  <a:rect b="b" l="l" r="r" t="t"/>
                  <a:pathLst>
                    <a:path extrusionOk="0" h="7937" w="8449">
                      <a:moveTo>
                        <a:pt x="987" y="1"/>
                      </a:moveTo>
                      <a:lnTo>
                        <a:pt x="435" y="159"/>
                      </a:lnTo>
                      <a:lnTo>
                        <a:pt x="277" y="790"/>
                      </a:lnTo>
                      <a:lnTo>
                        <a:pt x="119" y="1501"/>
                      </a:lnTo>
                      <a:lnTo>
                        <a:pt x="40" y="2369"/>
                      </a:lnTo>
                      <a:lnTo>
                        <a:pt x="0" y="2843"/>
                      </a:lnTo>
                      <a:lnTo>
                        <a:pt x="0" y="3317"/>
                      </a:lnTo>
                      <a:lnTo>
                        <a:pt x="0" y="3830"/>
                      </a:lnTo>
                      <a:lnTo>
                        <a:pt x="79" y="4343"/>
                      </a:lnTo>
                      <a:lnTo>
                        <a:pt x="158" y="4817"/>
                      </a:lnTo>
                      <a:lnTo>
                        <a:pt x="316" y="5330"/>
                      </a:lnTo>
                      <a:lnTo>
                        <a:pt x="514" y="5804"/>
                      </a:lnTo>
                      <a:lnTo>
                        <a:pt x="790" y="6238"/>
                      </a:lnTo>
                      <a:lnTo>
                        <a:pt x="1106" y="6633"/>
                      </a:lnTo>
                      <a:lnTo>
                        <a:pt x="1461" y="6949"/>
                      </a:lnTo>
                      <a:lnTo>
                        <a:pt x="1895" y="7225"/>
                      </a:lnTo>
                      <a:lnTo>
                        <a:pt x="2369" y="7462"/>
                      </a:lnTo>
                      <a:lnTo>
                        <a:pt x="2882" y="7660"/>
                      </a:lnTo>
                      <a:lnTo>
                        <a:pt x="3396" y="7778"/>
                      </a:lnTo>
                      <a:lnTo>
                        <a:pt x="3909" y="7857"/>
                      </a:lnTo>
                      <a:lnTo>
                        <a:pt x="4461" y="7897"/>
                      </a:lnTo>
                      <a:lnTo>
                        <a:pt x="5014" y="7936"/>
                      </a:lnTo>
                      <a:lnTo>
                        <a:pt x="5527" y="7897"/>
                      </a:lnTo>
                      <a:lnTo>
                        <a:pt x="6041" y="7818"/>
                      </a:lnTo>
                      <a:lnTo>
                        <a:pt x="6514" y="7739"/>
                      </a:lnTo>
                      <a:lnTo>
                        <a:pt x="6949" y="7620"/>
                      </a:lnTo>
                      <a:lnTo>
                        <a:pt x="7343" y="7462"/>
                      </a:lnTo>
                      <a:lnTo>
                        <a:pt x="7659" y="7265"/>
                      </a:lnTo>
                      <a:lnTo>
                        <a:pt x="7936" y="7067"/>
                      </a:lnTo>
                      <a:lnTo>
                        <a:pt x="8133" y="6870"/>
                      </a:lnTo>
                      <a:lnTo>
                        <a:pt x="8291" y="6673"/>
                      </a:lnTo>
                      <a:lnTo>
                        <a:pt x="8370" y="6436"/>
                      </a:lnTo>
                      <a:lnTo>
                        <a:pt x="8449" y="6238"/>
                      </a:lnTo>
                      <a:lnTo>
                        <a:pt x="8449" y="6002"/>
                      </a:lnTo>
                      <a:lnTo>
                        <a:pt x="8449" y="5804"/>
                      </a:lnTo>
                      <a:lnTo>
                        <a:pt x="8370" y="5330"/>
                      </a:lnTo>
                      <a:lnTo>
                        <a:pt x="8172" y="4817"/>
                      </a:lnTo>
                      <a:lnTo>
                        <a:pt x="7975" y="4264"/>
                      </a:lnTo>
                      <a:lnTo>
                        <a:pt x="7778" y="3672"/>
                      </a:lnTo>
                      <a:lnTo>
                        <a:pt x="7620" y="3041"/>
                      </a:lnTo>
                      <a:lnTo>
                        <a:pt x="7028" y="3001"/>
                      </a:lnTo>
                      <a:lnTo>
                        <a:pt x="6120" y="2883"/>
                      </a:lnTo>
                      <a:lnTo>
                        <a:pt x="5014" y="2646"/>
                      </a:lnTo>
                      <a:lnTo>
                        <a:pt x="4461" y="2488"/>
                      </a:lnTo>
                      <a:lnTo>
                        <a:pt x="3869" y="2330"/>
                      </a:lnTo>
                      <a:lnTo>
                        <a:pt x="3277" y="2133"/>
                      </a:lnTo>
                      <a:lnTo>
                        <a:pt x="2724" y="1896"/>
                      </a:lnTo>
                      <a:lnTo>
                        <a:pt x="2251" y="1619"/>
                      </a:lnTo>
                      <a:lnTo>
                        <a:pt x="1816" y="1343"/>
                      </a:lnTo>
                      <a:lnTo>
                        <a:pt x="1422" y="1067"/>
                      </a:lnTo>
                      <a:lnTo>
                        <a:pt x="1303" y="869"/>
                      </a:lnTo>
                      <a:lnTo>
                        <a:pt x="1185" y="711"/>
                      </a:lnTo>
                      <a:lnTo>
                        <a:pt x="1106" y="553"/>
                      </a:lnTo>
                      <a:lnTo>
                        <a:pt x="1027" y="356"/>
                      </a:lnTo>
                      <a:lnTo>
                        <a:pt x="987" y="198"/>
                      </a:lnTo>
                      <a:lnTo>
                        <a:pt x="98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668425" y="1832025"/>
                  <a:ext cx="55300" cy="20750"/>
                </a:xfrm>
                <a:custGeom>
                  <a:rect b="b" l="l" r="r" t="t"/>
                  <a:pathLst>
                    <a:path extrusionOk="0" h="830" w="2212">
                      <a:moveTo>
                        <a:pt x="40" y="0"/>
                      </a:moveTo>
                      <a:lnTo>
                        <a:pt x="1" y="79"/>
                      </a:lnTo>
                      <a:lnTo>
                        <a:pt x="40" y="119"/>
                      </a:lnTo>
                      <a:lnTo>
                        <a:pt x="396" y="395"/>
                      </a:lnTo>
                      <a:lnTo>
                        <a:pt x="790" y="632"/>
                      </a:lnTo>
                      <a:lnTo>
                        <a:pt x="1225" y="790"/>
                      </a:lnTo>
                      <a:lnTo>
                        <a:pt x="1659" y="829"/>
                      </a:lnTo>
                      <a:lnTo>
                        <a:pt x="2133" y="829"/>
                      </a:lnTo>
                      <a:lnTo>
                        <a:pt x="2172" y="790"/>
                      </a:lnTo>
                      <a:lnTo>
                        <a:pt x="2212" y="750"/>
                      </a:lnTo>
                      <a:lnTo>
                        <a:pt x="2212" y="711"/>
                      </a:lnTo>
                      <a:lnTo>
                        <a:pt x="2172" y="671"/>
                      </a:lnTo>
                      <a:lnTo>
                        <a:pt x="1541" y="671"/>
                      </a:lnTo>
                      <a:lnTo>
                        <a:pt x="1304" y="632"/>
                      </a:lnTo>
                      <a:lnTo>
                        <a:pt x="1027" y="553"/>
                      </a:lnTo>
                      <a:lnTo>
                        <a:pt x="790" y="474"/>
                      </a:lnTo>
                      <a:lnTo>
                        <a:pt x="554" y="316"/>
                      </a:lnTo>
                      <a:lnTo>
                        <a:pt x="356" y="198"/>
                      </a:lnTo>
                      <a:lnTo>
                        <a:pt x="159"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487825" y="1589225"/>
                  <a:ext cx="56275" cy="61225"/>
                </a:xfrm>
                <a:custGeom>
                  <a:rect b="b" l="l" r="r" t="t"/>
                  <a:pathLst>
                    <a:path extrusionOk="0" h="2449" w="2251">
                      <a:moveTo>
                        <a:pt x="908" y="0"/>
                      </a:moveTo>
                      <a:lnTo>
                        <a:pt x="592" y="158"/>
                      </a:lnTo>
                      <a:lnTo>
                        <a:pt x="356" y="356"/>
                      </a:lnTo>
                      <a:lnTo>
                        <a:pt x="158" y="593"/>
                      </a:lnTo>
                      <a:lnTo>
                        <a:pt x="40" y="829"/>
                      </a:lnTo>
                      <a:lnTo>
                        <a:pt x="0" y="1106"/>
                      </a:lnTo>
                      <a:lnTo>
                        <a:pt x="0" y="1343"/>
                      </a:lnTo>
                      <a:lnTo>
                        <a:pt x="79" y="1579"/>
                      </a:lnTo>
                      <a:lnTo>
                        <a:pt x="198" y="1816"/>
                      </a:lnTo>
                      <a:lnTo>
                        <a:pt x="356" y="2014"/>
                      </a:lnTo>
                      <a:lnTo>
                        <a:pt x="553" y="2172"/>
                      </a:lnTo>
                      <a:lnTo>
                        <a:pt x="750" y="2290"/>
                      </a:lnTo>
                      <a:lnTo>
                        <a:pt x="1027" y="2409"/>
                      </a:lnTo>
                      <a:lnTo>
                        <a:pt x="1303" y="2448"/>
                      </a:lnTo>
                      <a:lnTo>
                        <a:pt x="1579" y="2409"/>
                      </a:lnTo>
                      <a:lnTo>
                        <a:pt x="1895" y="2330"/>
                      </a:lnTo>
                      <a:lnTo>
                        <a:pt x="2251" y="2211"/>
                      </a:lnTo>
                      <a:lnTo>
                        <a:pt x="1737" y="2211"/>
                      </a:lnTo>
                      <a:lnTo>
                        <a:pt x="1540" y="2172"/>
                      </a:lnTo>
                      <a:lnTo>
                        <a:pt x="1382" y="2093"/>
                      </a:lnTo>
                      <a:lnTo>
                        <a:pt x="1224" y="2014"/>
                      </a:lnTo>
                      <a:lnTo>
                        <a:pt x="1066" y="1856"/>
                      </a:lnTo>
                      <a:lnTo>
                        <a:pt x="948" y="1737"/>
                      </a:lnTo>
                      <a:lnTo>
                        <a:pt x="869" y="1579"/>
                      </a:lnTo>
                      <a:lnTo>
                        <a:pt x="790" y="1382"/>
                      </a:lnTo>
                      <a:lnTo>
                        <a:pt x="750" y="1224"/>
                      </a:lnTo>
                      <a:lnTo>
                        <a:pt x="711" y="790"/>
                      </a:lnTo>
                      <a:lnTo>
                        <a:pt x="750" y="395"/>
                      </a:lnTo>
                      <a:lnTo>
                        <a:pt x="90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525325" y="1745175"/>
                  <a:ext cx="67150" cy="82925"/>
                </a:xfrm>
                <a:custGeom>
                  <a:rect b="b" l="l" r="r" t="t"/>
                  <a:pathLst>
                    <a:path extrusionOk="0" h="3317" w="2686">
                      <a:moveTo>
                        <a:pt x="1066" y="0"/>
                      </a:moveTo>
                      <a:lnTo>
                        <a:pt x="869" y="39"/>
                      </a:lnTo>
                      <a:lnTo>
                        <a:pt x="632" y="118"/>
                      </a:lnTo>
                      <a:lnTo>
                        <a:pt x="435" y="237"/>
                      </a:lnTo>
                      <a:lnTo>
                        <a:pt x="277" y="395"/>
                      </a:lnTo>
                      <a:lnTo>
                        <a:pt x="158" y="592"/>
                      </a:lnTo>
                      <a:lnTo>
                        <a:pt x="79" y="829"/>
                      </a:lnTo>
                      <a:lnTo>
                        <a:pt x="0" y="1066"/>
                      </a:lnTo>
                      <a:lnTo>
                        <a:pt x="0" y="1303"/>
                      </a:lnTo>
                      <a:lnTo>
                        <a:pt x="79" y="1540"/>
                      </a:lnTo>
                      <a:lnTo>
                        <a:pt x="158" y="1777"/>
                      </a:lnTo>
                      <a:lnTo>
                        <a:pt x="237" y="2013"/>
                      </a:lnTo>
                      <a:lnTo>
                        <a:pt x="356" y="2250"/>
                      </a:lnTo>
                      <a:lnTo>
                        <a:pt x="514" y="2448"/>
                      </a:lnTo>
                      <a:lnTo>
                        <a:pt x="672" y="2645"/>
                      </a:lnTo>
                      <a:lnTo>
                        <a:pt x="829" y="2843"/>
                      </a:lnTo>
                      <a:lnTo>
                        <a:pt x="1066" y="3000"/>
                      </a:lnTo>
                      <a:lnTo>
                        <a:pt x="1264" y="3158"/>
                      </a:lnTo>
                      <a:lnTo>
                        <a:pt x="1540" y="3277"/>
                      </a:lnTo>
                      <a:lnTo>
                        <a:pt x="1816" y="3316"/>
                      </a:lnTo>
                      <a:lnTo>
                        <a:pt x="2093" y="3237"/>
                      </a:lnTo>
                      <a:lnTo>
                        <a:pt x="2290" y="3119"/>
                      </a:lnTo>
                      <a:lnTo>
                        <a:pt x="2448" y="2921"/>
                      </a:lnTo>
                      <a:lnTo>
                        <a:pt x="2567" y="2685"/>
                      </a:lnTo>
                      <a:lnTo>
                        <a:pt x="2646" y="2408"/>
                      </a:lnTo>
                      <a:lnTo>
                        <a:pt x="2685" y="2092"/>
                      </a:lnTo>
                      <a:lnTo>
                        <a:pt x="2646" y="1777"/>
                      </a:lnTo>
                      <a:lnTo>
                        <a:pt x="2606" y="1421"/>
                      </a:lnTo>
                      <a:lnTo>
                        <a:pt x="2488" y="1105"/>
                      </a:lnTo>
                      <a:lnTo>
                        <a:pt x="2330" y="790"/>
                      </a:lnTo>
                      <a:lnTo>
                        <a:pt x="2132" y="474"/>
                      </a:lnTo>
                      <a:lnTo>
                        <a:pt x="1935" y="237"/>
                      </a:lnTo>
                      <a:lnTo>
                        <a:pt x="1659" y="79"/>
                      </a:lnTo>
                      <a:lnTo>
                        <a:pt x="1501" y="39"/>
                      </a:ln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680275" y="1743200"/>
                  <a:ext cx="13850" cy="21725"/>
                </a:xfrm>
                <a:custGeom>
                  <a:rect b="b" l="l" r="r" t="t"/>
                  <a:pathLst>
                    <a:path extrusionOk="0" h="869" w="554">
                      <a:moveTo>
                        <a:pt x="198" y="0"/>
                      </a:moveTo>
                      <a:lnTo>
                        <a:pt x="80" y="118"/>
                      </a:lnTo>
                      <a:lnTo>
                        <a:pt x="40" y="237"/>
                      </a:lnTo>
                      <a:lnTo>
                        <a:pt x="1" y="395"/>
                      </a:lnTo>
                      <a:lnTo>
                        <a:pt x="1" y="592"/>
                      </a:lnTo>
                      <a:lnTo>
                        <a:pt x="40" y="750"/>
                      </a:lnTo>
                      <a:lnTo>
                        <a:pt x="119" y="829"/>
                      </a:lnTo>
                      <a:lnTo>
                        <a:pt x="238" y="869"/>
                      </a:lnTo>
                      <a:lnTo>
                        <a:pt x="356" y="869"/>
                      </a:lnTo>
                      <a:lnTo>
                        <a:pt x="474" y="750"/>
                      </a:lnTo>
                      <a:lnTo>
                        <a:pt x="514" y="632"/>
                      </a:lnTo>
                      <a:lnTo>
                        <a:pt x="553" y="474"/>
                      </a:lnTo>
                      <a:lnTo>
                        <a:pt x="553" y="276"/>
                      </a:lnTo>
                      <a:lnTo>
                        <a:pt x="514" y="118"/>
                      </a:lnTo>
                      <a:lnTo>
                        <a:pt x="435" y="40"/>
                      </a:lnTo>
                      <a:lnTo>
                        <a:pt x="31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752325" y="1754050"/>
                  <a:ext cx="14825" cy="21725"/>
                </a:xfrm>
                <a:custGeom>
                  <a:rect b="b" l="l" r="r" t="t"/>
                  <a:pathLst>
                    <a:path extrusionOk="0" h="869" w="593">
                      <a:moveTo>
                        <a:pt x="238" y="0"/>
                      </a:moveTo>
                      <a:lnTo>
                        <a:pt x="119" y="79"/>
                      </a:lnTo>
                      <a:lnTo>
                        <a:pt x="40" y="237"/>
                      </a:lnTo>
                      <a:lnTo>
                        <a:pt x="1" y="395"/>
                      </a:lnTo>
                      <a:lnTo>
                        <a:pt x="40" y="593"/>
                      </a:lnTo>
                      <a:lnTo>
                        <a:pt x="80" y="711"/>
                      </a:lnTo>
                      <a:lnTo>
                        <a:pt x="159" y="829"/>
                      </a:lnTo>
                      <a:lnTo>
                        <a:pt x="277" y="869"/>
                      </a:lnTo>
                      <a:lnTo>
                        <a:pt x="395" y="829"/>
                      </a:lnTo>
                      <a:lnTo>
                        <a:pt x="474" y="750"/>
                      </a:lnTo>
                      <a:lnTo>
                        <a:pt x="553" y="632"/>
                      </a:lnTo>
                      <a:lnTo>
                        <a:pt x="593" y="435"/>
                      </a:lnTo>
                      <a:lnTo>
                        <a:pt x="593" y="277"/>
                      </a:lnTo>
                      <a:lnTo>
                        <a:pt x="553" y="119"/>
                      </a:lnTo>
                      <a:lnTo>
                        <a:pt x="474" y="40"/>
                      </a:lnTo>
                      <a:lnTo>
                        <a:pt x="35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727650" y="1768850"/>
                  <a:ext cx="29650" cy="60225"/>
                </a:xfrm>
                <a:custGeom>
                  <a:rect b="b" l="l" r="r" t="t"/>
                  <a:pathLst>
                    <a:path extrusionOk="0" h="2409" w="1186">
                      <a:moveTo>
                        <a:pt x="198" y="1"/>
                      </a:moveTo>
                      <a:lnTo>
                        <a:pt x="1" y="2330"/>
                      </a:lnTo>
                      <a:lnTo>
                        <a:pt x="277" y="2409"/>
                      </a:lnTo>
                      <a:lnTo>
                        <a:pt x="593" y="2409"/>
                      </a:lnTo>
                      <a:lnTo>
                        <a:pt x="909" y="2330"/>
                      </a:lnTo>
                      <a:lnTo>
                        <a:pt x="1185" y="2211"/>
                      </a:lnTo>
                      <a:lnTo>
                        <a:pt x="869" y="1698"/>
                      </a:lnTo>
                      <a:lnTo>
                        <a:pt x="593" y="1145"/>
                      </a:lnTo>
                      <a:lnTo>
                        <a:pt x="395" y="593"/>
                      </a:lnTo>
                      <a:lnTo>
                        <a:pt x="198" y="1"/>
                      </a:ln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647700" y="1705675"/>
                  <a:ext cx="31625" cy="23725"/>
                </a:xfrm>
                <a:custGeom>
                  <a:rect b="b" l="l" r="r" t="t"/>
                  <a:pathLst>
                    <a:path extrusionOk="0" h="949" w="1265">
                      <a:moveTo>
                        <a:pt x="1146" y="1"/>
                      </a:moveTo>
                      <a:lnTo>
                        <a:pt x="790" y="80"/>
                      </a:lnTo>
                      <a:lnTo>
                        <a:pt x="475" y="238"/>
                      </a:lnTo>
                      <a:lnTo>
                        <a:pt x="238" y="475"/>
                      </a:lnTo>
                      <a:lnTo>
                        <a:pt x="1" y="751"/>
                      </a:lnTo>
                      <a:lnTo>
                        <a:pt x="1" y="830"/>
                      </a:lnTo>
                      <a:lnTo>
                        <a:pt x="40" y="948"/>
                      </a:lnTo>
                      <a:lnTo>
                        <a:pt x="198" y="948"/>
                      </a:lnTo>
                      <a:lnTo>
                        <a:pt x="238" y="869"/>
                      </a:lnTo>
                      <a:lnTo>
                        <a:pt x="396" y="633"/>
                      </a:lnTo>
                      <a:lnTo>
                        <a:pt x="633" y="475"/>
                      </a:lnTo>
                      <a:lnTo>
                        <a:pt x="869" y="356"/>
                      </a:lnTo>
                      <a:lnTo>
                        <a:pt x="1146" y="277"/>
                      </a:lnTo>
                      <a:lnTo>
                        <a:pt x="1225" y="238"/>
                      </a:lnTo>
                      <a:lnTo>
                        <a:pt x="1264" y="159"/>
                      </a:lnTo>
                      <a:lnTo>
                        <a:pt x="1225" y="80"/>
                      </a:lnTo>
                      <a:lnTo>
                        <a:pt x="114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a:off x="749375" y="1719500"/>
                  <a:ext cx="32600" cy="21750"/>
                </a:xfrm>
                <a:custGeom>
                  <a:rect b="b" l="l" r="r" t="t"/>
                  <a:pathLst>
                    <a:path extrusionOk="0" h="870" w="1304">
                      <a:moveTo>
                        <a:pt x="119" y="1"/>
                      </a:moveTo>
                      <a:lnTo>
                        <a:pt x="40" y="40"/>
                      </a:lnTo>
                      <a:lnTo>
                        <a:pt x="0" y="158"/>
                      </a:lnTo>
                      <a:lnTo>
                        <a:pt x="40" y="277"/>
                      </a:lnTo>
                      <a:lnTo>
                        <a:pt x="119" y="316"/>
                      </a:lnTo>
                      <a:lnTo>
                        <a:pt x="395" y="356"/>
                      </a:lnTo>
                      <a:lnTo>
                        <a:pt x="671" y="435"/>
                      </a:lnTo>
                      <a:lnTo>
                        <a:pt x="869" y="593"/>
                      </a:lnTo>
                      <a:lnTo>
                        <a:pt x="1027" y="830"/>
                      </a:lnTo>
                      <a:lnTo>
                        <a:pt x="1106" y="869"/>
                      </a:lnTo>
                      <a:lnTo>
                        <a:pt x="1264" y="869"/>
                      </a:lnTo>
                      <a:lnTo>
                        <a:pt x="1303" y="751"/>
                      </a:lnTo>
                      <a:lnTo>
                        <a:pt x="1264" y="672"/>
                      </a:lnTo>
                      <a:lnTo>
                        <a:pt x="1066" y="395"/>
                      </a:lnTo>
                      <a:lnTo>
                        <a:pt x="790" y="198"/>
                      </a:lnTo>
                      <a:lnTo>
                        <a:pt x="474" y="80"/>
                      </a:lnTo>
                      <a:lnTo>
                        <a:pt x="1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517425" y="1987950"/>
                  <a:ext cx="154000" cy="116500"/>
                </a:xfrm>
                <a:custGeom>
                  <a:rect b="b" l="l" r="r" t="t"/>
                  <a:pathLst>
                    <a:path extrusionOk="0" h="4660" w="6160">
                      <a:moveTo>
                        <a:pt x="1461" y="1"/>
                      </a:moveTo>
                      <a:lnTo>
                        <a:pt x="1" y="396"/>
                      </a:lnTo>
                      <a:lnTo>
                        <a:pt x="1" y="554"/>
                      </a:lnTo>
                      <a:lnTo>
                        <a:pt x="80" y="751"/>
                      </a:lnTo>
                      <a:lnTo>
                        <a:pt x="198" y="948"/>
                      </a:lnTo>
                      <a:lnTo>
                        <a:pt x="316" y="1185"/>
                      </a:lnTo>
                      <a:lnTo>
                        <a:pt x="514" y="1462"/>
                      </a:lnTo>
                      <a:lnTo>
                        <a:pt x="790" y="1738"/>
                      </a:lnTo>
                      <a:lnTo>
                        <a:pt x="1067" y="2054"/>
                      </a:lnTo>
                      <a:lnTo>
                        <a:pt x="1422" y="2370"/>
                      </a:lnTo>
                      <a:lnTo>
                        <a:pt x="2330" y="3080"/>
                      </a:lnTo>
                      <a:lnTo>
                        <a:pt x="2883" y="3475"/>
                      </a:lnTo>
                      <a:lnTo>
                        <a:pt x="3435" y="3830"/>
                      </a:lnTo>
                      <a:lnTo>
                        <a:pt x="3988" y="4146"/>
                      </a:lnTo>
                      <a:lnTo>
                        <a:pt x="4541" y="4423"/>
                      </a:lnTo>
                      <a:lnTo>
                        <a:pt x="5014" y="4620"/>
                      </a:lnTo>
                      <a:lnTo>
                        <a:pt x="5251" y="4659"/>
                      </a:lnTo>
                      <a:lnTo>
                        <a:pt x="5409" y="4659"/>
                      </a:lnTo>
                      <a:lnTo>
                        <a:pt x="5409" y="4225"/>
                      </a:lnTo>
                      <a:lnTo>
                        <a:pt x="5409" y="3791"/>
                      </a:lnTo>
                      <a:lnTo>
                        <a:pt x="5488" y="3317"/>
                      </a:lnTo>
                      <a:lnTo>
                        <a:pt x="5567" y="2843"/>
                      </a:lnTo>
                      <a:lnTo>
                        <a:pt x="5686" y="2409"/>
                      </a:lnTo>
                      <a:lnTo>
                        <a:pt x="5804" y="2014"/>
                      </a:lnTo>
                      <a:lnTo>
                        <a:pt x="5962" y="1698"/>
                      </a:lnTo>
                      <a:lnTo>
                        <a:pt x="6159" y="1462"/>
                      </a:lnTo>
                      <a:lnTo>
                        <a:pt x="5646" y="1422"/>
                      </a:lnTo>
                      <a:lnTo>
                        <a:pt x="5093" y="1343"/>
                      </a:lnTo>
                      <a:lnTo>
                        <a:pt x="4462" y="1225"/>
                      </a:lnTo>
                      <a:lnTo>
                        <a:pt x="3791" y="1027"/>
                      </a:lnTo>
                      <a:lnTo>
                        <a:pt x="3159" y="830"/>
                      </a:lnTo>
                      <a:lnTo>
                        <a:pt x="2527" y="593"/>
                      </a:lnTo>
                      <a:lnTo>
                        <a:pt x="1975" y="317"/>
                      </a:lnTo>
                      <a:lnTo>
                        <a:pt x="146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671400" y="1996850"/>
                  <a:ext cx="84900" cy="101675"/>
                </a:xfrm>
                <a:custGeom>
                  <a:rect b="b" l="l" r="r" t="t"/>
                  <a:pathLst>
                    <a:path extrusionOk="0" h="4067" w="3396">
                      <a:moveTo>
                        <a:pt x="2093" y="0"/>
                      </a:moveTo>
                      <a:lnTo>
                        <a:pt x="1658" y="40"/>
                      </a:lnTo>
                      <a:lnTo>
                        <a:pt x="1619" y="198"/>
                      </a:lnTo>
                      <a:lnTo>
                        <a:pt x="1540" y="356"/>
                      </a:lnTo>
                      <a:lnTo>
                        <a:pt x="1422" y="553"/>
                      </a:lnTo>
                      <a:lnTo>
                        <a:pt x="1264" y="711"/>
                      </a:lnTo>
                      <a:lnTo>
                        <a:pt x="1066" y="829"/>
                      </a:lnTo>
                      <a:lnTo>
                        <a:pt x="790" y="948"/>
                      </a:lnTo>
                      <a:lnTo>
                        <a:pt x="435" y="1027"/>
                      </a:lnTo>
                      <a:lnTo>
                        <a:pt x="0" y="1106"/>
                      </a:lnTo>
                      <a:lnTo>
                        <a:pt x="395" y="1303"/>
                      </a:lnTo>
                      <a:lnTo>
                        <a:pt x="790" y="1579"/>
                      </a:lnTo>
                      <a:lnTo>
                        <a:pt x="1145" y="1935"/>
                      </a:lnTo>
                      <a:lnTo>
                        <a:pt x="1540" y="2329"/>
                      </a:lnTo>
                      <a:lnTo>
                        <a:pt x="1856" y="2764"/>
                      </a:lnTo>
                      <a:lnTo>
                        <a:pt x="2132" y="3237"/>
                      </a:lnTo>
                      <a:lnTo>
                        <a:pt x="2330" y="3672"/>
                      </a:lnTo>
                      <a:lnTo>
                        <a:pt x="2488" y="4067"/>
                      </a:lnTo>
                      <a:lnTo>
                        <a:pt x="2606" y="3988"/>
                      </a:lnTo>
                      <a:lnTo>
                        <a:pt x="2685" y="3869"/>
                      </a:lnTo>
                      <a:lnTo>
                        <a:pt x="2882" y="3553"/>
                      </a:lnTo>
                      <a:lnTo>
                        <a:pt x="3080" y="3119"/>
                      </a:lnTo>
                      <a:lnTo>
                        <a:pt x="3238" y="2606"/>
                      </a:lnTo>
                      <a:lnTo>
                        <a:pt x="3317" y="2053"/>
                      </a:lnTo>
                      <a:lnTo>
                        <a:pt x="3396" y="1461"/>
                      </a:lnTo>
                      <a:lnTo>
                        <a:pt x="3396" y="869"/>
                      </a:lnTo>
                      <a:lnTo>
                        <a:pt x="3317" y="316"/>
                      </a:lnTo>
                      <a:lnTo>
                        <a:pt x="2922" y="158"/>
                      </a:lnTo>
                      <a:lnTo>
                        <a:pt x="2488" y="40"/>
                      </a:lnTo>
                      <a:lnTo>
                        <a:pt x="209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671400" y="1996850"/>
                  <a:ext cx="84900" cy="101675"/>
                </a:xfrm>
                <a:custGeom>
                  <a:rect b="b" l="l" r="r" t="t"/>
                  <a:pathLst>
                    <a:path extrusionOk="0" fill="none" h="4067" w="3396">
                      <a:moveTo>
                        <a:pt x="0" y="1106"/>
                      </a:moveTo>
                      <a:lnTo>
                        <a:pt x="0" y="1106"/>
                      </a:lnTo>
                      <a:lnTo>
                        <a:pt x="395" y="1303"/>
                      </a:lnTo>
                      <a:lnTo>
                        <a:pt x="790" y="1579"/>
                      </a:lnTo>
                      <a:lnTo>
                        <a:pt x="1145" y="1935"/>
                      </a:lnTo>
                      <a:lnTo>
                        <a:pt x="1540" y="2329"/>
                      </a:lnTo>
                      <a:lnTo>
                        <a:pt x="1856" y="2764"/>
                      </a:lnTo>
                      <a:lnTo>
                        <a:pt x="2132" y="3237"/>
                      </a:lnTo>
                      <a:lnTo>
                        <a:pt x="2330" y="3672"/>
                      </a:lnTo>
                      <a:lnTo>
                        <a:pt x="2488" y="4067"/>
                      </a:lnTo>
                      <a:lnTo>
                        <a:pt x="2488" y="4067"/>
                      </a:lnTo>
                      <a:lnTo>
                        <a:pt x="2606" y="3988"/>
                      </a:lnTo>
                      <a:lnTo>
                        <a:pt x="2685" y="3869"/>
                      </a:lnTo>
                      <a:lnTo>
                        <a:pt x="2882" y="3553"/>
                      </a:lnTo>
                      <a:lnTo>
                        <a:pt x="3080" y="3119"/>
                      </a:lnTo>
                      <a:lnTo>
                        <a:pt x="3238" y="2606"/>
                      </a:lnTo>
                      <a:lnTo>
                        <a:pt x="3317" y="2053"/>
                      </a:lnTo>
                      <a:lnTo>
                        <a:pt x="3396" y="1461"/>
                      </a:lnTo>
                      <a:lnTo>
                        <a:pt x="3396" y="869"/>
                      </a:lnTo>
                      <a:lnTo>
                        <a:pt x="3317" y="316"/>
                      </a:lnTo>
                      <a:lnTo>
                        <a:pt x="3317" y="316"/>
                      </a:lnTo>
                      <a:lnTo>
                        <a:pt x="2922" y="158"/>
                      </a:lnTo>
                      <a:lnTo>
                        <a:pt x="2488" y="40"/>
                      </a:lnTo>
                      <a:lnTo>
                        <a:pt x="2093" y="0"/>
                      </a:lnTo>
                      <a:lnTo>
                        <a:pt x="1658" y="40"/>
                      </a:lnTo>
                      <a:lnTo>
                        <a:pt x="1658" y="40"/>
                      </a:lnTo>
                      <a:lnTo>
                        <a:pt x="1619" y="198"/>
                      </a:lnTo>
                      <a:lnTo>
                        <a:pt x="1540" y="356"/>
                      </a:lnTo>
                      <a:lnTo>
                        <a:pt x="1422" y="553"/>
                      </a:lnTo>
                      <a:lnTo>
                        <a:pt x="1264" y="711"/>
                      </a:lnTo>
                      <a:lnTo>
                        <a:pt x="1066" y="829"/>
                      </a:lnTo>
                      <a:lnTo>
                        <a:pt x="790" y="948"/>
                      </a:lnTo>
                      <a:lnTo>
                        <a:pt x="435" y="1027"/>
                      </a:lnTo>
                      <a:lnTo>
                        <a:pt x="0" y="11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442425" y="4259975"/>
                  <a:ext cx="119450" cy="58275"/>
                </a:xfrm>
                <a:custGeom>
                  <a:rect b="b" l="l" r="r" t="t"/>
                  <a:pathLst>
                    <a:path extrusionOk="0" h="2331" w="4778">
                      <a:moveTo>
                        <a:pt x="0" y="1"/>
                      </a:moveTo>
                      <a:lnTo>
                        <a:pt x="434" y="2330"/>
                      </a:lnTo>
                      <a:lnTo>
                        <a:pt x="4501" y="2212"/>
                      </a:lnTo>
                      <a:lnTo>
                        <a:pt x="4777" y="277"/>
                      </a:lnTo>
                      <a:lnTo>
                        <a:pt x="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442425" y="4259975"/>
                  <a:ext cx="119450" cy="58275"/>
                </a:xfrm>
                <a:custGeom>
                  <a:rect b="b" l="l" r="r" t="t"/>
                  <a:pathLst>
                    <a:path extrusionOk="0" fill="none" h="2331" w="4778">
                      <a:moveTo>
                        <a:pt x="4501" y="2212"/>
                      </a:moveTo>
                      <a:lnTo>
                        <a:pt x="434" y="2330"/>
                      </a:lnTo>
                      <a:lnTo>
                        <a:pt x="0" y="1"/>
                      </a:lnTo>
                      <a:lnTo>
                        <a:pt x="4777" y="277"/>
                      </a:lnTo>
                      <a:lnTo>
                        <a:pt x="4501" y="22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442425" y="4259975"/>
                  <a:ext cx="119450" cy="58275"/>
                </a:xfrm>
                <a:custGeom>
                  <a:rect b="b" l="l" r="r" t="t"/>
                  <a:pathLst>
                    <a:path extrusionOk="0" h="2331" w="4778">
                      <a:moveTo>
                        <a:pt x="0" y="1"/>
                      </a:moveTo>
                      <a:lnTo>
                        <a:pt x="434" y="2330"/>
                      </a:lnTo>
                      <a:lnTo>
                        <a:pt x="4501" y="2212"/>
                      </a:lnTo>
                      <a:lnTo>
                        <a:pt x="4777" y="277"/>
                      </a:lnTo>
                      <a:lnTo>
                        <a:pt x="4422" y="277"/>
                      </a:lnTo>
                      <a:lnTo>
                        <a:pt x="316" y="40"/>
                      </a:lnTo>
                      <a:lnTo>
                        <a:pt x="0" y="1"/>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442425" y="4259975"/>
                  <a:ext cx="119450" cy="58275"/>
                </a:xfrm>
                <a:custGeom>
                  <a:rect b="b" l="l" r="r" t="t"/>
                  <a:pathLst>
                    <a:path extrusionOk="0" fill="none" h="2331" w="4778">
                      <a:moveTo>
                        <a:pt x="0" y="1"/>
                      </a:moveTo>
                      <a:lnTo>
                        <a:pt x="434" y="2330"/>
                      </a:lnTo>
                      <a:lnTo>
                        <a:pt x="4501" y="2212"/>
                      </a:lnTo>
                      <a:lnTo>
                        <a:pt x="4777" y="277"/>
                      </a:lnTo>
                      <a:lnTo>
                        <a:pt x="4422" y="277"/>
                      </a:lnTo>
                      <a:lnTo>
                        <a:pt x="316" y="4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903325" y="4246175"/>
                  <a:ext cx="128350" cy="76025"/>
                </a:xfrm>
                <a:custGeom>
                  <a:rect b="b" l="l" r="r" t="t"/>
                  <a:pathLst>
                    <a:path extrusionOk="0" h="3041" w="5134">
                      <a:moveTo>
                        <a:pt x="4857" y="0"/>
                      </a:moveTo>
                      <a:lnTo>
                        <a:pt x="1" y="1106"/>
                      </a:lnTo>
                      <a:lnTo>
                        <a:pt x="751" y="3040"/>
                      </a:lnTo>
                      <a:lnTo>
                        <a:pt x="5133" y="2329"/>
                      </a:lnTo>
                      <a:lnTo>
                        <a:pt x="4857"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903325" y="4246175"/>
                  <a:ext cx="128350" cy="76025"/>
                </a:xfrm>
                <a:custGeom>
                  <a:rect b="b" l="l" r="r" t="t"/>
                  <a:pathLst>
                    <a:path extrusionOk="0" fill="none" h="3041" w="5134">
                      <a:moveTo>
                        <a:pt x="5133" y="2329"/>
                      </a:moveTo>
                      <a:lnTo>
                        <a:pt x="751" y="3040"/>
                      </a:lnTo>
                      <a:lnTo>
                        <a:pt x="1" y="1106"/>
                      </a:lnTo>
                      <a:lnTo>
                        <a:pt x="4857" y="0"/>
                      </a:lnTo>
                      <a:lnTo>
                        <a:pt x="5133" y="232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903325" y="4246175"/>
                  <a:ext cx="128350" cy="76025"/>
                </a:xfrm>
                <a:custGeom>
                  <a:rect b="b" l="l" r="r" t="t"/>
                  <a:pathLst>
                    <a:path extrusionOk="0" h="3041" w="5134">
                      <a:moveTo>
                        <a:pt x="4857" y="0"/>
                      </a:moveTo>
                      <a:lnTo>
                        <a:pt x="4620" y="40"/>
                      </a:lnTo>
                      <a:lnTo>
                        <a:pt x="435" y="987"/>
                      </a:lnTo>
                      <a:lnTo>
                        <a:pt x="1" y="1106"/>
                      </a:lnTo>
                      <a:lnTo>
                        <a:pt x="751" y="3040"/>
                      </a:lnTo>
                      <a:lnTo>
                        <a:pt x="5133" y="2329"/>
                      </a:lnTo>
                      <a:lnTo>
                        <a:pt x="4857"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903325" y="4246175"/>
                  <a:ext cx="128350" cy="76025"/>
                </a:xfrm>
                <a:custGeom>
                  <a:rect b="b" l="l" r="r" t="t"/>
                  <a:pathLst>
                    <a:path extrusionOk="0" fill="none" h="3041" w="5134">
                      <a:moveTo>
                        <a:pt x="4857" y="0"/>
                      </a:moveTo>
                      <a:lnTo>
                        <a:pt x="4620" y="40"/>
                      </a:lnTo>
                      <a:lnTo>
                        <a:pt x="435" y="987"/>
                      </a:lnTo>
                      <a:lnTo>
                        <a:pt x="1" y="1106"/>
                      </a:lnTo>
                      <a:lnTo>
                        <a:pt x="751" y="3040"/>
                      </a:lnTo>
                      <a:lnTo>
                        <a:pt x="5133" y="2329"/>
                      </a:lnTo>
                      <a:lnTo>
                        <a:pt x="485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306225" y="1987950"/>
                  <a:ext cx="294125" cy="1464700"/>
                </a:xfrm>
                <a:custGeom>
                  <a:rect b="b" l="l" r="r" t="t"/>
                  <a:pathLst>
                    <a:path extrusionOk="0" h="58588" w="11765">
                      <a:moveTo>
                        <a:pt x="7698" y="1"/>
                      </a:moveTo>
                      <a:lnTo>
                        <a:pt x="6672" y="198"/>
                      </a:lnTo>
                      <a:lnTo>
                        <a:pt x="5567" y="435"/>
                      </a:lnTo>
                      <a:lnTo>
                        <a:pt x="4461" y="751"/>
                      </a:lnTo>
                      <a:lnTo>
                        <a:pt x="3908" y="948"/>
                      </a:lnTo>
                      <a:lnTo>
                        <a:pt x="3395" y="1185"/>
                      </a:lnTo>
                      <a:lnTo>
                        <a:pt x="2922" y="1422"/>
                      </a:lnTo>
                      <a:lnTo>
                        <a:pt x="2487" y="1698"/>
                      </a:lnTo>
                      <a:lnTo>
                        <a:pt x="2053" y="1975"/>
                      </a:lnTo>
                      <a:lnTo>
                        <a:pt x="1698" y="2291"/>
                      </a:lnTo>
                      <a:lnTo>
                        <a:pt x="1421" y="2646"/>
                      </a:lnTo>
                      <a:lnTo>
                        <a:pt x="1184" y="3001"/>
                      </a:lnTo>
                      <a:lnTo>
                        <a:pt x="987" y="3396"/>
                      </a:lnTo>
                      <a:lnTo>
                        <a:pt x="908" y="3830"/>
                      </a:lnTo>
                      <a:lnTo>
                        <a:pt x="869" y="4304"/>
                      </a:lnTo>
                      <a:lnTo>
                        <a:pt x="869" y="4817"/>
                      </a:lnTo>
                      <a:lnTo>
                        <a:pt x="948" y="6041"/>
                      </a:lnTo>
                      <a:lnTo>
                        <a:pt x="1105" y="7502"/>
                      </a:lnTo>
                      <a:lnTo>
                        <a:pt x="1342" y="9239"/>
                      </a:lnTo>
                      <a:lnTo>
                        <a:pt x="1935" y="13463"/>
                      </a:lnTo>
                      <a:lnTo>
                        <a:pt x="2290" y="15990"/>
                      </a:lnTo>
                      <a:lnTo>
                        <a:pt x="2645" y="18832"/>
                      </a:lnTo>
                      <a:lnTo>
                        <a:pt x="2724" y="19622"/>
                      </a:lnTo>
                      <a:lnTo>
                        <a:pt x="2764" y="20530"/>
                      </a:lnTo>
                      <a:lnTo>
                        <a:pt x="2803" y="21478"/>
                      </a:lnTo>
                      <a:lnTo>
                        <a:pt x="2803" y="22543"/>
                      </a:lnTo>
                      <a:lnTo>
                        <a:pt x="2724" y="24833"/>
                      </a:lnTo>
                      <a:lnTo>
                        <a:pt x="2606" y="27360"/>
                      </a:lnTo>
                      <a:lnTo>
                        <a:pt x="2448" y="30005"/>
                      </a:lnTo>
                      <a:lnTo>
                        <a:pt x="2211" y="32769"/>
                      </a:lnTo>
                      <a:lnTo>
                        <a:pt x="1935" y="35532"/>
                      </a:lnTo>
                      <a:lnTo>
                        <a:pt x="1658" y="38296"/>
                      </a:lnTo>
                      <a:lnTo>
                        <a:pt x="1066" y="43467"/>
                      </a:lnTo>
                      <a:lnTo>
                        <a:pt x="553" y="47731"/>
                      </a:lnTo>
                      <a:lnTo>
                        <a:pt x="0" y="51758"/>
                      </a:lnTo>
                      <a:lnTo>
                        <a:pt x="237" y="52113"/>
                      </a:lnTo>
                      <a:lnTo>
                        <a:pt x="948" y="52942"/>
                      </a:lnTo>
                      <a:lnTo>
                        <a:pt x="1421" y="53535"/>
                      </a:lnTo>
                      <a:lnTo>
                        <a:pt x="2013" y="54166"/>
                      </a:lnTo>
                      <a:lnTo>
                        <a:pt x="2645" y="54798"/>
                      </a:lnTo>
                      <a:lnTo>
                        <a:pt x="3395" y="55509"/>
                      </a:lnTo>
                      <a:lnTo>
                        <a:pt x="4185" y="56180"/>
                      </a:lnTo>
                      <a:lnTo>
                        <a:pt x="5053" y="56811"/>
                      </a:lnTo>
                      <a:lnTo>
                        <a:pt x="5922" y="57364"/>
                      </a:lnTo>
                      <a:lnTo>
                        <a:pt x="6396" y="57640"/>
                      </a:lnTo>
                      <a:lnTo>
                        <a:pt x="6869" y="57877"/>
                      </a:lnTo>
                      <a:lnTo>
                        <a:pt x="7343" y="58075"/>
                      </a:lnTo>
                      <a:lnTo>
                        <a:pt x="7817" y="58233"/>
                      </a:lnTo>
                      <a:lnTo>
                        <a:pt x="8330" y="58391"/>
                      </a:lnTo>
                      <a:lnTo>
                        <a:pt x="8843" y="58509"/>
                      </a:lnTo>
                      <a:lnTo>
                        <a:pt x="9317" y="58588"/>
                      </a:lnTo>
                      <a:lnTo>
                        <a:pt x="10344" y="58588"/>
                      </a:lnTo>
                      <a:lnTo>
                        <a:pt x="10857" y="58509"/>
                      </a:lnTo>
                      <a:lnTo>
                        <a:pt x="11173" y="53811"/>
                      </a:lnTo>
                      <a:lnTo>
                        <a:pt x="11449" y="49073"/>
                      </a:lnTo>
                      <a:lnTo>
                        <a:pt x="11646" y="44336"/>
                      </a:lnTo>
                      <a:lnTo>
                        <a:pt x="11725" y="39598"/>
                      </a:lnTo>
                      <a:lnTo>
                        <a:pt x="11765" y="34940"/>
                      </a:lnTo>
                      <a:lnTo>
                        <a:pt x="11725" y="30400"/>
                      </a:lnTo>
                      <a:lnTo>
                        <a:pt x="11607" y="26018"/>
                      </a:lnTo>
                      <a:lnTo>
                        <a:pt x="11449" y="21793"/>
                      </a:lnTo>
                      <a:lnTo>
                        <a:pt x="11173" y="17845"/>
                      </a:lnTo>
                      <a:lnTo>
                        <a:pt x="10857" y="14134"/>
                      </a:lnTo>
                      <a:lnTo>
                        <a:pt x="10699" y="12397"/>
                      </a:lnTo>
                      <a:lnTo>
                        <a:pt x="10502" y="10779"/>
                      </a:lnTo>
                      <a:lnTo>
                        <a:pt x="10265" y="9200"/>
                      </a:lnTo>
                      <a:lnTo>
                        <a:pt x="10028" y="7739"/>
                      </a:lnTo>
                      <a:lnTo>
                        <a:pt x="9791" y="6357"/>
                      </a:lnTo>
                      <a:lnTo>
                        <a:pt x="9554" y="5094"/>
                      </a:lnTo>
                      <a:lnTo>
                        <a:pt x="9278" y="3949"/>
                      </a:lnTo>
                      <a:lnTo>
                        <a:pt x="9001" y="2922"/>
                      </a:lnTo>
                      <a:lnTo>
                        <a:pt x="8685" y="2014"/>
                      </a:lnTo>
                      <a:lnTo>
                        <a:pt x="8370" y="1185"/>
                      </a:lnTo>
                      <a:lnTo>
                        <a:pt x="8054" y="554"/>
                      </a:lnTo>
                      <a:lnTo>
                        <a:pt x="7698"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306225" y="1987950"/>
                  <a:ext cx="294125" cy="1464700"/>
                </a:xfrm>
                <a:custGeom>
                  <a:rect b="b" l="l" r="r" t="t"/>
                  <a:pathLst>
                    <a:path extrusionOk="0" fill="none" h="58588" w="11765">
                      <a:moveTo>
                        <a:pt x="7698" y="1"/>
                      </a:moveTo>
                      <a:lnTo>
                        <a:pt x="7698" y="1"/>
                      </a:lnTo>
                      <a:lnTo>
                        <a:pt x="8054" y="554"/>
                      </a:lnTo>
                      <a:lnTo>
                        <a:pt x="8370" y="1185"/>
                      </a:lnTo>
                      <a:lnTo>
                        <a:pt x="8685" y="2014"/>
                      </a:lnTo>
                      <a:lnTo>
                        <a:pt x="9001" y="2922"/>
                      </a:lnTo>
                      <a:lnTo>
                        <a:pt x="9278" y="3949"/>
                      </a:lnTo>
                      <a:lnTo>
                        <a:pt x="9554" y="5094"/>
                      </a:lnTo>
                      <a:lnTo>
                        <a:pt x="9791" y="6357"/>
                      </a:lnTo>
                      <a:lnTo>
                        <a:pt x="10028" y="7739"/>
                      </a:lnTo>
                      <a:lnTo>
                        <a:pt x="10265" y="9200"/>
                      </a:lnTo>
                      <a:lnTo>
                        <a:pt x="10502" y="10779"/>
                      </a:lnTo>
                      <a:lnTo>
                        <a:pt x="10699" y="12397"/>
                      </a:lnTo>
                      <a:lnTo>
                        <a:pt x="10857" y="14134"/>
                      </a:lnTo>
                      <a:lnTo>
                        <a:pt x="11173" y="17845"/>
                      </a:lnTo>
                      <a:lnTo>
                        <a:pt x="11449" y="21793"/>
                      </a:lnTo>
                      <a:lnTo>
                        <a:pt x="11607" y="26018"/>
                      </a:lnTo>
                      <a:lnTo>
                        <a:pt x="11725" y="30400"/>
                      </a:lnTo>
                      <a:lnTo>
                        <a:pt x="11765" y="34940"/>
                      </a:lnTo>
                      <a:lnTo>
                        <a:pt x="11725" y="39598"/>
                      </a:lnTo>
                      <a:lnTo>
                        <a:pt x="11646" y="44336"/>
                      </a:lnTo>
                      <a:lnTo>
                        <a:pt x="11449" y="49073"/>
                      </a:lnTo>
                      <a:lnTo>
                        <a:pt x="11173" y="53811"/>
                      </a:lnTo>
                      <a:lnTo>
                        <a:pt x="10857" y="58509"/>
                      </a:lnTo>
                      <a:lnTo>
                        <a:pt x="10857" y="58509"/>
                      </a:lnTo>
                      <a:lnTo>
                        <a:pt x="10344" y="58588"/>
                      </a:lnTo>
                      <a:lnTo>
                        <a:pt x="9830" y="58588"/>
                      </a:lnTo>
                      <a:lnTo>
                        <a:pt x="9317" y="58588"/>
                      </a:lnTo>
                      <a:lnTo>
                        <a:pt x="8843" y="58509"/>
                      </a:lnTo>
                      <a:lnTo>
                        <a:pt x="8330" y="58391"/>
                      </a:lnTo>
                      <a:lnTo>
                        <a:pt x="7817" y="58233"/>
                      </a:lnTo>
                      <a:lnTo>
                        <a:pt x="7343" y="58075"/>
                      </a:lnTo>
                      <a:lnTo>
                        <a:pt x="6869" y="57877"/>
                      </a:lnTo>
                      <a:lnTo>
                        <a:pt x="6396" y="57640"/>
                      </a:lnTo>
                      <a:lnTo>
                        <a:pt x="5922" y="57364"/>
                      </a:lnTo>
                      <a:lnTo>
                        <a:pt x="5053" y="56811"/>
                      </a:lnTo>
                      <a:lnTo>
                        <a:pt x="4185" y="56180"/>
                      </a:lnTo>
                      <a:lnTo>
                        <a:pt x="3395" y="55509"/>
                      </a:lnTo>
                      <a:lnTo>
                        <a:pt x="2645" y="54798"/>
                      </a:lnTo>
                      <a:lnTo>
                        <a:pt x="2013" y="54166"/>
                      </a:lnTo>
                      <a:lnTo>
                        <a:pt x="1421" y="53535"/>
                      </a:lnTo>
                      <a:lnTo>
                        <a:pt x="948" y="52942"/>
                      </a:lnTo>
                      <a:lnTo>
                        <a:pt x="237" y="52113"/>
                      </a:lnTo>
                      <a:lnTo>
                        <a:pt x="0" y="51758"/>
                      </a:lnTo>
                      <a:lnTo>
                        <a:pt x="0" y="51758"/>
                      </a:lnTo>
                      <a:lnTo>
                        <a:pt x="553" y="47731"/>
                      </a:lnTo>
                      <a:lnTo>
                        <a:pt x="1066" y="43467"/>
                      </a:lnTo>
                      <a:lnTo>
                        <a:pt x="1658" y="38296"/>
                      </a:lnTo>
                      <a:lnTo>
                        <a:pt x="1935" y="35532"/>
                      </a:lnTo>
                      <a:lnTo>
                        <a:pt x="2211" y="32769"/>
                      </a:lnTo>
                      <a:lnTo>
                        <a:pt x="2448" y="30005"/>
                      </a:lnTo>
                      <a:lnTo>
                        <a:pt x="2606" y="27360"/>
                      </a:lnTo>
                      <a:lnTo>
                        <a:pt x="2724" y="24833"/>
                      </a:lnTo>
                      <a:lnTo>
                        <a:pt x="2803" y="22543"/>
                      </a:lnTo>
                      <a:lnTo>
                        <a:pt x="2803" y="21478"/>
                      </a:lnTo>
                      <a:lnTo>
                        <a:pt x="2764" y="20530"/>
                      </a:lnTo>
                      <a:lnTo>
                        <a:pt x="2724" y="19622"/>
                      </a:lnTo>
                      <a:lnTo>
                        <a:pt x="2645" y="18832"/>
                      </a:lnTo>
                      <a:lnTo>
                        <a:pt x="2645" y="18832"/>
                      </a:lnTo>
                      <a:lnTo>
                        <a:pt x="2290" y="15990"/>
                      </a:lnTo>
                      <a:lnTo>
                        <a:pt x="1935" y="13463"/>
                      </a:lnTo>
                      <a:lnTo>
                        <a:pt x="1342" y="9239"/>
                      </a:lnTo>
                      <a:lnTo>
                        <a:pt x="1105" y="7502"/>
                      </a:lnTo>
                      <a:lnTo>
                        <a:pt x="948" y="6041"/>
                      </a:lnTo>
                      <a:lnTo>
                        <a:pt x="869" y="4817"/>
                      </a:lnTo>
                      <a:lnTo>
                        <a:pt x="869" y="4304"/>
                      </a:lnTo>
                      <a:lnTo>
                        <a:pt x="908" y="3830"/>
                      </a:lnTo>
                      <a:lnTo>
                        <a:pt x="908" y="3830"/>
                      </a:lnTo>
                      <a:lnTo>
                        <a:pt x="987" y="3396"/>
                      </a:lnTo>
                      <a:lnTo>
                        <a:pt x="1184" y="3001"/>
                      </a:lnTo>
                      <a:lnTo>
                        <a:pt x="1421" y="2646"/>
                      </a:lnTo>
                      <a:lnTo>
                        <a:pt x="1698" y="2291"/>
                      </a:lnTo>
                      <a:lnTo>
                        <a:pt x="2053" y="1975"/>
                      </a:lnTo>
                      <a:lnTo>
                        <a:pt x="2487" y="1698"/>
                      </a:lnTo>
                      <a:lnTo>
                        <a:pt x="2922" y="1422"/>
                      </a:lnTo>
                      <a:lnTo>
                        <a:pt x="3395" y="1185"/>
                      </a:lnTo>
                      <a:lnTo>
                        <a:pt x="3908" y="948"/>
                      </a:lnTo>
                      <a:lnTo>
                        <a:pt x="4461" y="751"/>
                      </a:lnTo>
                      <a:lnTo>
                        <a:pt x="5567" y="435"/>
                      </a:lnTo>
                      <a:lnTo>
                        <a:pt x="6672" y="198"/>
                      </a:lnTo>
                      <a:lnTo>
                        <a:pt x="76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306225" y="1987950"/>
                  <a:ext cx="294125" cy="1464700"/>
                </a:xfrm>
                <a:custGeom>
                  <a:rect b="b" l="l" r="r" t="t"/>
                  <a:pathLst>
                    <a:path extrusionOk="0" h="58588" w="11765">
                      <a:moveTo>
                        <a:pt x="3119" y="17332"/>
                      </a:moveTo>
                      <a:lnTo>
                        <a:pt x="3158" y="17372"/>
                      </a:lnTo>
                      <a:lnTo>
                        <a:pt x="3198" y="17411"/>
                      </a:lnTo>
                      <a:lnTo>
                        <a:pt x="3158" y="17332"/>
                      </a:lnTo>
                      <a:close/>
                      <a:moveTo>
                        <a:pt x="7698" y="1"/>
                      </a:moveTo>
                      <a:lnTo>
                        <a:pt x="6712" y="198"/>
                      </a:lnTo>
                      <a:lnTo>
                        <a:pt x="5646" y="435"/>
                      </a:lnTo>
                      <a:lnTo>
                        <a:pt x="4580" y="712"/>
                      </a:lnTo>
                      <a:lnTo>
                        <a:pt x="4066" y="909"/>
                      </a:lnTo>
                      <a:lnTo>
                        <a:pt x="3553" y="1106"/>
                      </a:lnTo>
                      <a:lnTo>
                        <a:pt x="3079" y="1343"/>
                      </a:lnTo>
                      <a:lnTo>
                        <a:pt x="2645" y="1580"/>
                      </a:lnTo>
                      <a:lnTo>
                        <a:pt x="2250" y="1856"/>
                      </a:lnTo>
                      <a:lnTo>
                        <a:pt x="1856" y="2133"/>
                      </a:lnTo>
                      <a:lnTo>
                        <a:pt x="1540" y="2449"/>
                      </a:lnTo>
                      <a:lnTo>
                        <a:pt x="1303" y="2804"/>
                      </a:lnTo>
                      <a:lnTo>
                        <a:pt x="1105" y="3159"/>
                      </a:lnTo>
                      <a:lnTo>
                        <a:pt x="948" y="3554"/>
                      </a:lnTo>
                      <a:lnTo>
                        <a:pt x="7185" y="5844"/>
                      </a:lnTo>
                      <a:lnTo>
                        <a:pt x="5961" y="9081"/>
                      </a:lnTo>
                      <a:lnTo>
                        <a:pt x="5409" y="10739"/>
                      </a:lnTo>
                      <a:lnTo>
                        <a:pt x="4817" y="12358"/>
                      </a:lnTo>
                      <a:lnTo>
                        <a:pt x="4303" y="13976"/>
                      </a:lnTo>
                      <a:lnTo>
                        <a:pt x="3830" y="15595"/>
                      </a:lnTo>
                      <a:lnTo>
                        <a:pt x="3632" y="16385"/>
                      </a:lnTo>
                      <a:lnTo>
                        <a:pt x="3474" y="17135"/>
                      </a:lnTo>
                      <a:lnTo>
                        <a:pt x="3395" y="17530"/>
                      </a:lnTo>
                      <a:lnTo>
                        <a:pt x="3632" y="17648"/>
                      </a:lnTo>
                      <a:lnTo>
                        <a:pt x="3908" y="17766"/>
                      </a:lnTo>
                      <a:lnTo>
                        <a:pt x="4619" y="17964"/>
                      </a:lnTo>
                      <a:lnTo>
                        <a:pt x="5330" y="18122"/>
                      </a:lnTo>
                      <a:lnTo>
                        <a:pt x="6080" y="18201"/>
                      </a:lnTo>
                      <a:lnTo>
                        <a:pt x="6790" y="18280"/>
                      </a:lnTo>
                      <a:lnTo>
                        <a:pt x="7067" y="18319"/>
                      </a:lnTo>
                      <a:lnTo>
                        <a:pt x="8133" y="12595"/>
                      </a:lnTo>
                      <a:lnTo>
                        <a:pt x="8172" y="12437"/>
                      </a:lnTo>
                      <a:lnTo>
                        <a:pt x="8251" y="12279"/>
                      </a:lnTo>
                      <a:lnTo>
                        <a:pt x="8330" y="12160"/>
                      </a:lnTo>
                      <a:lnTo>
                        <a:pt x="8449" y="12042"/>
                      </a:lnTo>
                      <a:lnTo>
                        <a:pt x="8567" y="11963"/>
                      </a:lnTo>
                      <a:lnTo>
                        <a:pt x="8725" y="11884"/>
                      </a:lnTo>
                      <a:lnTo>
                        <a:pt x="8883" y="11845"/>
                      </a:lnTo>
                      <a:lnTo>
                        <a:pt x="9041" y="11845"/>
                      </a:lnTo>
                      <a:lnTo>
                        <a:pt x="10620" y="11884"/>
                      </a:lnTo>
                      <a:lnTo>
                        <a:pt x="10383" y="9950"/>
                      </a:lnTo>
                      <a:lnTo>
                        <a:pt x="10107" y="8173"/>
                      </a:lnTo>
                      <a:lnTo>
                        <a:pt x="9830" y="6515"/>
                      </a:lnTo>
                      <a:lnTo>
                        <a:pt x="9515" y="5015"/>
                      </a:lnTo>
                      <a:lnTo>
                        <a:pt x="9199" y="3672"/>
                      </a:lnTo>
                      <a:lnTo>
                        <a:pt x="8843" y="2488"/>
                      </a:lnTo>
                      <a:lnTo>
                        <a:pt x="8488" y="1501"/>
                      </a:lnTo>
                      <a:lnTo>
                        <a:pt x="8093" y="672"/>
                      </a:lnTo>
                      <a:lnTo>
                        <a:pt x="7896" y="317"/>
                      </a:lnTo>
                      <a:lnTo>
                        <a:pt x="7698" y="1"/>
                      </a:lnTo>
                      <a:close/>
                      <a:moveTo>
                        <a:pt x="2764" y="23530"/>
                      </a:moveTo>
                      <a:lnTo>
                        <a:pt x="2724" y="25544"/>
                      </a:lnTo>
                      <a:lnTo>
                        <a:pt x="2606" y="27715"/>
                      </a:lnTo>
                      <a:lnTo>
                        <a:pt x="2448" y="29966"/>
                      </a:lnTo>
                      <a:lnTo>
                        <a:pt x="2250" y="32295"/>
                      </a:lnTo>
                      <a:lnTo>
                        <a:pt x="1816" y="36993"/>
                      </a:lnTo>
                      <a:lnTo>
                        <a:pt x="1303" y="41533"/>
                      </a:lnTo>
                      <a:lnTo>
                        <a:pt x="829" y="45560"/>
                      </a:lnTo>
                      <a:lnTo>
                        <a:pt x="395" y="48797"/>
                      </a:lnTo>
                      <a:lnTo>
                        <a:pt x="0" y="51758"/>
                      </a:lnTo>
                      <a:lnTo>
                        <a:pt x="197" y="52074"/>
                      </a:lnTo>
                      <a:lnTo>
                        <a:pt x="829" y="52824"/>
                      </a:lnTo>
                      <a:lnTo>
                        <a:pt x="1777" y="53929"/>
                      </a:lnTo>
                      <a:lnTo>
                        <a:pt x="2408" y="54561"/>
                      </a:lnTo>
                      <a:lnTo>
                        <a:pt x="3040" y="55193"/>
                      </a:lnTo>
                      <a:lnTo>
                        <a:pt x="3751" y="55824"/>
                      </a:lnTo>
                      <a:lnTo>
                        <a:pt x="4540" y="56456"/>
                      </a:lnTo>
                      <a:lnTo>
                        <a:pt x="5369" y="57009"/>
                      </a:lnTo>
                      <a:lnTo>
                        <a:pt x="6238" y="57522"/>
                      </a:lnTo>
                      <a:lnTo>
                        <a:pt x="6672" y="57759"/>
                      </a:lnTo>
                      <a:lnTo>
                        <a:pt x="7106" y="57956"/>
                      </a:lnTo>
                      <a:lnTo>
                        <a:pt x="7580" y="58154"/>
                      </a:lnTo>
                      <a:lnTo>
                        <a:pt x="8014" y="58312"/>
                      </a:lnTo>
                      <a:lnTo>
                        <a:pt x="8488" y="58430"/>
                      </a:lnTo>
                      <a:lnTo>
                        <a:pt x="8962" y="58509"/>
                      </a:lnTo>
                      <a:lnTo>
                        <a:pt x="9436" y="58588"/>
                      </a:lnTo>
                      <a:lnTo>
                        <a:pt x="10383" y="58588"/>
                      </a:lnTo>
                      <a:lnTo>
                        <a:pt x="10857" y="58509"/>
                      </a:lnTo>
                      <a:lnTo>
                        <a:pt x="11054" y="55666"/>
                      </a:lnTo>
                      <a:lnTo>
                        <a:pt x="11252" y="52745"/>
                      </a:lnTo>
                      <a:lnTo>
                        <a:pt x="11410" y="49824"/>
                      </a:lnTo>
                      <a:lnTo>
                        <a:pt x="11528" y="46902"/>
                      </a:lnTo>
                      <a:lnTo>
                        <a:pt x="11646" y="43981"/>
                      </a:lnTo>
                      <a:lnTo>
                        <a:pt x="11725" y="41099"/>
                      </a:lnTo>
                      <a:lnTo>
                        <a:pt x="11765" y="38217"/>
                      </a:lnTo>
                      <a:lnTo>
                        <a:pt x="11765" y="35335"/>
                      </a:lnTo>
                      <a:lnTo>
                        <a:pt x="11765" y="31742"/>
                      </a:lnTo>
                      <a:lnTo>
                        <a:pt x="11686" y="28228"/>
                      </a:lnTo>
                      <a:lnTo>
                        <a:pt x="6001" y="28150"/>
                      </a:lnTo>
                      <a:lnTo>
                        <a:pt x="5882" y="28110"/>
                      </a:lnTo>
                      <a:lnTo>
                        <a:pt x="5764" y="28071"/>
                      </a:lnTo>
                      <a:lnTo>
                        <a:pt x="5646" y="28031"/>
                      </a:lnTo>
                      <a:lnTo>
                        <a:pt x="5567" y="27952"/>
                      </a:lnTo>
                      <a:lnTo>
                        <a:pt x="5488" y="27834"/>
                      </a:lnTo>
                      <a:lnTo>
                        <a:pt x="5409" y="27755"/>
                      </a:lnTo>
                      <a:lnTo>
                        <a:pt x="5369" y="27636"/>
                      </a:lnTo>
                      <a:lnTo>
                        <a:pt x="5369" y="27478"/>
                      </a:lnTo>
                      <a:lnTo>
                        <a:pt x="5369" y="27360"/>
                      </a:lnTo>
                      <a:lnTo>
                        <a:pt x="6001" y="23965"/>
                      </a:lnTo>
                      <a:lnTo>
                        <a:pt x="5211" y="23886"/>
                      </a:lnTo>
                      <a:lnTo>
                        <a:pt x="4382" y="23807"/>
                      </a:lnTo>
                      <a:lnTo>
                        <a:pt x="3593" y="23688"/>
                      </a:lnTo>
                      <a:lnTo>
                        <a:pt x="2764" y="2353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306225" y="2576200"/>
                  <a:ext cx="294125" cy="876450"/>
                </a:xfrm>
                <a:custGeom>
                  <a:rect b="b" l="l" r="r" t="t"/>
                  <a:pathLst>
                    <a:path extrusionOk="0" fill="none" h="35058" w="11765">
                      <a:moveTo>
                        <a:pt x="2764" y="0"/>
                      </a:moveTo>
                      <a:lnTo>
                        <a:pt x="2764" y="0"/>
                      </a:lnTo>
                      <a:lnTo>
                        <a:pt x="2724" y="2014"/>
                      </a:lnTo>
                      <a:lnTo>
                        <a:pt x="2606" y="4185"/>
                      </a:lnTo>
                      <a:lnTo>
                        <a:pt x="2448" y="6436"/>
                      </a:lnTo>
                      <a:lnTo>
                        <a:pt x="2250" y="8765"/>
                      </a:lnTo>
                      <a:lnTo>
                        <a:pt x="1816" y="13463"/>
                      </a:lnTo>
                      <a:lnTo>
                        <a:pt x="1303" y="18003"/>
                      </a:lnTo>
                      <a:lnTo>
                        <a:pt x="829" y="22030"/>
                      </a:lnTo>
                      <a:lnTo>
                        <a:pt x="395" y="25267"/>
                      </a:lnTo>
                      <a:lnTo>
                        <a:pt x="0" y="28228"/>
                      </a:lnTo>
                      <a:lnTo>
                        <a:pt x="0" y="28228"/>
                      </a:lnTo>
                      <a:lnTo>
                        <a:pt x="197" y="28544"/>
                      </a:lnTo>
                      <a:lnTo>
                        <a:pt x="829" y="29294"/>
                      </a:lnTo>
                      <a:lnTo>
                        <a:pt x="1777" y="30399"/>
                      </a:lnTo>
                      <a:lnTo>
                        <a:pt x="2408" y="31031"/>
                      </a:lnTo>
                      <a:lnTo>
                        <a:pt x="3040" y="31663"/>
                      </a:lnTo>
                      <a:lnTo>
                        <a:pt x="3751" y="32294"/>
                      </a:lnTo>
                      <a:lnTo>
                        <a:pt x="4540" y="32926"/>
                      </a:lnTo>
                      <a:lnTo>
                        <a:pt x="5369" y="33479"/>
                      </a:lnTo>
                      <a:lnTo>
                        <a:pt x="6238" y="33992"/>
                      </a:lnTo>
                      <a:lnTo>
                        <a:pt x="6672" y="34229"/>
                      </a:lnTo>
                      <a:lnTo>
                        <a:pt x="7106" y="34426"/>
                      </a:lnTo>
                      <a:lnTo>
                        <a:pt x="7580" y="34624"/>
                      </a:lnTo>
                      <a:lnTo>
                        <a:pt x="8014" y="34782"/>
                      </a:lnTo>
                      <a:lnTo>
                        <a:pt x="8488" y="34900"/>
                      </a:lnTo>
                      <a:lnTo>
                        <a:pt x="8962" y="34979"/>
                      </a:lnTo>
                      <a:lnTo>
                        <a:pt x="9436" y="35058"/>
                      </a:lnTo>
                      <a:lnTo>
                        <a:pt x="9909" y="35058"/>
                      </a:lnTo>
                      <a:lnTo>
                        <a:pt x="9909" y="35058"/>
                      </a:lnTo>
                      <a:lnTo>
                        <a:pt x="10383" y="35058"/>
                      </a:lnTo>
                      <a:lnTo>
                        <a:pt x="10857" y="34979"/>
                      </a:lnTo>
                      <a:lnTo>
                        <a:pt x="10857" y="34979"/>
                      </a:lnTo>
                      <a:lnTo>
                        <a:pt x="11054" y="32136"/>
                      </a:lnTo>
                      <a:lnTo>
                        <a:pt x="11252" y="29215"/>
                      </a:lnTo>
                      <a:lnTo>
                        <a:pt x="11410" y="26294"/>
                      </a:lnTo>
                      <a:lnTo>
                        <a:pt x="11528" y="23372"/>
                      </a:lnTo>
                      <a:lnTo>
                        <a:pt x="11646" y="20451"/>
                      </a:lnTo>
                      <a:lnTo>
                        <a:pt x="11725" y="17569"/>
                      </a:lnTo>
                      <a:lnTo>
                        <a:pt x="11765" y="14687"/>
                      </a:lnTo>
                      <a:lnTo>
                        <a:pt x="11765" y="11805"/>
                      </a:lnTo>
                      <a:lnTo>
                        <a:pt x="11765" y="11805"/>
                      </a:lnTo>
                      <a:lnTo>
                        <a:pt x="11765" y="8212"/>
                      </a:lnTo>
                      <a:lnTo>
                        <a:pt x="11686" y="4698"/>
                      </a:lnTo>
                      <a:lnTo>
                        <a:pt x="6001" y="4620"/>
                      </a:lnTo>
                      <a:lnTo>
                        <a:pt x="6001" y="4620"/>
                      </a:lnTo>
                      <a:lnTo>
                        <a:pt x="6001" y="4620"/>
                      </a:lnTo>
                      <a:lnTo>
                        <a:pt x="6001" y="4620"/>
                      </a:lnTo>
                      <a:lnTo>
                        <a:pt x="5882" y="4580"/>
                      </a:lnTo>
                      <a:lnTo>
                        <a:pt x="5764" y="4541"/>
                      </a:lnTo>
                      <a:lnTo>
                        <a:pt x="5646" y="4501"/>
                      </a:lnTo>
                      <a:lnTo>
                        <a:pt x="5567" y="4422"/>
                      </a:lnTo>
                      <a:lnTo>
                        <a:pt x="5488" y="4304"/>
                      </a:lnTo>
                      <a:lnTo>
                        <a:pt x="5409" y="4225"/>
                      </a:lnTo>
                      <a:lnTo>
                        <a:pt x="5369" y="4106"/>
                      </a:lnTo>
                      <a:lnTo>
                        <a:pt x="5369" y="3948"/>
                      </a:lnTo>
                      <a:lnTo>
                        <a:pt x="5369" y="3948"/>
                      </a:lnTo>
                      <a:lnTo>
                        <a:pt x="5369" y="3830"/>
                      </a:lnTo>
                      <a:lnTo>
                        <a:pt x="6001" y="435"/>
                      </a:lnTo>
                      <a:lnTo>
                        <a:pt x="6001" y="435"/>
                      </a:lnTo>
                      <a:lnTo>
                        <a:pt x="5211" y="356"/>
                      </a:lnTo>
                      <a:lnTo>
                        <a:pt x="4382" y="277"/>
                      </a:lnTo>
                      <a:lnTo>
                        <a:pt x="3593" y="158"/>
                      </a:lnTo>
                      <a:lnTo>
                        <a:pt x="276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384175" y="2421250"/>
                  <a:ext cx="2000" cy="2000"/>
                </a:xfrm>
                <a:custGeom>
                  <a:rect b="b" l="l" r="r" t="t"/>
                  <a:pathLst>
                    <a:path extrusionOk="0" fill="none" h="80" w="80">
                      <a:moveTo>
                        <a:pt x="1" y="0"/>
                      </a:moveTo>
                      <a:lnTo>
                        <a:pt x="1" y="0"/>
                      </a:lnTo>
                      <a:lnTo>
                        <a:pt x="1" y="0"/>
                      </a:lnTo>
                      <a:lnTo>
                        <a:pt x="1" y="0"/>
                      </a:lnTo>
                      <a:lnTo>
                        <a:pt x="40" y="40"/>
                      </a:lnTo>
                      <a:lnTo>
                        <a:pt x="40" y="40"/>
                      </a:lnTo>
                      <a:lnTo>
                        <a:pt x="80" y="79"/>
                      </a:lnTo>
                      <a:lnTo>
                        <a:pt x="80" y="79"/>
                      </a:lnTo>
                      <a:lnTo>
                        <a:pt x="40" y="0"/>
                      </a:lnTo>
                      <a:lnTo>
                        <a:pt x="40"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329900" y="1987950"/>
                  <a:ext cx="241825" cy="458000"/>
                </a:xfrm>
                <a:custGeom>
                  <a:rect b="b" l="l" r="r" t="t"/>
                  <a:pathLst>
                    <a:path extrusionOk="0" fill="none" h="18320" w="9673">
                      <a:moveTo>
                        <a:pt x="6751" y="1"/>
                      </a:moveTo>
                      <a:lnTo>
                        <a:pt x="6751" y="1"/>
                      </a:lnTo>
                      <a:lnTo>
                        <a:pt x="5765" y="198"/>
                      </a:lnTo>
                      <a:lnTo>
                        <a:pt x="4699" y="435"/>
                      </a:lnTo>
                      <a:lnTo>
                        <a:pt x="3633" y="712"/>
                      </a:lnTo>
                      <a:lnTo>
                        <a:pt x="3119" y="909"/>
                      </a:lnTo>
                      <a:lnTo>
                        <a:pt x="2606" y="1106"/>
                      </a:lnTo>
                      <a:lnTo>
                        <a:pt x="2132" y="1343"/>
                      </a:lnTo>
                      <a:lnTo>
                        <a:pt x="1698" y="1580"/>
                      </a:lnTo>
                      <a:lnTo>
                        <a:pt x="1303" y="1856"/>
                      </a:lnTo>
                      <a:lnTo>
                        <a:pt x="909" y="2133"/>
                      </a:lnTo>
                      <a:lnTo>
                        <a:pt x="593" y="2449"/>
                      </a:lnTo>
                      <a:lnTo>
                        <a:pt x="356" y="2804"/>
                      </a:lnTo>
                      <a:lnTo>
                        <a:pt x="158" y="3159"/>
                      </a:lnTo>
                      <a:lnTo>
                        <a:pt x="1" y="3554"/>
                      </a:lnTo>
                      <a:lnTo>
                        <a:pt x="6238" y="5844"/>
                      </a:lnTo>
                      <a:lnTo>
                        <a:pt x="6238" y="5844"/>
                      </a:lnTo>
                      <a:lnTo>
                        <a:pt x="6238" y="5844"/>
                      </a:lnTo>
                      <a:lnTo>
                        <a:pt x="5014" y="9081"/>
                      </a:lnTo>
                      <a:lnTo>
                        <a:pt x="5014" y="9081"/>
                      </a:lnTo>
                      <a:lnTo>
                        <a:pt x="4462" y="10739"/>
                      </a:lnTo>
                      <a:lnTo>
                        <a:pt x="3870" y="12358"/>
                      </a:lnTo>
                      <a:lnTo>
                        <a:pt x="3870" y="12358"/>
                      </a:lnTo>
                      <a:lnTo>
                        <a:pt x="3356" y="13976"/>
                      </a:lnTo>
                      <a:lnTo>
                        <a:pt x="2883" y="15595"/>
                      </a:lnTo>
                      <a:lnTo>
                        <a:pt x="2883" y="15595"/>
                      </a:lnTo>
                      <a:lnTo>
                        <a:pt x="2685" y="16385"/>
                      </a:lnTo>
                      <a:lnTo>
                        <a:pt x="2527" y="17135"/>
                      </a:lnTo>
                      <a:lnTo>
                        <a:pt x="2527" y="17135"/>
                      </a:lnTo>
                      <a:lnTo>
                        <a:pt x="2448" y="17530"/>
                      </a:lnTo>
                      <a:lnTo>
                        <a:pt x="2448" y="17530"/>
                      </a:lnTo>
                      <a:lnTo>
                        <a:pt x="2685" y="17648"/>
                      </a:lnTo>
                      <a:lnTo>
                        <a:pt x="2961" y="17766"/>
                      </a:lnTo>
                      <a:lnTo>
                        <a:pt x="2961" y="17766"/>
                      </a:lnTo>
                      <a:lnTo>
                        <a:pt x="3672" y="17964"/>
                      </a:lnTo>
                      <a:lnTo>
                        <a:pt x="4383" y="18122"/>
                      </a:lnTo>
                      <a:lnTo>
                        <a:pt x="5133" y="18201"/>
                      </a:lnTo>
                      <a:lnTo>
                        <a:pt x="5843" y="18280"/>
                      </a:lnTo>
                      <a:lnTo>
                        <a:pt x="5843" y="18280"/>
                      </a:lnTo>
                      <a:lnTo>
                        <a:pt x="6120" y="18319"/>
                      </a:lnTo>
                      <a:lnTo>
                        <a:pt x="7186" y="12595"/>
                      </a:lnTo>
                      <a:lnTo>
                        <a:pt x="7186" y="12595"/>
                      </a:lnTo>
                      <a:lnTo>
                        <a:pt x="7225" y="12437"/>
                      </a:lnTo>
                      <a:lnTo>
                        <a:pt x="7304" y="12279"/>
                      </a:lnTo>
                      <a:lnTo>
                        <a:pt x="7383" y="12160"/>
                      </a:lnTo>
                      <a:lnTo>
                        <a:pt x="7502" y="12042"/>
                      </a:lnTo>
                      <a:lnTo>
                        <a:pt x="7620" y="11963"/>
                      </a:lnTo>
                      <a:lnTo>
                        <a:pt x="7778" y="11884"/>
                      </a:lnTo>
                      <a:lnTo>
                        <a:pt x="7936" y="11845"/>
                      </a:lnTo>
                      <a:lnTo>
                        <a:pt x="8094" y="11845"/>
                      </a:lnTo>
                      <a:lnTo>
                        <a:pt x="9673" y="11884"/>
                      </a:lnTo>
                      <a:lnTo>
                        <a:pt x="9673" y="11884"/>
                      </a:lnTo>
                      <a:lnTo>
                        <a:pt x="9436" y="9950"/>
                      </a:lnTo>
                      <a:lnTo>
                        <a:pt x="9160" y="8173"/>
                      </a:lnTo>
                      <a:lnTo>
                        <a:pt x="8883" y="6515"/>
                      </a:lnTo>
                      <a:lnTo>
                        <a:pt x="8568" y="5015"/>
                      </a:lnTo>
                      <a:lnTo>
                        <a:pt x="8252" y="3672"/>
                      </a:lnTo>
                      <a:lnTo>
                        <a:pt x="7896" y="2488"/>
                      </a:lnTo>
                      <a:lnTo>
                        <a:pt x="7541" y="1501"/>
                      </a:lnTo>
                      <a:lnTo>
                        <a:pt x="7146" y="672"/>
                      </a:lnTo>
                      <a:lnTo>
                        <a:pt x="7146" y="672"/>
                      </a:lnTo>
                      <a:lnTo>
                        <a:pt x="6949" y="317"/>
                      </a:lnTo>
                      <a:lnTo>
                        <a:pt x="675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756275" y="1996850"/>
                  <a:ext cx="217150" cy="1418300"/>
                </a:xfrm>
                <a:custGeom>
                  <a:rect b="b" l="l" r="r" t="t"/>
                  <a:pathLst>
                    <a:path extrusionOk="0" h="56732" w="8686">
                      <a:moveTo>
                        <a:pt x="1" y="0"/>
                      </a:moveTo>
                      <a:lnTo>
                        <a:pt x="237" y="869"/>
                      </a:lnTo>
                      <a:lnTo>
                        <a:pt x="474" y="1856"/>
                      </a:lnTo>
                      <a:lnTo>
                        <a:pt x="948" y="4185"/>
                      </a:lnTo>
                      <a:lnTo>
                        <a:pt x="1382" y="6909"/>
                      </a:lnTo>
                      <a:lnTo>
                        <a:pt x="1856" y="9949"/>
                      </a:lnTo>
                      <a:lnTo>
                        <a:pt x="2290" y="13344"/>
                      </a:lnTo>
                      <a:lnTo>
                        <a:pt x="2725" y="16976"/>
                      </a:lnTo>
                      <a:lnTo>
                        <a:pt x="3119" y="20845"/>
                      </a:lnTo>
                      <a:lnTo>
                        <a:pt x="3475" y="24833"/>
                      </a:lnTo>
                      <a:lnTo>
                        <a:pt x="3830" y="28938"/>
                      </a:lnTo>
                      <a:lnTo>
                        <a:pt x="4106" y="33123"/>
                      </a:lnTo>
                      <a:lnTo>
                        <a:pt x="4304" y="37308"/>
                      </a:lnTo>
                      <a:lnTo>
                        <a:pt x="4462" y="41493"/>
                      </a:lnTo>
                      <a:lnTo>
                        <a:pt x="4541" y="45559"/>
                      </a:lnTo>
                      <a:lnTo>
                        <a:pt x="4580" y="49468"/>
                      </a:lnTo>
                      <a:lnTo>
                        <a:pt x="4501" y="53218"/>
                      </a:lnTo>
                      <a:lnTo>
                        <a:pt x="4422" y="55034"/>
                      </a:lnTo>
                      <a:lnTo>
                        <a:pt x="4343" y="56732"/>
                      </a:lnTo>
                      <a:lnTo>
                        <a:pt x="4738" y="56416"/>
                      </a:lnTo>
                      <a:lnTo>
                        <a:pt x="5133" y="56021"/>
                      </a:lnTo>
                      <a:lnTo>
                        <a:pt x="5488" y="55587"/>
                      </a:lnTo>
                      <a:lnTo>
                        <a:pt x="5883" y="55153"/>
                      </a:lnTo>
                      <a:lnTo>
                        <a:pt x="6633" y="54166"/>
                      </a:lnTo>
                      <a:lnTo>
                        <a:pt x="7304" y="53139"/>
                      </a:lnTo>
                      <a:lnTo>
                        <a:pt x="7857" y="52152"/>
                      </a:lnTo>
                      <a:lnTo>
                        <a:pt x="8291" y="51205"/>
                      </a:lnTo>
                      <a:lnTo>
                        <a:pt x="8489" y="50810"/>
                      </a:lnTo>
                      <a:lnTo>
                        <a:pt x="8607" y="50415"/>
                      </a:lnTo>
                      <a:lnTo>
                        <a:pt x="8646" y="50060"/>
                      </a:lnTo>
                      <a:lnTo>
                        <a:pt x="8686" y="49783"/>
                      </a:lnTo>
                      <a:lnTo>
                        <a:pt x="8133" y="36479"/>
                      </a:lnTo>
                      <a:lnTo>
                        <a:pt x="7738" y="27201"/>
                      </a:lnTo>
                      <a:lnTo>
                        <a:pt x="7541" y="23688"/>
                      </a:lnTo>
                      <a:lnTo>
                        <a:pt x="7383" y="21516"/>
                      </a:lnTo>
                      <a:lnTo>
                        <a:pt x="7344" y="19266"/>
                      </a:lnTo>
                      <a:lnTo>
                        <a:pt x="7304" y="16818"/>
                      </a:lnTo>
                      <a:lnTo>
                        <a:pt x="7225" y="11804"/>
                      </a:lnTo>
                      <a:lnTo>
                        <a:pt x="7146" y="9396"/>
                      </a:lnTo>
                      <a:lnTo>
                        <a:pt x="7028" y="7225"/>
                      </a:lnTo>
                      <a:lnTo>
                        <a:pt x="6870" y="5330"/>
                      </a:lnTo>
                      <a:lnTo>
                        <a:pt x="6791" y="4540"/>
                      </a:lnTo>
                      <a:lnTo>
                        <a:pt x="6673" y="3869"/>
                      </a:lnTo>
                      <a:lnTo>
                        <a:pt x="6515" y="3277"/>
                      </a:lnTo>
                      <a:lnTo>
                        <a:pt x="6278" y="2724"/>
                      </a:lnTo>
                      <a:lnTo>
                        <a:pt x="6001" y="2251"/>
                      </a:lnTo>
                      <a:lnTo>
                        <a:pt x="5686" y="1816"/>
                      </a:lnTo>
                      <a:lnTo>
                        <a:pt x="5330" y="1461"/>
                      </a:lnTo>
                      <a:lnTo>
                        <a:pt x="4935" y="1145"/>
                      </a:lnTo>
                      <a:lnTo>
                        <a:pt x="4501" y="829"/>
                      </a:lnTo>
                      <a:lnTo>
                        <a:pt x="4027" y="592"/>
                      </a:lnTo>
                      <a:lnTo>
                        <a:pt x="3514" y="434"/>
                      </a:lnTo>
                      <a:lnTo>
                        <a:pt x="3040" y="277"/>
                      </a:lnTo>
                      <a:lnTo>
                        <a:pt x="2527" y="158"/>
                      </a:lnTo>
                      <a:lnTo>
                        <a:pt x="2014" y="40"/>
                      </a:lnTo>
                      <a:lnTo>
                        <a:pt x="150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756275" y="1996850"/>
                  <a:ext cx="217150" cy="1418300"/>
                </a:xfrm>
                <a:custGeom>
                  <a:rect b="b" l="l" r="r" t="t"/>
                  <a:pathLst>
                    <a:path extrusionOk="0" fill="none" h="56732" w="8686">
                      <a:moveTo>
                        <a:pt x="1" y="0"/>
                      </a:moveTo>
                      <a:lnTo>
                        <a:pt x="1" y="0"/>
                      </a:lnTo>
                      <a:lnTo>
                        <a:pt x="237" y="869"/>
                      </a:lnTo>
                      <a:lnTo>
                        <a:pt x="474" y="1856"/>
                      </a:lnTo>
                      <a:lnTo>
                        <a:pt x="948" y="4185"/>
                      </a:lnTo>
                      <a:lnTo>
                        <a:pt x="1382" y="6909"/>
                      </a:lnTo>
                      <a:lnTo>
                        <a:pt x="1856" y="9949"/>
                      </a:lnTo>
                      <a:lnTo>
                        <a:pt x="2290" y="13344"/>
                      </a:lnTo>
                      <a:lnTo>
                        <a:pt x="2725" y="16976"/>
                      </a:lnTo>
                      <a:lnTo>
                        <a:pt x="3119" y="20845"/>
                      </a:lnTo>
                      <a:lnTo>
                        <a:pt x="3475" y="24833"/>
                      </a:lnTo>
                      <a:lnTo>
                        <a:pt x="3830" y="28938"/>
                      </a:lnTo>
                      <a:lnTo>
                        <a:pt x="4106" y="33123"/>
                      </a:lnTo>
                      <a:lnTo>
                        <a:pt x="4304" y="37308"/>
                      </a:lnTo>
                      <a:lnTo>
                        <a:pt x="4462" y="41493"/>
                      </a:lnTo>
                      <a:lnTo>
                        <a:pt x="4541" y="45559"/>
                      </a:lnTo>
                      <a:lnTo>
                        <a:pt x="4580" y="49468"/>
                      </a:lnTo>
                      <a:lnTo>
                        <a:pt x="4501" y="53218"/>
                      </a:lnTo>
                      <a:lnTo>
                        <a:pt x="4422" y="55034"/>
                      </a:lnTo>
                      <a:lnTo>
                        <a:pt x="4343" y="56732"/>
                      </a:lnTo>
                      <a:lnTo>
                        <a:pt x="4343" y="56732"/>
                      </a:lnTo>
                      <a:lnTo>
                        <a:pt x="4738" y="56416"/>
                      </a:lnTo>
                      <a:lnTo>
                        <a:pt x="5133" y="56021"/>
                      </a:lnTo>
                      <a:lnTo>
                        <a:pt x="5488" y="55587"/>
                      </a:lnTo>
                      <a:lnTo>
                        <a:pt x="5883" y="55153"/>
                      </a:lnTo>
                      <a:lnTo>
                        <a:pt x="6633" y="54166"/>
                      </a:lnTo>
                      <a:lnTo>
                        <a:pt x="7304" y="53139"/>
                      </a:lnTo>
                      <a:lnTo>
                        <a:pt x="7857" y="52152"/>
                      </a:lnTo>
                      <a:lnTo>
                        <a:pt x="8291" y="51205"/>
                      </a:lnTo>
                      <a:lnTo>
                        <a:pt x="8489" y="50810"/>
                      </a:lnTo>
                      <a:lnTo>
                        <a:pt x="8607" y="50415"/>
                      </a:lnTo>
                      <a:lnTo>
                        <a:pt x="8646" y="50060"/>
                      </a:lnTo>
                      <a:lnTo>
                        <a:pt x="8686" y="49783"/>
                      </a:lnTo>
                      <a:lnTo>
                        <a:pt x="8686" y="49783"/>
                      </a:lnTo>
                      <a:lnTo>
                        <a:pt x="8133" y="36479"/>
                      </a:lnTo>
                      <a:lnTo>
                        <a:pt x="7738" y="27201"/>
                      </a:lnTo>
                      <a:lnTo>
                        <a:pt x="7541" y="23688"/>
                      </a:lnTo>
                      <a:lnTo>
                        <a:pt x="7383" y="21516"/>
                      </a:lnTo>
                      <a:lnTo>
                        <a:pt x="7383" y="21516"/>
                      </a:lnTo>
                      <a:lnTo>
                        <a:pt x="7344" y="19266"/>
                      </a:lnTo>
                      <a:lnTo>
                        <a:pt x="7304" y="16818"/>
                      </a:lnTo>
                      <a:lnTo>
                        <a:pt x="7225" y="11804"/>
                      </a:lnTo>
                      <a:lnTo>
                        <a:pt x="7146" y="9396"/>
                      </a:lnTo>
                      <a:lnTo>
                        <a:pt x="7028" y="7225"/>
                      </a:lnTo>
                      <a:lnTo>
                        <a:pt x="6870" y="5330"/>
                      </a:lnTo>
                      <a:lnTo>
                        <a:pt x="6791" y="4540"/>
                      </a:lnTo>
                      <a:lnTo>
                        <a:pt x="6673" y="3869"/>
                      </a:lnTo>
                      <a:lnTo>
                        <a:pt x="6673" y="3869"/>
                      </a:lnTo>
                      <a:lnTo>
                        <a:pt x="6515" y="3277"/>
                      </a:lnTo>
                      <a:lnTo>
                        <a:pt x="6278" y="2724"/>
                      </a:lnTo>
                      <a:lnTo>
                        <a:pt x="6001" y="2251"/>
                      </a:lnTo>
                      <a:lnTo>
                        <a:pt x="5686" y="1816"/>
                      </a:lnTo>
                      <a:lnTo>
                        <a:pt x="5330" y="1461"/>
                      </a:lnTo>
                      <a:lnTo>
                        <a:pt x="4935" y="1145"/>
                      </a:lnTo>
                      <a:lnTo>
                        <a:pt x="4501" y="829"/>
                      </a:lnTo>
                      <a:lnTo>
                        <a:pt x="4027" y="592"/>
                      </a:lnTo>
                      <a:lnTo>
                        <a:pt x="3514" y="434"/>
                      </a:lnTo>
                      <a:lnTo>
                        <a:pt x="3040" y="277"/>
                      </a:lnTo>
                      <a:lnTo>
                        <a:pt x="2527" y="158"/>
                      </a:lnTo>
                      <a:lnTo>
                        <a:pt x="2014" y="40"/>
                      </a:lnTo>
                      <a:lnTo>
                        <a:pt x="1501" y="0"/>
                      </a:lnTo>
                      <a:lnTo>
                        <a:pt x="988" y="0"/>
                      </a:lnTo>
                      <a:lnTo>
                        <a:pt x="474"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756275" y="1996850"/>
                  <a:ext cx="217150" cy="1418300"/>
                </a:xfrm>
                <a:custGeom>
                  <a:rect b="b" l="l" r="r" t="t"/>
                  <a:pathLst>
                    <a:path extrusionOk="0" h="56732" w="8686">
                      <a:moveTo>
                        <a:pt x="1" y="0"/>
                      </a:moveTo>
                      <a:lnTo>
                        <a:pt x="395" y="1579"/>
                      </a:lnTo>
                      <a:lnTo>
                        <a:pt x="790" y="3474"/>
                      </a:lnTo>
                      <a:lnTo>
                        <a:pt x="1185" y="5646"/>
                      </a:lnTo>
                      <a:lnTo>
                        <a:pt x="1580" y="8133"/>
                      </a:lnTo>
                      <a:lnTo>
                        <a:pt x="1975" y="10857"/>
                      </a:lnTo>
                      <a:lnTo>
                        <a:pt x="2369" y="13778"/>
                      </a:lnTo>
                      <a:lnTo>
                        <a:pt x="2725" y="16897"/>
                      </a:lnTo>
                      <a:lnTo>
                        <a:pt x="3080" y="20174"/>
                      </a:lnTo>
                      <a:lnTo>
                        <a:pt x="3396" y="23569"/>
                      </a:lnTo>
                      <a:lnTo>
                        <a:pt x="3672" y="27043"/>
                      </a:lnTo>
                      <a:lnTo>
                        <a:pt x="3948" y="30597"/>
                      </a:lnTo>
                      <a:lnTo>
                        <a:pt x="4146" y="34189"/>
                      </a:lnTo>
                      <a:lnTo>
                        <a:pt x="4343" y="37742"/>
                      </a:lnTo>
                      <a:lnTo>
                        <a:pt x="4462" y="41295"/>
                      </a:lnTo>
                      <a:lnTo>
                        <a:pt x="4541" y="44770"/>
                      </a:lnTo>
                      <a:lnTo>
                        <a:pt x="4580" y="48165"/>
                      </a:lnTo>
                      <a:lnTo>
                        <a:pt x="4541" y="50415"/>
                      </a:lnTo>
                      <a:lnTo>
                        <a:pt x="4501" y="52626"/>
                      </a:lnTo>
                      <a:lnTo>
                        <a:pt x="4462" y="54718"/>
                      </a:lnTo>
                      <a:lnTo>
                        <a:pt x="4343" y="56732"/>
                      </a:lnTo>
                      <a:lnTo>
                        <a:pt x="4738" y="56416"/>
                      </a:lnTo>
                      <a:lnTo>
                        <a:pt x="5093" y="56021"/>
                      </a:lnTo>
                      <a:lnTo>
                        <a:pt x="5488" y="55626"/>
                      </a:lnTo>
                      <a:lnTo>
                        <a:pt x="5883" y="55153"/>
                      </a:lnTo>
                      <a:lnTo>
                        <a:pt x="6594" y="54205"/>
                      </a:lnTo>
                      <a:lnTo>
                        <a:pt x="7265" y="53218"/>
                      </a:lnTo>
                      <a:lnTo>
                        <a:pt x="7817" y="52192"/>
                      </a:lnTo>
                      <a:lnTo>
                        <a:pt x="8291" y="51284"/>
                      </a:lnTo>
                      <a:lnTo>
                        <a:pt x="8449" y="50849"/>
                      </a:lnTo>
                      <a:lnTo>
                        <a:pt x="8568" y="50455"/>
                      </a:lnTo>
                      <a:lnTo>
                        <a:pt x="8646" y="50139"/>
                      </a:lnTo>
                      <a:lnTo>
                        <a:pt x="8686" y="49823"/>
                      </a:lnTo>
                      <a:lnTo>
                        <a:pt x="8686" y="49783"/>
                      </a:lnTo>
                      <a:lnTo>
                        <a:pt x="8133" y="36479"/>
                      </a:lnTo>
                      <a:lnTo>
                        <a:pt x="7738" y="27201"/>
                      </a:lnTo>
                      <a:lnTo>
                        <a:pt x="7541" y="23688"/>
                      </a:lnTo>
                      <a:lnTo>
                        <a:pt x="7383" y="21516"/>
                      </a:lnTo>
                      <a:lnTo>
                        <a:pt x="7383" y="20411"/>
                      </a:lnTo>
                      <a:lnTo>
                        <a:pt x="7304" y="15871"/>
                      </a:lnTo>
                      <a:lnTo>
                        <a:pt x="7186" y="11173"/>
                      </a:lnTo>
                      <a:lnTo>
                        <a:pt x="7146" y="8962"/>
                      </a:lnTo>
                      <a:lnTo>
                        <a:pt x="7028" y="6949"/>
                      </a:lnTo>
                      <a:lnTo>
                        <a:pt x="6870" y="5251"/>
                      </a:lnTo>
                      <a:lnTo>
                        <a:pt x="6791" y="4501"/>
                      </a:lnTo>
                      <a:lnTo>
                        <a:pt x="6673" y="3869"/>
                      </a:lnTo>
                      <a:lnTo>
                        <a:pt x="6633" y="3632"/>
                      </a:lnTo>
                      <a:lnTo>
                        <a:pt x="6475" y="3159"/>
                      </a:lnTo>
                      <a:lnTo>
                        <a:pt x="6278" y="2685"/>
                      </a:lnTo>
                      <a:lnTo>
                        <a:pt x="6041" y="2290"/>
                      </a:lnTo>
                      <a:lnTo>
                        <a:pt x="5765" y="1895"/>
                      </a:lnTo>
                      <a:lnTo>
                        <a:pt x="5449" y="1540"/>
                      </a:lnTo>
                      <a:lnTo>
                        <a:pt x="5093" y="1264"/>
                      </a:lnTo>
                      <a:lnTo>
                        <a:pt x="4738" y="987"/>
                      </a:lnTo>
                      <a:lnTo>
                        <a:pt x="4343" y="750"/>
                      </a:lnTo>
                      <a:lnTo>
                        <a:pt x="3909" y="553"/>
                      </a:lnTo>
                      <a:lnTo>
                        <a:pt x="3514" y="395"/>
                      </a:lnTo>
                      <a:lnTo>
                        <a:pt x="3080" y="277"/>
                      </a:lnTo>
                      <a:lnTo>
                        <a:pt x="2606" y="158"/>
                      </a:lnTo>
                      <a:lnTo>
                        <a:pt x="2172" y="79"/>
                      </a:lnTo>
                      <a:lnTo>
                        <a:pt x="1698" y="40"/>
                      </a:lnTo>
                      <a:lnTo>
                        <a:pt x="830"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756275" y="1996850"/>
                  <a:ext cx="217150" cy="1418300"/>
                </a:xfrm>
                <a:custGeom>
                  <a:rect b="b" l="l" r="r" t="t"/>
                  <a:pathLst>
                    <a:path extrusionOk="0" fill="none" h="56732" w="8686">
                      <a:moveTo>
                        <a:pt x="830" y="0"/>
                      </a:moveTo>
                      <a:lnTo>
                        <a:pt x="830" y="0"/>
                      </a:lnTo>
                      <a:lnTo>
                        <a:pt x="1" y="0"/>
                      </a:lnTo>
                      <a:lnTo>
                        <a:pt x="1" y="0"/>
                      </a:lnTo>
                      <a:lnTo>
                        <a:pt x="395" y="1579"/>
                      </a:lnTo>
                      <a:lnTo>
                        <a:pt x="790" y="3474"/>
                      </a:lnTo>
                      <a:lnTo>
                        <a:pt x="1185" y="5646"/>
                      </a:lnTo>
                      <a:lnTo>
                        <a:pt x="1580" y="8133"/>
                      </a:lnTo>
                      <a:lnTo>
                        <a:pt x="1975" y="10857"/>
                      </a:lnTo>
                      <a:lnTo>
                        <a:pt x="2369" y="13778"/>
                      </a:lnTo>
                      <a:lnTo>
                        <a:pt x="2725" y="16897"/>
                      </a:lnTo>
                      <a:lnTo>
                        <a:pt x="3080" y="20174"/>
                      </a:lnTo>
                      <a:lnTo>
                        <a:pt x="3396" y="23569"/>
                      </a:lnTo>
                      <a:lnTo>
                        <a:pt x="3672" y="27043"/>
                      </a:lnTo>
                      <a:lnTo>
                        <a:pt x="3948" y="30597"/>
                      </a:lnTo>
                      <a:lnTo>
                        <a:pt x="4146" y="34189"/>
                      </a:lnTo>
                      <a:lnTo>
                        <a:pt x="4343" y="37742"/>
                      </a:lnTo>
                      <a:lnTo>
                        <a:pt x="4462" y="41295"/>
                      </a:lnTo>
                      <a:lnTo>
                        <a:pt x="4541" y="44770"/>
                      </a:lnTo>
                      <a:lnTo>
                        <a:pt x="4580" y="48165"/>
                      </a:lnTo>
                      <a:lnTo>
                        <a:pt x="4580" y="48165"/>
                      </a:lnTo>
                      <a:lnTo>
                        <a:pt x="4541" y="50415"/>
                      </a:lnTo>
                      <a:lnTo>
                        <a:pt x="4501" y="52626"/>
                      </a:lnTo>
                      <a:lnTo>
                        <a:pt x="4462" y="54718"/>
                      </a:lnTo>
                      <a:lnTo>
                        <a:pt x="4343" y="56732"/>
                      </a:lnTo>
                      <a:lnTo>
                        <a:pt x="4343" y="56732"/>
                      </a:lnTo>
                      <a:lnTo>
                        <a:pt x="4738" y="56416"/>
                      </a:lnTo>
                      <a:lnTo>
                        <a:pt x="5093" y="56021"/>
                      </a:lnTo>
                      <a:lnTo>
                        <a:pt x="5488" y="55626"/>
                      </a:lnTo>
                      <a:lnTo>
                        <a:pt x="5883" y="55153"/>
                      </a:lnTo>
                      <a:lnTo>
                        <a:pt x="6594" y="54205"/>
                      </a:lnTo>
                      <a:lnTo>
                        <a:pt x="7265" y="53218"/>
                      </a:lnTo>
                      <a:lnTo>
                        <a:pt x="7817" y="52192"/>
                      </a:lnTo>
                      <a:lnTo>
                        <a:pt x="8291" y="51284"/>
                      </a:lnTo>
                      <a:lnTo>
                        <a:pt x="8449" y="50849"/>
                      </a:lnTo>
                      <a:lnTo>
                        <a:pt x="8568" y="50455"/>
                      </a:lnTo>
                      <a:lnTo>
                        <a:pt x="8646" y="50139"/>
                      </a:lnTo>
                      <a:lnTo>
                        <a:pt x="8686" y="49823"/>
                      </a:lnTo>
                      <a:lnTo>
                        <a:pt x="8686" y="49823"/>
                      </a:lnTo>
                      <a:lnTo>
                        <a:pt x="8686" y="49783"/>
                      </a:lnTo>
                      <a:lnTo>
                        <a:pt x="8686" y="49783"/>
                      </a:lnTo>
                      <a:lnTo>
                        <a:pt x="8133" y="36479"/>
                      </a:lnTo>
                      <a:lnTo>
                        <a:pt x="7738" y="27201"/>
                      </a:lnTo>
                      <a:lnTo>
                        <a:pt x="7541" y="23688"/>
                      </a:lnTo>
                      <a:lnTo>
                        <a:pt x="7383" y="21516"/>
                      </a:lnTo>
                      <a:lnTo>
                        <a:pt x="7383" y="21516"/>
                      </a:lnTo>
                      <a:lnTo>
                        <a:pt x="7383" y="20411"/>
                      </a:lnTo>
                      <a:lnTo>
                        <a:pt x="7383" y="20411"/>
                      </a:lnTo>
                      <a:lnTo>
                        <a:pt x="7304" y="15871"/>
                      </a:lnTo>
                      <a:lnTo>
                        <a:pt x="7186" y="11173"/>
                      </a:lnTo>
                      <a:lnTo>
                        <a:pt x="7146" y="8962"/>
                      </a:lnTo>
                      <a:lnTo>
                        <a:pt x="7028" y="6949"/>
                      </a:lnTo>
                      <a:lnTo>
                        <a:pt x="6870" y="5251"/>
                      </a:lnTo>
                      <a:lnTo>
                        <a:pt x="6791" y="4501"/>
                      </a:lnTo>
                      <a:lnTo>
                        <a:pt x="6673" y="3869"/>
                      </a:lnTo>
                      <a:lnTo>
                        <a:pt x="6673" y="3869"/>
                      </a:lnTo>
                      <a:lnTo>
                        <a:pt x="6633" y="3632"/>
                      </a:lnTo>
                      <a:lnTo>
                        <a:pt x="6633" y="3632"/>
                      </a:lnTo>
                      <a:lnTo>
                        <a:pt x="6475" y="3159"/>
                      </a:lnTo>
                      <a:lnTo>
                        <a:pt x="6278" y="2685"/>
                      </a:lnTo>
                      <a:lnTo>
                        <a:pt x="6041" y="2290"/>
                      </a:lnTo>
                      <a:lnTo>
                        <a:pt x="5765" y="1895"/>
                      </a:lnTo>
                      <a:lnTo>
                        <a:pt x="5449" y="1540"/>
                      </a:lnTo>
                      <a:lnTo>
                        <a:pt x="5093" y="1264"/>
                      </a:lnTo>
                      <a:lnTo>
                        <a:pt x="4738" y="987"/>
                      </a:lnTo>
                      <a:lnTo>
                        <a:pt x="4343" y="750"/>
                      </a:lnTo>
                      <a:lnTo>
                        <a:pt x="3909" y="553"/>
                      </a:lnTo>
                      <a:lnTo>
                        <a:pt x="3514" y="395"/>
                      </a:lnTo>
                      <a:lnTo>
                        <a:pt x="3080" y="277"/>
                      </a:lnTo>
                      <a:lnTo>
                        <a:pt x="2606" y="158"/>
                      </a:lnTo>
                      <a:lnTo>
                        <a:pt x="2172" y="79"/>
                      </a:lnTo>
                      <a:lnTo>
                        <a:pt x="1698" y="40"/>
                      </a:lnTo>
                      <a:lnTo>
                        <a:pt x="83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440450" y="2284050"/>
                  <a:ext cx="369150" cy="412575"/>
                </a:xfrm>
                <a:custGeom>
                  <a:rect b="b" l="l" r="r" t="t"/>
                  <a:pathLst>
                    <a:path extrusionOk="0" h="16503" w="14766">
                      <a:moveTo>
                        <a:pt x="3514" y="1"/>
                      </a:moveTo>
                      <a:lnTo>
                        <a:pt x="3356" y="40"/>
                      </a:lnTo>
                      <a:lnTo>
                        <a:pt x="3198" y="119"/>
                      </a:lnTo>
                      <a:lnTo>
                        <a:pt x="3080" y="198"/>
                      </a:lnTo>
                      <a:lnTo>
                        <a:pt x="2961" y="316"/>
                      </a:lnTo>
                      <a:lnTo>
                        <a:pt x="2882" y="435"/>
                      </a:lnTo>
                      <a:lnTo>
                        <a:pt x="2803" y="593"/>
                      </a:lnTo>
                      <a:lnTo>
                        <a:pt x="2764" y="751"/>
                      </a:lnTo>
                      <a:lnTo>
                        <a:pt x="0" y="15516"/>
                      </a:lnTo>
                      <a:lnTo>
                        <a:pt x="0" y="15634"/>
                      </a:lnTo>
                      <a:lnTo>
                        <a:pt x="0" y="15792"/>
                      </a:lnTo>
                      <a:lnTo>
                        <a:pt x="40" y="15911"/>
                      </a:lnTo>
                      <a:lnTo>
                        <a:pt x="119" y="15990"/>
                      </a:lnTo>
                      <a:lnTo>
                        <a:pt x="198" y="16108"/>
                      </a:lnTo>
                      <a:lnTo>
                        <a:pt x="277" y="16187"/>
                      </a:lnTo>
                      <a:lnTo>
                        <a:pt x="395" y="16227"/>
                      </a:lnTo>
                      <a:lnTo>
                        <a:pt x="513" y="16266"/>
                      </a:lnTo>
                      <a:lnTo>
                        <a:pt x="632" y="16306"/>
                      </a:lnTo>
                      <a:lnTo>
                        <a:pt x="11094" y="16503"/>
                      </a:lnTo>
                      <a:lnTo>
                        <a:pt x="11252" y="16503"/>
                      </a:lnTo>
                      <a:lnTo>
                        <a:pt x="11410" y="16424"/>
                      </a:lnTo>
                      <a:lnTo>
                        <a:pt x="11528" y="16384"/>
                      </a:lnTo>
                      <a:lnTo>
                        <a:pt x="11647" y="16306"/>
                      </a:lnTo>
                      <a:lnTo>
                        <a:pt x="11765" y="16187"/>
                      </a:lnTo>
                      <a:lnTo>
                        <a:pt x="11883" y="16069"/>
                      </a:lnTo>
                      <a:lnTo>
                        <a:pt x="11923" y="15911"/>
                      </a:lnTo>
                      <a:lnTo>
                        <a:pt x="12002" y="15753"/>
                      </a:lnTo>
                      <a:lnTo>
                        <a:pt x="14726" y="1027"/>
                      </a:lnTo>
                      <a:lnTo>
                        <a:pt x="14765" y="869"/>
                      </a:lnTo>
                      <a:lnTo>
                        <a:pt x="14726" y="751"/>
                      </a:lnTo>
                      <a:lnTo>
                        <a:pt x="14686" y="632"/>
                      </a:lnTo>
                      <a:lnTo>
                        <a:pt x="14647" y="514"/>
                      </a:lnTo>
                      <a:lnTo>
                        <a:pt x="14568" y="395"/>
                      </a:lnTo>
                      <a:lnTo>
                        <a:pt x="14450" y="316"/>
                      </a:lnTo>
                      <a:lnTo>
                        <a:pt x="14371" y="277"/>
                      </a:lnTo>
                      <a:lnTo>
                        <a:pt x="14252" y="238"/>
                      </a:lnTo>
                      <a:lnTo>
                        <a:pt x="14094" y="238"/>
                      </a:lnTo>
                      <a:lnTo>
                        <a:pt x="367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440450" y="2284050"/>
                  <a:ext cx="369150" cy="412575"/>
                </a:xfrm>
                <a:custGeom>
                  <a:rect b="b" l="l" r="r" t="t"/>
                  <a:pathLst>
                    <a:path extrusionOk="0" fill="none" h="16503" w="14766">
                      <a:moveTo>
                        <a:pt x="11094" y="16503"/>
                      </a:moveTo>
                      <a:lnTo>
                        <a:pt x="632" y="16306"/>
                      </a:lnTo>
                      <a:lnTo>
                        <a:pt x="632" y="16306"/>
                      </a:lnTo>
                      <a:lnTo>
                        <a:pt x="513" y="16266"/>
                      </a:lnTo>
                      <a:lnTo>
                        <a:pt x="395" y="16227"/>
                      </a:lnTo>
                      <a:lnTo>
                        <a:pt x="277" y="16187"/>
                      </a:lnTo>
                      <a:lnTo>
                        <a:pt x="198" y="16108"/>
                      </a:lnTo>
                      <a:lnTo>
                        <a:pt x="119" y="15990"/>
                      </a:lnTo>
                      <a:lnTo>
                        <a:pt x="40" y="15911"/>
                      </a:lnTo>
                      <a:lnTo>
                        <a:pt x="0" y="15792"/>
                      </a:lnTo>
                      <a:lnTo>
                        <a:pt x="0" y="15634"/>
                      </a:lnTo>
                      <a:lnTo>
                        <a:pt x="0" y="15634"/>
                      </a:lnTo>
                      <a:lnTo>
                        <a:pt x="0" y="15516"/>
                      </a:lnTo>
                      <a:lnTo>
                        <a:pt x="2764" y="751"/>
                      </a:lnTo>
                      <a:lnTo>
                        <a:pt x="2764" y="751"/>
                      </a:lnTo>
                      <a:lnTo>
                        <a:pt x="2803" y="593"/>
                      </a:lnTo>
                      <a:lnTo>
                        <a:pt x="2882" y="435"/>
                      </a:lnTo>
                      <a:lnTo>
                        <a:pt x="2961" y="316"/>
                      </a:lnTo>
                      <a:lnTo>
                        <a:pt x="3080" y="198"/>
                      </a:lnTo>
                      <a:lnTo>
                        <a:pt x="3198" y="119"/>
                      </a:lnTo>
                      <a:lnTo>
                        <a:pt x="3356" y="40"/>
                      </a:lnTo>
                      <a:lnTo>
                        <a:pt x="3514" y="1"/>
                      </a:lnTo>
                      <a:lnTo>
                        <a:pt x="3672" y="1"/>
                      </a:lnTo>
                      <a:lnTo>
                        <a:pt x="14094" y="238"/>
                      </a:lnTo>
                      <a:lnTo>
                        <a:pt x="14094" y="238"/>
                      </a:lnTo>
                      <a:lnTo>
                        <a:pt x="14252" y="238"/>
                      </a:lnTo>
                      <a:lnTo>
                        <a:pt x="14371" y="277"/>
                      </a:lnTo>
                      <a:lnTo>
                        <a:pt x="14450" y="316"/>
                      </a:lnTo>
                      <a:lnTo>
                        <a:pt x="14568" y="395"/>
                      </a:lnTo>
                      <a:lnTo>
                        <a:pt x="14647" y="514"/>
                      </a:lnTo>
                      <a:lnTo>
                        <a:pt x="14686" y="632"/>
                      </a:lnTo>
                      <a:lnTo>
                        <a:pt x="14726" y="751"/>
                      </a:lnTo>
                      <a:lnTo>
                        <a:pt x="14765" y="869"/>
                      </a:lnTo>
                      <a:lnTo>
                        <a:pt x="14765" y="869"/>
                      </a:lnTo>
                      <a:lnTo>
                        <a:pt x="14726" y="1027"/>
                      </a:lnTo>
                      <a:lnTo>
                        <a:pt x="12002" y="15753"/>
                      </a:lnTo>
                      <a:lnTo>
                        <a:pt x="12002" y="15753"/>
                      </a:lnTo>
                      <a:lnTo>
                        <a:pt x="11923" y="15911"/>
                      </a:lnTo>
                      <a:lnTo>
                        <a:pt x="11883" y="16069"/>
                      </a:lnTo>
                      <a:lnTo>
                        <a:pt x="11765" y="16187"/>
                      </a:lnTo>
                      <a:lnTo>
                        <a:pt x="11647" y="16306"/>
                      </a:lnTo>
                      <a:lnTo>
                        <a:pt x="11528" y="16384"/>
                      </a:lnTo>
                      <a:lnTo>
                        <a:pt x="11410" y="16424"/>
                      </a:lnTo>
                      <a:lnTo>
                        <a:pt x="11252" y="16503"/>
                      </a:lnTo>
                      <a:lnTo>
                        <a:pt x="11094" y="165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632900" y="2452825"/>
                  <a:ext cx="170775" cy="100700"/>
                </a:xfrm>
                <a:custGeom>
                  <a:rect b="b" l="l" r="r" t="t"/>
                  <a:pathLst>
                    <a:path extrusionOk="0" h="4028" w="6831">
                      <a:moveTo>
                        <a:pt x="3712" y="1"/>
                      </a:moveTo>
                      <a:lnTo>
                        <a:pt x="3277" y="40"/>
                      </a:lnTo>
                      <a:lnTo>
                        <a:pt x="2843" y="80"/>
                      </a:lnTo>
                      <a:lnTo>
                        <a:pt x="2409" y="158"/>
                      </a:lnTo>
                      <a:lnTo>
                        <a:pt x="1975" y="237"/>
                      </a:lnTo>
                      <a:lnTo>
                        <a:pt x="790" y="553"/>
                      </a:lnTo>
                      <a:lnTo>
                        <a:pt x="632" y="632"/>
                      </a:lnTo>
                      <a:lnTo>
                        <a:pt x="474" y="751"/>
                      </a:lnTo>
                      <a:lnTo>
                        <a:pt x="356" y="909"/>
                      </a:lnTo>
                      <a:lnTo>
                        <a:pt x="277" y="1106"/>
                      </a:lnTo>
                      <a:lnTo>
                        <a:pt x="1" y="2527"/>
                      </a:lnTo>
                      <a:lnTo>
                        <a:pt x="1" y="2764"/>
                      </a:lnTo>
                      <a:lnTo>
                        <a:pt x="80" y="3001"/>
                      </a:lnTo>
                      <a:lnTo>
                        <a:pt x="238" y="3238"/>
                      </a:lnTo>
                      <a:lnTo>
                        <a:pt x="435" y="3435"/>
                      </a:lnTo>
                      <a:lnTo>
                        <a:pt x="672" y="3593"/>
                      </a:lnTo>
                      <a:lnTo>
                        <a:pt x="948" y="3712"/>
                      </a:lnTo>
                      <a:lnTo>
                        <a:pt x="1225" y="3830"/>
                      </a:lnTo>
                      <a:lnTo>
                        <a:pt x="1501" y="3909"/>
                      </a:lnTo>
                      <a:lnTo>
                        <a:pt x="2093" y="3988"/>
                      </a:lnTo>
                      <a:lnTo>
                        <a:pt x="2646" y="4027"/>
                      </a:lnTo>
                      <a:lnTo>
                        <a:pt x="3120" y="3988"/>
                      </a:lnTo>
                      <a:lnTo>
                        <a:pt x="3554" y="3948"/>
                      </a:lnTo>
                      <a:lnTo>
                        <a:pt x="5291" y="4027"/>
                      </a:lnTo>
                      <a:lnTo>
                        <a:pt x="5528" y="4027"/>
                      </a:lnTo>
                      <a:lnTo>
                        <a:pt x="5725" y="3948"/>
                      </a:lnTo>
                      <a:lnTo>
                        <a:pt x="5923" y="3870"/>
                      </a:lnTo>
                      <a:lnTo>
                        <a:pt x="6080" y="3751"/>
                      </a:lnTo>
                      <a:lnTo>
                        <a:pt x="6238" y="3633"/>
                      </a:lnTo>
                      <a:lnTo>
                        <a:pt x="6357" y="3475"/>
                      </a:lnTo>
                      <a:lnTo>
                        <a:pt x="6475" y="3277"/>
                      </a:lnTo>
                      <a:lnTo>
                        <a:pt x="6515" y="3080"/>
                      </a:lnTo>
                      <a:lnTo>
                        <a:pt x="6831" y="1619"/>
                      </a:lnTo>
                      <a:lnTo>
                        <a:pt x="6831" y="1580"/>
                      </a:lnTo>
                      <a:lnTo>
                        <a:pt x="6831" y="1343"/>
                      </a:lnTo>
                      <a:lnTo>
                        <a:pt x="6831" y="1106"/>
                      </a:lnTo>
                      <a:lnTo>
                        <a:pt x="6752" y="869"/>
                      </a:lnTo>
                      <a:lnTo>
                        <a:pt x="6633" y="672"/>
                      </a:lnTo>
                      <a:lnTo>
                        <a:pt x="6475" y="514"/>
                      </a:lnTo>
                      <a:lnTo>
                        <a:pt x="6317" y="356"/>
                      </a:lnTo>
                      <a:lnTo>
                        <a:pt x="6080" y="277"/>
                      </a:lnTo>
                      <a:lnTo>
                        <a:pt x="5844" y="198"/>
                      </a:lnTo>
                      <a:lnTo>
                        <a:pt x="5488" y="119"/>
                      </a:lnTo>
                      <a:lnTo>
                        <a:pt x="5054" y="40"/>
                      </a:lnTo>
                      <a:lnTo>
                        <a:pt x="4620"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632900" y="2452825"/>
                  <a:ext cx="170775" cy="100700"/>
                </a:xfrm>
                <a:custGeom>
                  <a:rect b="b" l="l" r="r" t="t"/>
                  <a:pathLst>
                    <a:path extrusionOk="0" fill="none" h="4028" w="6831">
                      <a:moveTo>
                        <a:pt x="80" y="3001"/>
                      </a:moveTo>
                      <a:lnTo>
                        <a:pt x="80" y="3001"/>
                      </a:lnTo>
                      <a:lnTo>
                        <a:pt x="1" y="2764"/>
                      </a:lnTo>
                      <a:lnTo>
                        <a:pt x="1" y="2527"/>
                      </a:lnTo>
                      <a:lnTo>
                        <a:pt x="277" y="1106"/>
                      </a:lnTo>
                      <a:lnTo>
                        <a:pt x="277" y="1106"/>
                      </a:lnTo>
                      <a:lnTo>
                        <a:pt x="356" y="909"/>
                      </a:lnTo>
                      <a:lnTo>
                        <a:pt x="474" y="751"/>
                      </a:lnTo>
                      <a:lnTo>
                        <a:pt x="632" y="632"/>
                      </a:lnTo>
                      <a:lnTo>
                        <a:pt x="790" y="553"/>
                      </a:lnTo>
                      <a:lnTo>
                        <a:pt x="1975" y="237"/>
                      </a:lnTo>
                      <a:lnTo>
                        <a:pt x="1975" y="237"/>
                      </a:lnTo>
                      <a:lnTo>
                        <a:pt x="2409" y="158"/>
                      </a:lnTo>
                      <a:lnTo>
                        <a:pt x="2843" y="80"/>
                      </a:lnTo>
                      <a:lnTo>
                        <a:pt x="3277" y="40"/>
                      </a:lnTo>
                      <a:lnTo>
                        <a:pt x="3712" y="1"/>
                      </a:lnTo>
                      <a:lnTo>
                        <a:pt x="4185" y="1"/>
                      </a:lnTo>
                      <a:lnTo>
                        <a:pt x="4620" y="1"/>
                      </a:lnTo>
                      <a:lnTo>
                        <a:pt x="5054" y="40"/>
                      </a:lnTo>
                      <a:lnTo>
                        <a:pt x="5488" y="119"/>
                      </a:lnTo>
                      <a:lnTo>
                        <a:pt x="5844" y="198"/>
                      </a:lnTo>
                      <a:lnTo>
                        <a:pt x="5844" y="198"/>
                      </a:lnTo>
                      <a:lnTo>
                        <a:pt x="6080" y="277"/>
                      </a:lnTo>
                      <a:lnTo>
                        <a:pt x="6317" y="356"/>
                      </a:lnTo>
                      <a:lnTo>
                        <a:pt x="6475" y="514"/>
                      </a:lnTo>
                      <a:lnTo>
                        <a:pt x="6633" y="672"/>
                      </a:lnTo>
                      <a:lnTo>
                        <a:pt x="6752" y="869"/>
                      </a:lnTo>
                      <a:lnTo>
                        <a:pt x="6831" y="1106"/>
                      </a:lnTo>
                      <a:lnTo>
                        <a:pt x="6831" y="1343"/>
                      </a:lnTo>
                      <a:lnTo>
                        <a:pt x="6831" y="1580"/>
                      </a:lnTo>
                      <a:lnTo>
                        <a:pt x="6831" y="1619"/>
                      </a:lnTo>
                      <a:lnTo>
                        <a:pt x="6515" y="3080"/>
                      </a:lnTo>
                      <a:lnTo>
                        <a:pt x="6515" y="3080"/>
                      </a:lnTo>
                      <a:lnTo>
                        <a:pt x="6475" y="3277"/>
                      </a:lnTo>
                      <a:lnTo>
                        <a:pt x="6357" y="3475"/>
                      </a:lnTo>
                      <a:lnTo>
                        <a:pt x="6238" y="3633"/>
                      </a:lnTo>
                      <a:lnTo>
                        <a:pt x="6080" y="3751"/>
                      </a:lnTo>
                      <a:lnTo>
                        <a:pt x="5923" y="3870"/>
                      </a:lnTo>
                      <a:lnTo>
                        <a:pt x="5725" y="3948"/>
                      </a:lnTo>
                      <a:lnTo>
                        <a:pt x="5528" y="4027"/>
                      </a:lnTo>
                      <a:lnTo>
                        <a:pt x="5291" y="4027"/>
                      </a:lnTo>
                      <a:lnTo>
                        <a:pt x="3554" y="3948"/>
                      </a:lnTo>
                      <a:lnTo>
                        <a:pt x="3554" y="3948"/>
                      </a:lnTo>
                      <a:lnTo>
                        <a:pt x="3120" y="3988"/>
                      </a:lnTo>
                      <a:lnTo>
                        <a:pt x="2646" y="4027"/>
                      </a:lnTo>
                      <a:lnTo>
                        <a:pt x="2093" y="3988"/>
                      </a:lnTo>
                      <a:lnTo>
                        <a:pt x="1501" y="3909"/>
                      </a:lnTo>
                      <a:lnTo>
                        <a:pt x="1225" y="3830"/>
                      </a:lnTo>
                      <a:lnTo>
                        <a:pt x="948" y="3712"/>
                      </a:lnTo>
                      <a:lnTo>
                        <a:pt x="672" y="3593"/>
                      </a:lnTo>
                      <a:lnTo>
                        <a:pt x="435" y="3435"/>
                      </a:lnTo>
                      <a:lnTo>
                        <a:pt x="238" y="3238"/>
                      </a:lnTo>
                      <a:lnTo>
                        <a:pt x="80" y="30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a:off x="616125" y="2446900"/>
                  <a:ext cx="70100" cy="108600"/>
                </a:xfrm>
                <a:custGeom>
                  <a:rect b="b" l="l" r="r" t="t"/>
                  <a:pathLst>
                    <a:path extrusionOk="0" h="4344" w="2804">
                      <a:moveTo>
                        <a:pt x="2606" y="1"/>
                      </a:moveTo>
                      <a:lnTo>
                        <a:pt x="2211" y="80"/>
                      </a:lnTo>
                      <a:lnTo>
                        <a:pt x="1777" y="119"/>
                      </a:lnTo>
                      <a:lnTo>
                        <a:pt x="1382" y="238"/>
                      </a:lnTo>
                      <a:lnTo>
                        <a:pt x="987" y="395"/>
                      </a:lnTo>
                      <a:lnTo>
                        <a:pt x="790" y="1067"/>
                      </a:lnTo>
                      <a:lnTo>
                        <a:pt x="553" y="1975"/>
                      </a:lnTo>
                      <a:lnTo>
                        <a:pt x="277" y="2883"/>
                      </a:lnTo>
                      <a:lnTo>
                        <a:pt x="158" y="3317"/>
                      </a:lnTo>
                      <a:lnTo>
                        <a:pt x="1" y="3712"/>
                      </a:lnTo>
                      <a:lnTo>
                        <a:pt x="672" y="4028"/>
                      </a:lnTo>
                      <a:lnTo>
                        <a:pt x="1264" y="4264"/>
                      </a:lnTo>
                      <a:lnTo>
                        <a:pt x="1540" y="4343"/>
                      </a:lnTo>
                      <a:lnTo>
                        <a:pt x="1738" y="4343"/>
                      </a:lnTo>
                      <a:lnTo>
                        <a:pt x="1856" y="4225"/>
                      </a:lnTo>
                      <a:lnTo>
                        <a:pt x="2014" y="4028"/>
                      </a:lnTo>
                      <a:lnTo>
                        <a:pt x="2211" y="3514"/>
                      </a:lnTo>
                      <a:lnTo>
                        <a:pt x="2448" y="2922"/>
                      </a:lnTo>
                      <a:lnTo>
                        <a:pt x="2646" y="2251"/>
                      </a:lnTo>
                      <a:lnTo>
                        <a:pt x="2764" y="1580"/>
                      </a:lnTo>
                      <a:lnTo>
                        <a:pt x="2804" y="948"/>
                      </a:lnTo>
                      <a:lnTo>
                        <a:pt x="2804" y="632"/>
                      </a:lnTo>
                      <a:lnTo>
                        <a:pt x="2764" y="395"/>
                      </a:lnTo>
                      <a:lnTo>
                        <a:pt x="2725" y="198"/>
                      </a:lnTo>
                      <a:lnTo>
                        <a:pt x="260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616125" y="2446900"/>
                  <a:ext cx="70100" cy="108600"/>
                </a:xfrm>
                <a:custGeom>
                  <a:rect b="b" l="l" r="r" t="t"/>
                  <a:pathLst>
                    <a:path extrusionOk="0" fill="none" h="4344" w="2804">
                      <a:moveTo>
                        <a:pt x="987" y="395"/>
                      </a:moveTo>
                      <a:lnTo>
                        <a:pt x="987" y="395"/>
                      </a:lnTo>
                      <a:lnTo>
                        <a:pt x="1382" y="238"/>
                      </a:lnTo>
                      <a:lnTo>
                        <a:pt x="1777" y="119"/>
                      </a:lnTo>
                      <a:lnTo>
                        <a:pt x="2211" y="80"/>
                      </a:lnTo>
                      <a:lnTo>
                        <a:pt x="2606" y="1"/>
                      </a:lnTo>
                      <a:lnTo>
                        <a:pt x="2606" y="1"/>
                      </a:lnTo>
                      <a:lnTo>
                        <a:pt x="2725" y="198"/>
                      </a:lnTo>
                      <a:lnTo>
                        <a:pt x="2764" y="395"/>
                      </a:lnTo>
                      <a:lnTo>
                        <a:pt x="2804" y="632"/>
                      </a:lnTo>
                      <a:lnTo>
                        <a:pt x="2804" y="948"/>
                      </a:lnTo>
                      <a:lnTo>
                        <a:pt x="2764" y="1580"/>
                      </a:lnTo>
                      <a:lnTo>
                        <a:pt x="2646" y="2251"/>
                      </a:lnTo>
                      <a:lnTo>
                        <a:pt x="2448" y="2922"/>
                      </a:lnTo>
                      <a:lnTo>
                        <a:pt x="2211" y="3514"/>
                      </a:lnTo>
                      <a:lnTo>
                        <a:pt x="2014" y="4028"/>
                      </a:lnTo>
                      <a:lnTo>
                        <a:pt x="1856" y="4225"/>
                      </a:lnTo>
                      <a:lnTo>
                        <a:pt x="1738" y="4343"/>
                      </a:lnTo>
                      <a:lnTo>
                        <a:pt x="1738" y="4343"/>
                      </a:lnTo>
                      <a:lnTo>
                        <a:pt x="1540" y="4343"/>
                      </a:lnTo>
                      <a:lnTo>
                        <a:pt x="1264" y="4264"/>
                      </a:lnTo>
                      <a:lnTo>
                        <a:pt x="672" y="4028"/>
                      </a:lnTo>
                      <a:lnTo>
                        <a:pt x="1" y="3712"/>
                      </a:lnTo>
                      <a:lnTo>
                        <a:pt x="1" y="3712"/>
                      </a:lnTo>
                      <a:lnTo>
                        <a:pt x="158" y="3317"/>
                      </a:lnTo>
                      <a:lnTo>
                        <a:pt x="277" y="2883"/>
                      </a:lnTo>
                      <a:lnTo>
                        <a:pt x="553" y="1975"/>
                      </a:lnTo>
                      <a:lnTo>
                        <a:pt x="790" y="1067"/>
                      </a:lnTo>
                      <a:lnTo>
                        <a:pt x="987" y="39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238125" y="2075800"/>
                  <a:ext cx="428350" cy="511275"/>
                </a:xfrm>
                <a:custGeom>
                  <a:rect b="b" l="l" r="r" t="t"/>
                  <a:pathLst>
                    <a:path extrusionOk="0" h="20451" w="17134">
                      <a:moveTo>
                        <a:pt x="5882" y="13818"/>
                      </a:moveTo>
                      <a:lnTo>
                        <a:pt x="5922" y="13884"/>
                      </a:lnTo>
                      <a:lnTo>
                        <a:pt x="5922" y="13884"/>
                      </a:lnTo>
                      <a:lnTo>
                        <a:pt x="5882" y="13858"/>
                      </a:lnTo>
                      <a:lnTo>
                        <a:pt x="5843" y="13818"/>
                      </a:lnTo>
                      <a:close/>
                      <a:moveTo>
                        <a:pt x="3553" y="1"/>
                      </a:moveTo>
                      <a:lnTo>
                        <a:pt x="3000" y="1738"/>
                      </a:lnTo>
                      <a:lnTo>
                        <a:pt x="2448" y="3475"/>
                      </a:lnTo>
                      <a:lnTo>
                        <a:pt x="1934" y="5212"/>
                      </a:lnTo>
                      <a:lnTo>
                        <a:pt x="1421" y="6988"/>
                      </a:lnTo>
                      <a:lnTo>
                        <a:pt x="947" y="8765"/>
                      </a:lnTo>
                      <a:lnTo>
                        <a:pt x="513" y="10620"/>
                      </a:lnTo>
                      <a:lnTo>
                        <a:pt x="316" y="11568"/>
                      </a:lnTo>
                      <a:lnTo>
                        <a:pt x="158" y="12555"/>
                      </a:lnTo>
                      <a:lnTo>
                        <a:pt x="0" y="13700"/>
                      </a:lnTo>
                      <a:lnTo>
                        <a:pt x="0" y="14055"/>
                      </a:lnTo>
                      <a:lnTo>
                        <a:pt x="0" y="14410"/>
                      </a:lnTo>
                      <a:lnTo>
                        <a:pt x="0" y="14608"/>
                      </a:lnTo>
                      <a:lnTo>
                        <a:pt x="0" y="14845"/>
                      </a:lnTo>
                      <a:lnTo>
                        <a:pt x="79" y="15397"/>
                      </a:lnTo>
                      <a:lnTo>
                        <a:pt x="118" y="15674"/>
                      </a:lnTo>
                      <a:lnTo>
                        <a:pt x="118" y="15713"/>
                      </a:lnTo>
                      <a:lnTo>
                        <a:pt x="316" y="16187"/>
                      </a:lnTo>
                      <a:lnTo>
                        <a:pt x="513" y="16661"/>
                      </a:lnTo>
                      <a:lnTo>
                        <a:pt x="790" y="17095"/>
                      </a:lnTo>
                      <a:lnTo>
                        <a:pt x="1066" y="17490"/>
                      </a:lnTo>
                      <a:lnTo>
                        <a:pt x="1382" y="17845"/>
                      </a:lnTo>
                      <a:lnTo>
                        <a:pt x="1698" y="18161"/>
                      </a:lnTo>
                      <a:lnTo>
                        <a:pt x="2013" y="18477"/>
                      </a:lnTo>
                      <a:lnTo>
                        <a:pt x="2369" y="18714"/>
                      </a:lnTo>
                      <a:lnTo>
                        <a:pt x="3000" y="19108"/>
                      </a:lnTo>
                      <a:lnTo>
                        <a:pt x="3593" y="19424"/>
                      </a:lnTo>
                      <a:lnTo>
                        <a:pt x="4264" y="19661"/>
                      </a:lnTo>
                      <a:lnTo>
                        <a:pt x="4935" y="19859"/>
                      </a:lnTo>
                      <a:lnTo>
                        <a:pt x="6001" y="20135"/>
                      </a:lnTo>
                      <a:lnTo>
                        <a:pt x="7067" y="20293"/>
                      </a:lnTo>
                      <a:lnTo>
                        <a:pt x="8172" y="20411"/>
                      </a:lnTo>
                      <a:lnTo>
                        <a:pt x="9278" y="20451"/>
                      </a:lnTo>
                      <a:lnTo>
                        <a:pt x="10265" y="20451"/>
                      </a:lnTo>
                      <a:lnTo>
                        <a:pt x="11252" y="20411"/>
                      </a:lnTo>
                      <a:lnTo>
                        <a:pt x="12239" y="20372"/>
                      </a:lnTo>
                      <a:lnTo>
                        <a:pt x="13226" y="20293"/>
                      </a:lnTo>
                      <a:lnTo>
                        <a:pt x="15160" y="20095"/>
                      </a:lnTo>
                      <a:lnTo>
                        <a:pt x="16107" y="19937"/>
                      </a:lnTo>
                      <a:lnTo>
                        <a:pt x="17134" y="19780"/>
                      </a:lnTo>
                      <a:lnTo>
                        <a:pt x="16265" y="14568"/>
                      </a:lnTo>
                      <a:lnTo>
                        <a:pt x="15476" y="14647"/>
                      </a:lnTo>
                      <a:lnTo>
                        <a:pt x="14607" y="14726"/>
                      </a:lnTo>
                      <a:lnTo>
                        <a:pt x="13739" y="14805"/>
                      </a:lnTo>
                      <a:lnTo>
                        <a:pt x="12870" y="14845"/>
                      </a:lnTo>
                      <a:lnTo>
                        <a:pt x="11212" y="14845"/>
                      </a:lnTo>
                      <a:lnTo>
                        <a:pt x="9514" y="14766"/>
                      </a:lnTo>
                      <a:lnTo>
                        <a:pt x="8804" y="14687"/>
                      </a:lnTo>
                      <a:lnTo>
                        <a:pt x="8054" y="14608"/>
                      </a:lnTo>
                      <a:lnTo>
                        <a:pt x="7343" y="14450"/>
                      </a:lnTo>
                      <a:lnTo>
                        <a:pt x="6632" y="14252"/>
                      </a:lnTo>
                      <a:lnTo>
                        <a:pt x="6238" y="14095"/>
                      </a:lnTo>
                      <a:lnTo>
                        <a:pt x="6124" y="14019"/>
                      </a:lnTo>
                      <a:lnTo>
                        <a:pt x="6124" y="14019"/>
                      </a:lnTo>
                      <a:lnTo>
                        <a:pt x="6198" y="13621"/>
                      </a:lnTo>
                      <a:lnTo>
                        <a:pt x="6356" y="12871"/>
                      </a:lnTo>
                      <a:lnTo>
                        <a:pt x="6554" y="12081"/>
                      </a:lnTo>
                      <a:lnTo>
                        <a:pt x="7027" y="10462"/>
                      </a:lnTo>
                      <a:lnTo>
                        <a:pt x="7541" y="8844"/>
                      </a:lnTo>
                      <a:lnTo>
                        <a:pt x="8133" y="7225"/>
                      </a:lnTo>
                      <a:lnTo>
                        <a:pt x="8685" y="5567"/>
                      </a:lnTo>
                      <a:lnTo>
                        <a:pt x="9909" y="2330"/>
                      </a:lnTo>
                      <a:lnTo>
                        <a:pt x="355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238125" y="2075800"/>
                  <a:ext cx="428350" cy="511275"/>
                </a:xfrm>
                <a:custGeom>
                  <a:rect b="b" l="l" r="r" t="t"/>
                  <a:pathLst>
                    <a:path extrusionOk="0" fill="none" h="20451" w="17134">
                      <a:moveTo>
                        <a:pt x="9909" y="2330"/>
                      </a:moveTo>
                      <a:lnTo>
                        <a:pt x="9909" y="2330"/>
                      </a:lnTo>
                      <a:lnTo>
                        <a:pt x="8685" y="5567"/>
                      </a:lnTo>
                      <a:lnTo>
                        <a:pt x="8685" y="5567"/>
                      </a:lnTo>
                      <a:lnTo>
                        <a:pt x="8133" y="7225"/>
                      </a:lnTo>
                      <a:lnTo>
                        <a:pt x="7541" y="8844"/>
                      </a:lnTo>
                      <a:lnTo>
                        <a:pt x="7541" y="8844"/>
                      </a:lnTo>
                      <a:lnTo>
                        <a:pt x="7027" y="10462"/>
                      </a:lnTo>
                      <a:lnTo>
                        <a:pt x="6554" y="12081"/>
                      </a:lnTo>
                      <a:lnTo>
                        <a:pt x="6554" y="12081"/>
                      </a:lnTo>
                      <a:lnTo>
                        <a:pt x="6356" y="12871"/>
                      </a:lnTo>
                      <a:lnTo>
                        <a:pt x="6198" y="13621"/>
                      </a:lnTo>
                      <a:lnTo>
                        <a:pt x="6198" y="13621"/>
                      </a:lnTo>
                      <a:lnTo>
                        <a:pt x="6080" y="14252"/>
                      </a:lnTo>
                      <a:lnTo>
                        <a:pt x="6080" y="14371"/>
                      </a:lnTo>
                      <a:lnTo>
                        <a:pt x="6080" y="14410"/>
                      </a:lnTo>
                      <a:lnTo>
                        <a:pt x="6080" y="14410"/>
                      </a:lnTo>
                      <a:lnTo>
                        <a:pt x="6080" y="14410"/>
                      </a:lnTo>
                      <a:lnTo>
                        <a:pt x="6080" y="14450"/>
                      </a:lnTo>
                      <a:lnTo>
                        <a:pt x="6080" y="14410"/>
                      </a:lnTo>
                      <a:lnTo>
                        <a:pt x="6080" y="14410"/>
                      </a:lnTo>
                      <a:lnTo>
                        <a:pt x="6040" y="14292"/>
                      </a:lnTo>
                      <a:lnTo>
                        <a:pt x="6001" y="14016"/>
                      </a:lnTo>
                      <a:lnTo>
                        <a:pt x="6001" y="14016"/>
                      </a:lnTo>
                      <a:lnTo>
                        <a:pt x="5882" y="13818"/>
                      </a:lnTo>
                      <a:lnTo>
                        <a:pt x="5882" y="13818"/>
                      </a:lnTo>
                      <a:lnTo>
                        <a:pt x="5843" y="13818"/>
                      </a:lnTo>
                      <a:lnTo>
                        <a:pt x="5882" y="13858"/>
                      </a:lnTo>
                      <a:lnTo>
                        <a:pt x="5882" y="13858"/>
                      </a:lnTo>
                      <a:lnTo>
                        <a:pt x="6238" y="14095"/>
                      </a:lnTo>
                      <a:lnTo>
                        <a:pt x="6632" y="14252"/>
                      </a:lnTo>
                      <a:lnTo>
                        <a:pt x="6632" y="14252"/>
                      </a:lnTo>
                      <a:lnTo>
                        <a:pt x="7343" y="14450"/>
                      </a:lnTo>
                      <a:lnTo>
                        <a:pt x="8054" y="14608"/>
                      </a:lnTo>
                      <a:lnTo>
                        <a:pt x="8804" y="14687"/>
                      </a:lnTo>
                      <a:lnTo>
                        <a:pt x="9514" y="14766"/>
                      </a:lnTo>
                      <a:lnTo>
                        <a:pt x="9514" y="14766"/>
                      </a:lnTo>
                      <a:lnTo>
                        <a:pt x="11212" y="14845"/>
                      </a:lnTo>
                      <a:lnTo>
                        <a:pt x="12870" y="14845"/>
                      </a:lnTo>
                      <a:lnTo>
                        <a:pt x="12870" y="14845"/>
                      </a:lnTo>
                      <a:lnTo>
                        <a:pt x="13739" y="14805"/>
                      </a:lnTo>
                      <a:lnTo>
                        <a:pt x="14607" y="14726"/>
                      </a:lnTo>
                      <a:lnTo>
                        <a:pt x="15476" y="14647"/>
                      </a:lnTo>
                      <a:lnTo>
                        <a:pt x="16265" y="14568"/>
                      </a:lnTo>
                      <a:lnTo>
                        <a:pt x="17134" y="19780"/>
                      </a:lnTo>
                      <a:lnTo>
                        <a:pt x="17134" y="19780"/>
                      </a:lnTo>
                      <a:lnTo>
                        <a:pt x="16107" y="19937"/>
                      </a:lnTo>
                      <a:lnTo>
                        <a:pt x="15160" y="20095"/>
                      </a:lnTo>
                      <a:lnTo>
                        <a:pt x="15160" y="20095"/>
                      </a:lnTo>
                      <a:lnTo>
                        <a:pt x="13226" y="20293"/>
                      </a:lnTo>
                      <a:lnTo>
                        <a:pt x="13226" y="20293"/>
                      </a:lnTo>
                      <a:lnTo>
                        <a:pt x="12239" y="20372"/>
                      </a:lnTo>
                      <a:lnTo>
                        <a:pt x="11252" y="20411"/>
                      </a:lnTo>
                      <a:lnTo>
                        <a:pt x="10265" y="20451"/>
                      </a:lnTo>
                      <a:lnTo>
                        <a:pt x="9278" y="20451"/>
                      </a:lnTo>
                      <a:lnTo>
                        <a:pt x="9278" y="20451"/>
                      </a:lnTo>
                      <a:lnTo>
                        <a:pt x="8172" y="20411"/>
                      </a:lnTo>
                      <a:lnTo>
                        <a:pt x="7067" y="20293"/>
                      </a:lnTo>
                      <a:lnTo>
                        <a:pt x="6001" y="20135"/>
                      </a:lnTo>
                      <a:lnTo>
                        <a:pt x="4935" y="19859"/>
                      </a:lnTo>
                      <a:lnTo>
                        <a:pt x="4935" y="19859"/>
                      </a:lnTo>
                      <a:lnTo>
                        <a:pt x="4264" y="19661"/>
                      </a:lnTo>
                      <a:lnTo>
                        <a:pt x="3593" y="19424"/>
                      </a:lnTo>
                      <a:lnTo>
                        <a:pt x="3000" y="19108"/>
                      </a:lnTo>
                      <a:lnTo>
                        <a:pt x="2369" y="18714"/>
                      </a:lnTo>
                      <a:lnTo>
                        <a:pt x="2369" y="18714"/>
                      </a:lnTo>
                      <a:lnTo>
                        <a:pt x="2013" y="18477"/>
                      </a:lnTo>
                      <a:lnTo>
                        <a:pt x="1698" y="18161"/>
                      </a:lnTo>
                      <a:lnTo>
                        <a:pt x="1382" y="17845"/>
                      </a:lnTo>
                      <a:lnTo>
                        <a:pt x="1066" y="17490"/>
                      </a:lnTo>
                      <a:lnTo>
                        <a:pt x="1066" y="17490"/>
                      </a:lnTo>
                      <a:lnTo>
                        <a:pt x="790" y="17095"/>
                      </a:lnTo>
                      <a:lnTo>
                        <a:pt x="513" y="16661"/>
                      </a:lnTo>
                      <a:lnTo>
                        <a:pt x="316" y="16187"/>
                      </a:lnTo>
                      <a:lnTo>
                        <a:pt x="118" y="15713"/>
                      </a:lnTo>
                      <a:lnTo>
                        <a:pt x="118" y="15674"/>
                      </a:lnTo>
                      <a:lnTo>
                        <a:pt x="118" y="15674"/>
                      </a:lnTo>
                      <a:lnTo>
                        <a:pt x="79" y="15397"/>
                      </a:lnTo>
                      <a:lnTo>
                        <a:pt x="79" y="15397"/>
                      </a:lnTo>
                      <a:lnTo>
                        <a:pt x="0" y="14845"/>
                      </a:lnTo>
                      <a:lnTo>
                        <a:pt x="0" y="14845"/>
                      </a:lnTo>
                      <a:lnTo>
                        <a:pt x="0" y="14608"/>
                      </a:lnTo>
                      <a:lnTo>
                        <a:pt x="0" y="14410"/>
                      </a:lnTo>
                      <a:lnTo>
                        <a:pt x="0" y="14055"/>
                      </a:lnTo>
                      <a:lnTo>
                        <a:pt x="0" y="13700"/>
                      </a:lnTo>
                      <a:lnTo>
                        <a:pt x="0" y="13700"/>
                      </a:lnTo>
                      <a:lnTo>
                        <a:pt x="158" y="12555"/>
                      </a:lnTo>
                      <a:lnTo>
                        <a:pt x="158" y="12555"/>
                      </a:lnTo>
                      <a:lnTo>
                        <a:pt x="316" y="11568"/>
                      </a:lnTo>
                      <a:lnTo>
                        <a:pt x="513" y="10620"/>
                      </a:lnTo>
                      <a:lnTo>
                        <a:pt x="513" y="10620"/>
                      </a:lnTo>
                      <a:lnTo>
                        <a:pt x="947" y="8765"/>
                      </a:lnTo>
                      <a:lnTo>
                        <a:pt x="1421" y="6988"/>
                      </a:lnTo>
                      <a:lnTo>
                        <a:pt x="1421" y="6988"/>
                      </a:lnTo>
                      <a:lnTo>
                        <a:pt x="1934" y="5212"/>
                      </a:lnTo>
                      <a:lnTo>
                        <a:pt x="2448" y="3475"/>
                      </a:lnTo>
                      <a:lnTo>
                        <a:pt x="2448" y="3475"/>
                      </a:lnTo>
                      <a:lnTo>
                        <a:pt x="3000" y="1738"/>
                      </a:lnTo>
                      <a:lnTo>
                        <a:pt x="3553" y="1"/>
                      </a:lnTo>
                      <a:lnTo>
                        <a:pt x="9909" y="233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238125" y="2075800"/>
                  <a:ext cx="428350" cy="511275"/>
                </a:xfrm>
                <a:custGeom>
                  <a:rect b="b" l="l" r="r" t="t"/>
                  <a:pathLst>
                    <a:path extrusionOk="0" h="20451" w="17134">
                      <a:moveTo>
                        <a:pt x="5882" y="13818"/>
                      </a:moveTo>
                      <a:lnTo>
                        <a:pt x="5922" y="13897"/>
                      </a:lnTo>
                      <a:lnTo>
                        <a:pt x="5882" y="13858"/>
                      </a:lnTo>
                      <a:lnTo>
                        <a:pt x="5843" y="13818"/>
                      </a:lnTo>
                      <a:close/>
                      <a:moveTo>
                        <a:pt x="3553" y="1"/>
                      </a:moveTo>
                      <a:lnTo>
                        <a:pt x="3000" y="1738"/>
                      </a:lnTo>
                      <a:lnTo>
                        <a:pt x="2448" y="3475"/>
                      </a:lnTo>
                      <a:lnTo>
                        <a:pt x="1934" y="5212"/>
                      </a:lnTo>
                      <a:lnTo>
                        <a:pt x="1421" y="6988"/>
                      </a:lnTo>
                      <a:lnTo>
                        <a:pt x="947" y="8765"/>
                      </a:lnTo>
                      <a:lnTo>
                        <a:pt x="513" y="10620"/>
                      </a:lnTo>
                      <a:lnTo>
                        <a:pt x="316" y="11568"/>
                      </a:lnTo>
                      <a:lnTo>
                        <a:pt x="158" y="12555"/>
                      </a:lnTo>
                      <a:lnTo>
                        <a:pt x="0" y="13700"/>
                      </a:lnTo>
                      <a:lnTo>
                        <a:pt x="0" y="14055"/>
                      </a:lnTo>
                      <a:lnTo>
                        <a:pt x="0" y="14410"/>
                      </a:lnTo>
                      <a:lnTo>
                        <a:pt x="0" y="14687"/>
                      </a:lnTo>
                      <a:lnTo>
                        <a:pt x="0" y="14845"/>
                      </a:lnTo>
                      <a:lnTo>
                        <a:pt x="79" y="15397"/>
                      </a:lnTo>
                      <a:lnTo>
                        <a:pt x="118" y="15674"/>
                      </a:lnTo>
                      <a:lnTo>
                        <a:pt x="118" y="15713"/>
                      </a:lnTo>
                      <a:lnTo>
                        <a:pt x="316" y="16187"/>
                      </a:lnTo>
                      <a:lnTo>
                        <a:pt x="513" y="16661"/>
                      </a:lnTo>
                      <a:lnTo>
                        <a:pt x="790" y="17095"/>
                      </a:lnTo>
                      <a:lnTo>
                        <a:pt x="1066" y="17490"/>
                      </a:lnTo>
                      <a:lnTo>
                        <a:pt x="1382" y="17845"/>
                      </a:lnTo>
                      <a:lnTo>
                        <a:pt x="1698" y="18161"/>
                      </a:lnTo>
                      <a:lnTo>
                        <a:pt x="2013" y="18477"/>
                      </a:lnTo>
                      <a:lnTo>
                        <a:pt x="2369" y="18714"/>
                      </a:lnTo>
                      <a:lnTo>
                        <a:pt x="3000" y="19108"/>
                      </a:lnTo>
                      <a:lnTo>
                        <a:pt x="3593" y="19424"/>
                      </a:lnTo>
                      <a:lnTo>
                        <a:pt x="4264" y="19661"/>
                      </a:lnTo>
                      <a:lnTo>
                        <a:pt x="4935" y="19859"/>
                      </a:lnTo>
                      <a:lnTo>
                        <a:pt x="6001" y="20135"/>
                      </a:lnTo>
                      <a:lnTo>
                        <a:pt x="7067" y="20293"/>
                      </a:lnTo>
                      <a:lnTo>
                        <a:pt x="8172" y="20411"/>
                      </a:lnTo>
                      <a:lnTo>
                        <a:pt x="9278" y="20451"/>
                      </a:lnTo>
                      <a:lnTo>
                        <a:pt x="9870" y="20451"/>
                      </a:lnTo>
                      <a:lnTo>
                        <a:pt x="11567" y="20411"/>
                      </a:lnTo>
                      <a:lnTo>
                        <a:pt x="13226" y="20293"/>
                      </a:lnTo>
                      <a:lnTo>
                        <a:pt x="15160" y="20095"/>
                      </a:lnTo>
                      <a:lnTo>
                        <a:pt x="16107" y="19937"/>
                      </a:lnTo>
                      <a:lnTo>
                        <a:pt x="17134" y="19780"/>
                      </a:lnTo>
                      <a:lnTo>
                        <a:pt x="17016" y="19029"/>
                      </a:lnTo>
                      <a:lnTo>
                        <a:pt x="16384" y="15121"/>
                      </a:lnTo>
                      <a:lnTo>
                        <a:pt x="16265" y="14568"/>
                      </a:lnTo>
                      <a:lnTo>
                        <a:pt x="15476" y="14647"/>
                      </a:lnTo>
                      <a:lnTo>
                        <a:pt x="14607" y="14726"/>
                      </a:lnTo>
                      <a:lnTo>
                        <a:pt x="13739" y="14805"/>
                      </a:lnTo>
                      <a:lnTo>
                        <a:pt x="12870" y="14845"/>
                      </a:lnTo>
                      <a:lnTo>
                        <a:pt x="10778" y="14845"/>
                      </a:lnTo>
                      <a:lnTo>
                        <a:pt x="9791" y="14805"/>
                      </a:lnTo>
                      <a:lnTo>
                        <a:pt x="9514" y="14766"/>
                      </a:lnTo>
                      <a:lnTo>
                        <a:pt x="8804" y="14687"/>
                      </a:lnTo>
                      <a:lnTo>
                        <a:pt x="8054" y="14608"/>
                      </a:lnTo>
                      <a:lnTo>
                        <a:pt x="7343" y="14450"/>
                      </a:lnTo>
                      <a:lnTo>
                        <a:pt x="6632" y="14252"/>
                      </a:lnTo>
                      <a:lnTo>
                        <a:pt x="6356" y="14134"/>
                      </a:lnTo>
                      <a:lnTo>
                        <a:pt x="6119" y="14016"/>
                      </a:lnTo>
                      <a:lnTo>
                        <a:pt x="6198" y="13621"/>
                      </a:lnTo>
                      <a:lnTo>
                        <a:pt x="6356" y="12871"/>
                      </a:lnTo>
                      <a:lnTo>
                        <a:pt x="6554" y="12081"/>
                      </a:lnTo>
                      <a:lnTo>
                        <a:pt x="7027" y="10462"/>
                      </a:lnTo>
                      <a:lnTo>
                        <a:pt x="7541" y="8844"/>
                      </a:lnTo>
                      <a:lnTo>
                        <a:pt x="8133" y="7225"/>
                      </a:lnTo>
                      <a:lnTo>
                        <a:pt x="8685" y="5567"/>
                      </a:lnTo>
                      <a:lnTo>
                        <a:pt x="9909" y="2330"/>
                      </a:lnTo>
                      <a:lnTo>
                        <a:pt x="3672" y="40"/>
                      </a:lnTo>
                      <a:lnTo>
                        <a:pt x="3553"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390100" y="2436050"/>
                  <a:ext cx="25" cy="1000"/>
                </a:xfrm>
                <a:custGeom>
                  <a:rect b="b" l="l" r="r" t="t"/>
                  <a:pathLst>
                    <a:path extrusionOk="0" fill="none" h="40" w="1">
                      <a:moveTo>
                        <a:pt x="1" y="40"/>
                      </a:moveTo>
                      <a:lnTo>
                        <a:pt x="1" y="0"/>
                      </a:lnTo>
                      <a:lnTo>
                        <a:pt x="1" y="0"/>
                      </a:lnTo>
                      <a:lnTo>
                        <a:pt x="1" y="0"/>
                      </a:lnTo>
                      <a:lnTo>
                        <a:pt x="1" y="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390100" y="2436050"/>
                  <a:ext cx="25" cy="1000"/>
                </a:xfrm>
                <a:custGeom>
                  <a:rect b="b" l="l" r="r" t="t"/>
                  <a:pathLst>
                    <a:path extrusionOk="0" fill="none" h="40" w="1">
                      <a:moveTo>
                        <a:pt x="1" y="40"/>
                      </a:moveTo>
                      <a:lnTo>
                        <a:pt x="1" y="0"/>
                      </a:lnTo>
                      <a:lnTo>
                        <a:pt x="1" y="0"/>
                      </a:lnTo>
                      <a:lnTo>
                        <a:pt x="1" y="0"/>
                      </a:lnTo>
                      <a:lnTo>
                        <a:pt x="1" y="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384175" y="2421250"/>
                  <a:ext cx="2000" cy="2000"/>
                </a:xfrm>
                <a:custGeom>
                  <a:rect b="b" l="l" r="r" t="t"/>
                  <a:pathLst>
                    <a:path extrusionOk="0" fill="none" h="80" w="80">
                      <a:moveTo>
                        <a:pt x="1" y="0"/>
                      </a:moveTo>
                      <a:lnTo>
                        <a:pt x="1" y="0"/>
                      </a:lnTo>
                      <a:lnTo>
                        <a:pt x="1" y="0"/>
                      </a:lnTo>
                      <a:lnTo>
                        <a:pt x="1" y="0"/>
                      </a:lnTo>
                      <a:lnTo>
                        <a:pt x="40" y="0"/>
                      </a:lnTo>
                      <a:lnTo>
                        <a:pt x="40" y="0"/>
                      </a:lnTo>
                      <a:lnTo>
                        <a:pt x="80" y="79"/>
                      </a:lnTo>
                      <a:lnTo>
                        <a:pt x="80" y="79"/>
                      </a:lnTo>
                      <a:lnTo>
                        <a:pt x="80" y="79"/>
                      </a:lnTo>
                      <a:lnTo>
                        <a:pt x="80" y="79"/>
                      </a:lnTo>
                      <a:lnTo>
                        <a:pt x="40" y="40"/>
                      </a:lnTo>
                      <a:lnTo>
                        <a:pt x="40" y="4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238125" y="2075800"/>
                  <a:ext cx="428350" cy="511275"/>
                </a:xfrm>
                <a:custGeom>
                  <a:rect b="b" l="l" r="r" t="t"/>
                  <a:pathLst>
                    <a:path extrusionOk="0" fill="none" h="20451" w="17134">
                      <a:moveTo>
                        <a:pt x="3553" y="1"/>
                      </a:moveTo>
                      <a:lnTo>
                        <a:pt x="3553" y="1"/>
                      </a:lnTo>
                      <a:lnTo>
                        <a:pt x="3000" y="1738"/>
                      </a:lnTo>
                      <a:lnTo>
                        <a:pt x="2448" y="3475"/>
                      </a:lnTo>
                      <a:lnTo>
                        <a:pt x="2448" y="3475"/>
                      </a:lnTo>
                      <a:lnTo>
                        <a:pt x="1934" y="5212"/>
                      </a:lnTo>
                      <a:lnTo>
                        <a:pt x="1421" y="6988"/>
                      </a:lnTo>
                      <a:lnTo>
                        <a:pt x="1421" y="6988"/>
                      </a:lnTo>
                      <a:lnTo>
                        <a:pt x="947" y="8765"/>
                      </a:lnTo>
                      <a:lnTo>
                        <a:pt x="513" y="10620"/>
                      </a:lnTo>
                      <a:lnTo>
                        <a:pt x="513" y="10620"/>
                      </a:lnTo>
                      <a:lnTo>
                        <a:pt x="316" y="11568"/>
                      </a:lnTo>
                      <a:lnTo>
                        <a:pt x="158" y="12555"/>
                      </a:lnTo>
                      <a:lnTo>
                        <a:pt x="158" y="12555"/>
                      </a:lnTo>
                      <a:lnTo>
                        <a:pt x="0" y="13700"/>
                      </a:lnTo>
                      <a:lnTo>
                        <a:pt x="0" y="14055"/>
                      </a:lnTo>
                      <a:lnTo>
                        <a:pt x="0" y="14410"/>
                      </a:lnTo>
                      <a:lnTo>
                        <a:pt x="0" y="14410"/>
                      </a:lnTo>
                      <a:lnTo>
                        <a:pt x="0" y="14410"/>
                      </a:lnTo>
                      <a:lnTo>
                        <a:pt x="0" y="14687"/>
                      </a:lnTo>
                      <a:lnTo>
                        <a:pt x="0" y="14687"/>
                      </a:lnTo>
                      <a:lnTo>
                        <a:pt x="0" y="14845"/>
                      </a:lnTo>
                      <a:lnTo>
                        <a:pt x="0" y="14845"/>
                      </a:lnTo>
                      <a:lnTo>
                        <a:pt x="79" y="15397"/>
                      </a:lnTo>
                      <a:lnTo>
                        <a:pt x="79" y="15397"/>
                      </a:lnTo>
                      <a:lnTo>
                        <a:pt x="118" y="15674"/>
                      </a:lnTo>
                      <a:lnTo>
                        <a:pt x="118" y="15713"/>
                      </a:lnTo>
                      <a:lnTo>
                        <a:pt x="118" y="15713"/>
                      </a:lnTo>
                      <a:lnTo>
                        <a:pt x="316" y="16187"/>
                      </a:lnTo>
                      <a:lnTo>
                        <a:pt x="513" y="16661"/>
                      </a:lnTo>
                      <a:lnTo>
                        <a:pt x="790" y="17095"/>
                      </a:lnTo>
                      <a:lnTo>
                        <a:pt x="1066" y="17490"/>
                      </a:lnTo>
                      <a:lnTo>
                        <a:pt x="1066" y="17490"/>
                      </a:lnTo>
                      <a:lnTo>
                        <a:pt x="1382" y="17845"/>
                      </a:lnTo>
                      <a:lnTo>
                        <a:pt x="1698" y="18161"/>
                      </a:lnTo>
                      <a:lnTo>
                        <a:pt x="2013" y="18477"/>
                      </a:lnTo>
                      <a:lnTo>
                        <a:pt x="2369" y="18714"/>
                      </a:lnTo>
                      <a:lnTo>
                        <a:pt x="2369" y="18714"/>
                      </a:lnTo>
                      <a:lnTo>
                        <a:pt x="3000" y="19108"/>
                      </a:lnTo>
                      <a:lnTo>
                        <a:pt x="3593" y="19424"/>
                      </a:lnTo>
                      <a:lnTo>
                        <a:pt x="4264" y="19661"/>
                      </a:lnTo>
                      <a:lnTo>
                        <a:pt x="4935" y="19859"/>
                      </a:lnTo>
                      <a:lnTo>
                        <a:pt x="4935" y="19859"/>
                      </a:lnTo>
                      <a:lnTo>
                        <a:pt x="6001" y="20135"/>
                      </a:lnTo>
                      <a:lnTo>
                        <a:pt x="7067" y="20293"/>
                      </a:lnTo>
                      <a:lnTo>
                        <a:pt x="8172" y="20411"/>
                      </a:lnTo>
                      <a:lnTo>
                        <a:pt x="9278" y="20451"/>
                      </a:lnTo>
                      <a:lnTo>
                        <a:pt x="9278" y="20451"/>
                      </a:lnTo>
                      <a:lnTo>
                        <a:pt x="9870" y="20451"/>
                      </a:lnTo>
                      <a:lnTo>
                        <a:pt x="9870" y="20451"/>
                      </a:lnTo>
                      <a:lnTo>
                        <a:pt x="11567" y="20411"/>
                      </a:lnTo>
                      <a:lnTo>
                        <a:pt x="13226" y="20293"/>
                      </a:lnTo>
                      <a:lnTo>
                        <a:pt x="13226" y="20293"/>
                      </a:lnTo>
                      <a:lnTo>
                        <a:pt x="15160" y="20095"/>
                      </a:lnTo>
                      <a:lnTo>
                        <a:pt x="16107" y="19937"/>
                      </a:lnTo>
                      <a:lnTo>
                        <a:pt x="16107" y="19937"/>
                      </a:lnTo>
                      <a:lnTo>
                        <a:pt x="17134" y="19780"/>
                      </a:lnTo>
                      <a:lnTo>
                        <a:pt x="17016" y="19029"/>
                      </a:lnTo>
                      <a:lnTo>
                        <a:pt x="16384" y="15121"/>
                      </a:lnTo>
                      <a:lnTo>
                        <a:pt x="16265" y="14568"/>
                      </a:lnTo>
                      <a:lnTo>
                        <a:pt x="15476" y="14647"/>
                      </a:lnTo>
                      <a:lnTo>
                        <a:pt x="14607" y="14726"/>
                      </a:lnTo>
                      <a:lnTo>
                        <a:pt x="14607" y="14726"/>
                      </a:lnTo>
                      <a:lnTo>
                        <a:pt x="13739" y="14805"/>
                      </a:lnTo>
                      <a:lnTo>
                        <a:pt x="12870" y="14845"/>
                      </a:lnTo>
                      <a:lnTo>
                        <a:pt x="12870" y="14845"/>
                      </a:lnTo>
                      <a:lnTo>
                        <a:pt x="11725" y="14845"/>
                      </a:lnTo>
                      <a:lnTo>
                        <a:pt x="11725" y="14845"/>
                      </a:lnTo>
                      <a:lnTo>
                        <a:pt x="10778" y="14845"/>
                      </a:lnTo>
                      <a:lnTo>
                        <a:pt x="9791" y="14805"/>
                      </a:lnTo>
                      <a:lnTo>
                        <a:pt x="9791" y="14805"/>
                      </a:lnTo>
                      <a:lnTo>
                        <a:pt x="9514" y="14766"/>
                      </a:lnTo>
                      <a:lnTo>
                        <a:pt x="9514" y="14766"/>
                      </a:lnTo>
                      <a:lnTo>
                        <a:pt x="8804" y="14687"/>
                      </a:lnTo>
                      <a:lnTo>
                        <a:pt x="8054" y="14608"/>
                      </a:lnTo>
                      <a:lnTo>
                        <a:pt x="7343" y="14450"/>
                      </a:lnTo>
                      <a:lnTo>
                        <a:pt x="6632" y="14252"/>
                      </a:lnTo>
                      <a:lnTo>
                        <a:pt x="6632" y="14252"/>
                      </a:lnTo>
                      <a:lnTo>
                        <a:pt x="6356" y="14134"/>
                      </a:lnTo>
                      <a:lnTo>
                        <a:pt x="6119" y="14016"/>
                      </a:lnTo>
                      <a:lnTo>
                        <a:pt x="6119" y="14016"/>
                      </a:lnTo>
                      <a:lnTo>
                        <a:pt x="6119" y="14016"/>
                      </a:lnTo>
                      <a:lnTo>
                        <a:pt x="6119" y="14016"/>
                      </a:lnTo>
                      <a:lnTo>
                        <a:pt x="6198" y="13621"/>
                      </a:lnTo>
                      <a:lnTo>
                        <a:pt x="6198" y="13621"/>
                      </a:lnTo>
                      <a:lnTo>
                        <a:pt x="6356" y="12871"/>
                      </a:lnTo>
                      <a:lnTo>
                        <a:pt x="6554" y="12081"/>
                      </a:lnTo>
                      <a:lnTo>
                        <a:pt x="6554" y="12081"/>
                      </a:lnTo>
                      <a:lnTo>
                        <a:pt x="7027" y="10462"/>
                      </a:lnTo>
                      <a:lnTo>
                        <a:pt x="7541" y="8844"/>
                      </a:lnTo>
                      <a:lnTo>
                        <a:pt x="7541" y="8844"/>
                      </a:lnTo>
                      <a:lnTo>
                        <a:pt x="8133" y="7225"/>
                      </a:lnTo>
                      <a:lnTo>
                        <a:pt x="8685" y="5567"/>
                      </a:lnTo>
                      <a:lnTo>
                        <a:pt x="8685" y="5567"/>
                      </a:lnTo>
                      <a:lnTo>
                        <a:pt x="9909" y="2330"/>
                      </a:lnTo>
                      <a:lnTo>
                        <a:pt x="3672" y="40"/>
                      </a:lnTo>
                      <a:lnTo>
                        <a:pt x="355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43"/>
              <p:cNvGrpSpPr/>
              <p:nvPr/>
            </p:nvGrpSpPr>
            <p:grpSpPr>
              <a:xfrm>
                <a:off x="3597825" y="2083700"/>
                <a:ext cx="2240450" cy="2317450"/>
                <a:chOff x="5141425" y="2083700"/>
                <a:chExt cx="2240450" cy="2317450"/>
              </a:xfrm>
            </p:grpSpPr>
            <p:sp>
              <p:nvSpPr>
                <p:cNvPr id="460" name="Google Shape;460;p43"/>
                <p:cNvSpPr/>
                <p:nvPr/>
              </p:nvSpPr>
              <p:spPr>
                <a:xfrm>
                  <a:off x="5602350" y="4208650"/>
                  <a:ext cx="1116300" cy="192500"/>
                </a:xfrm>
                <a:custGeom>
                  <a:rect b="b" l="l" r="r" t="t"/>
                  <a:pathLst>
                    <a:path extrusionOk="0" h="7700" w="44652">
                      <a:moveTo>
                        <a:pt x="22069" y="1"/>
                      </a:moveTo>
                      <a:lnTo>
                        <a:pt x="21832" y="40"/>
                      </a:lnTo>
                      <a:lnTo>
                        <a:pt x="21595" y="119"/>
                      </a:lnTo>
                      <a:lnTo>
                        <a:pt x="21398" y="198"/>
                      </a:lnTo>
                      <a:lnTo>
                        <a:pt x="20292" y="791"/>
                      </a:lnTo>
                      <a:lnTo>
                        <a:pt x="19187" y="1304"/>
                      </a:lnTo>
                      <a:lnTo>
                        <a:pt x="18082" y="1817"/>
                      </a:lnTo>
                      <a:lnTo>
                        <a:pt x="16937" y="2251"/>
                      </a:lnTo>
                      <a:lnTo>
                        <a:pt x="15792" y="2686"/>
                      </a:lnTo>
                      <a:lnTo>
                        <a:pt x="14647" y="3080"/>
                      </a:lnTo>
                      <a:lnTo>
                        <a:pt x="13502" y="3436"/>
                      </a:lnTo>
                      <a:lnTo>
                        <a:pt x="12318" y="3751"/>
                      </a:lnTo>
                      <a:lnTo>
                        <a:pt x="11133" y="4028"/>
                      </a:lnTo>
                      <a:lnTo>
                        <a:pt x="9949" y="4265"/>
                      </a:lnTo>
                      <a:lnTo>
                        <a:pt x="8725" y="4462"/>
                      </a:lnTo>
                      <a:lnTo>
                        <a:pt x="7541" y="4620"/>
                      </a:lnTo>
                      <a:lnTo>
                        <a:pt x="6317" y="4778"/>
                      </a:lnTo>
                      <a:lnTo>
                        <a:pt x="5093" y="4857"/>
                      </a:lnTo>
                      <a:lnTo>
                        <a:pt x="3909" y="4936"/>
                      </a:lnTo>
                      <a:lnTo>
                        <a:pt x="1382" y="4936"/>
                      </a:lnTo>
                      <a:lnTo>
                        <a:pt x="1106" y="4975"/>
                      </a:lnTo>
                      <a:lnTo>
                        <a:pt x="829" y="5054"/>
                      </a:lnTo>
                      <a:lnTo>
                        <a:pt x="592" y="5173"/>
                      </a:lnTo>
                      <a:lnTo>
                        <a:pt x="395" y="5331"/>
                      </a:lnTo>
                      <a:lnTo>
                        <a:pt x="237" y="5528"/>
                      </a:lnTo>
                      <a:lnTo>
                        <a:pt x="119" y="5765"/>
                      </a:lnTo>
                      <a:lnTo>
                        <a:pt x="40" y="6041"/>
                      </a:lnTo>
                      <a:lnTo>
                        <a:pt x="0" y="6318"/>
                      </a:lnTo>
                      <a:lnTo>
                        <a:pt x="40" y="6594"/>
                      </a:lnTo>
                      <a:lnTo>
                        <a:pt x="119" y="6831"/>
                      </a:lnTo>
                      <a:lnTo>
                        <a:pt x="237" y="7068"/>
                      </a:lnTo>
                      <a:lnTo>
                        <a:pt x="395" y="7305"/>
                      </a:lnTo>
                      <a:lnTo>
                        <a:pt x="592" y="7463"/>
                      </a:lnTo>
                      <a:lnTo>
                        <a:pt x="829" y="7581"/>
                      </a:lnTo>
                      <a:lnTo>
                        <a:pt x="1106" y="7660"/>
                      </a:lnTo>
                      <a:lnTo>
                        <a:pt x="1382" y="7699"/>
                      </a:lnTo>
                      <a:lnTo>
                        <a:pt x="42677" y="7699"/>
                      </a:lnTo>
                      <a:lnTo>
                        <a:pt x="43072" y="7660"/>
                      </a:lnTo>
                      <a:lnTo>
                        <a:pt x="43427" y="7541"/>
                      </a:lnTo>
                      <a:lnTo>
                        <a:pt x="43782" y="7344"/>
                      </a:lnTo>
                      <a:lnTo>
                        <a:pt x="44059" y="7107"/>
                      </a:lnTo>
                      <a:lnTo>
                        <a:pt x="44335" y="6791"/>
                      </a:lnTo>
                      <a:lnTo>
                        <a:pt x="44493" y="6476"/>
                      </a:lnTo>
                      <a:lnTo>
                        <a:pt x="44612" y="6081"/>
                      </a:lnTo>
                      <a:lnTo>
                        <a:pt x="44651" y="5686"/>
                      </a:lnTo>
                      <a:lnTo>
                        <a:pt x="44651" y="1975"/>
                      </a:lnTo>
                      <a:lnTo>
                        <a:pt x="44612" y="1580"/>
                      </a:lnTo>
                      <a:lnTo>
                        <a:pt x="44493" y="1185"/>
                      </a:lnTo>
                      <a:lnTo>
                        <a:pt x="44335" y="869"/>
                      </a:lnTo>
                      <a:lnTo>
                        <a:pt x="44059" y="554"/>
                      </a:lnTo>
                      <a:lnTo>
                        <a:pt x="43782" y="317"/>
                      </a:lnTo>
                      <a:lnTo>
                        <a:pt x="43427" y="119"/>
                      </a:lnTo>
                      <a:lnTo>
                        <a:pt x="43072" y="40"/>
                      </a:lnTo>
                      <a:lnTo>
                        <a:pt x="4267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5602350" y="4208650"/>
                  <a:ext cx="1116300" cy="192500"/>
                </a:xfrm>
                <a:custGeom>
                  <a:rect b="b" l="l" r="r" t="t"/>
                  <a:pathLst>
                    <a:path extrusionOk="0" fill="none" h="7700" w="44652">
                      <a:moveTo>
                        <a:pt x="21398" y="198"/>
                      </a:moveTo>
                      <a:lnTo>
                        <a:pt x="21398" y="198"/>
                      </a:lnTo>
                      <a:lnTo>
                        <a:pt x="20292" y="791"/>
                      </a:lnTo>
                      <a:lnTo>
                        <a:pt x="19187" y="1304"/>
                      </a:lnTo>
                      <a:lnTo>
                        <a:pt x="18082" y="1817"/>
                      </a:lnTo>
                      <a:lnTo>
                        <a:pt x="16937" y="2251"/>
                      </a:lnTo>
                      <a:lnTo>
                        <a:pt x="15792" y="2686"/>
                      </a:lnTo>
                      <a:lnTo>
                        <a:pt x="14647" y="3080"/>
                      </a:lnTo>
                      <a:lnTo>
                        <a:pt x="13502" y="3436"/>
                      </a:lnTo>
                      <a:lnTo>
                        <a:pt x="12318" y="3751"/>
                      </a:lnTo>
                      <a:lnTo>
                        <a:pt x="11133" y="4028"/>
                      </a:lnTo>
                      <a:lnTo>
                        <a:pt x="9949" y="4265"/>
                      </a:lnTo>
                      <a:lnTo>
                        <a:pt x="8725" y="4462"/>
                      </a:lnTo>
                      <a:lnTo>
                        <a:pt x="7541" y="4620"/>
                      </a:lnTo>
                      <a:lnTo>
                        <a:pt x="6317" y="4778"/>
                      </a:lnTo>
                      <a:lnTo>
                        <a:pt x="5093" y="4857"/>
                      </a:lnTo>
                      <a:lnTo>
                        <a:pt x="3909" y="4936"/>
                      </a:lnTo>
                      <a:lnTo>
                        <a:pt x="2685" y="4936"/>
                      </a:lnTo>
                      <a:lnTo>
                        <a:pt x="1382" y="4936"/>
                      </a:lnTo>
                      <a:lnTo>
                        <a:pt x="1382" y="4936"/>
                      </a:lnTo>
                      <a:lnTo>
                        <a:pt x="1106" y="4975"/>
                      </a:lnTo>
                      <a:lnTo>
                        <a:pt x="829" y="5054"/>
                      </a:lnTo>
                      <a:lnTo>
                        <a:pt x="592" y="5173"/>
                      </a:lnTo>
                      <a:lnTo>
                        <a:pt x="395" y="5331"/>
                      </a:lnTo>
                      <a:lnTo>
                        <a:pt x="237" y="5528"/>
                      </a:lnTo>
                      <a:lnTo>
                        <a:pt x="119" y="5765"/>
                      </a:lnTo>
                      <a:lnTo>
                        <a:pt x="40" y="6041"/>
                      </a:lnTo>
                      <a:lnTo>
                        <a:pt x="0" y="6318"/>
                      </a:lnTo>
                      <a:lnTo>
                        <a:pt x="0" y="6318"/>
                      </a:lnTo>
                      <a:lnTo>
                        <a:pt x="40" y="6594"/>
                      </a:lnTo>
                      <a:lnTo>
                        <a:pt x="119" y="6831"/>
                      </a:lnTo>
                      <a:lnTo>
                        <a:pt x="237" y="7068"/>
                      </a:lnTo>
                      <a:lnTo>
                        <a:pt x="395" y="7305"/>
                      </a:lnTo>
                      <a:lnTo>
                        <a:pt x="592" y="7463"/>
                      </a:lnTo>
                      <a:lnTo>
                        <a:pt x="829" y="7581"/>
                      </a:lnTo>
                      <a:lnTo>
                        <a:pt x="1106" y="7660"/>
                      </a:lnTo>
                      <a:lnTo>
                        <a:pt x="1382" y="7699"/>
                      </a:lnTo>
                      <a:lnTo>
                        <a:pt x="42677" y="7699"/>
                      </a:lnTo>
                      <a:lnTo>
                        <a:pt x="42677" y="7699"/>
                      </a:lnTo>
                      <a:lnTo>
                        <a:pt x="43072" y="7660"/>
                      </a:lnTo>
                      <a:lnTo>
                        <a:pt x="43427" y="7541"/>
                      </a:lnTo>
                      <a:lnTo>
                        <a:pt x="43782" y="7344"/>
                      </a:lnTo>
                      <a:lnTo>
                        <a:pt x="44059" y="7107"/>
                      </a:lnTo>
                      <a:lnTo>
                        <a:pt x="44335" y="6791"/>
                      </a:lnTo>
                      <a:lnTo>
                        <a:pt x="44493" y="6476"/>
                      </a:lnTo>
                      <a:lnTo>
                        <a:pt x="44612" y="6081"/>
                      </a:lnTo>
                      <a:lnTo>
                        <a:pt x="44651" y="5686"/>
                      </a:lnTo>
                      <a:lnTo>
                        <a:pt x="44651" y="1975"/>
                      </a:lnTo>
                      <a:lnTo>
                        <a:pt x="44651" y="1975"/>
                      </a:lnTo>
                      <a:lnTo>
                        <a:pt x="44612" y="1580"/>
                      </a:lnTo>
                      <a:lnTo>
                        <a:pt x="44493" y="1185"/>
                      </a:lnTo>
                      <a:lnTo>
                        <a:pt x="44335" y="869"/>
                      </a:lnTo>
                      <a:lnTo>
                        <a:pt x="44059" y="554"/>
                      </a:lnTo>
                      <a:lnTo>
                        <a:pt x="43782" y="317"/>
                      </a:lnTo>
                      <a:lnTo>
                        <a:pt x="43427" y="119"/>
                      </a:lnTo>
                      <a:lnTo>
                        <a:pt x="43072" y="40"/>
                      </a:lnTo>
                      <a:lnTo>
                        <a:pt x="42677" y="1"/>
                      </a:lnTo>
                      <a:lnTo>
                        <a:pt x="22345" y="1"/>
                      </a:lnTo>
                      <a:lnTo>
                        <a:pt x="22345" y="1"/>
                      </a:lnTo>
                      <a:lnTo>
                        <a:pt x="22069" y="1"/>
                      </a:lnTo>
                      <a:lnTo>
                        <a:pt x="21832" y="40"/>
                      </a:lnTo>
                      <a:lnTo>
                        <a:pt x="21595" y="119"/>
                      </a:lnTo>
                      <a:lnTo>
                        <a:pt x="21398" y="19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6121500" y="3853350"/>
                  <a:ext cx="456000" cy="404675"/>
                </a:xfrm>
                <a:custGeom>
                  <a:rect b="b" l="l" r="r" t="t"/>
                  <a:pathLst>
                    <a:path extrusionOk="0" h="16187" w="18240">
                      <a:moveTo>
                        <a:pt x="2645" y="0"/>
                      </a:moveTo>
                      <a:lnTo>
                        <a:pt x="2408" y="40"/>
                      </a:lnTo>
                      <a:lnTo>
                        <a:pt x="2132" y="79"/>
                      </a:lnTo>
                      <a:lnTo>
                        <a:pt x="1895" y="119"/>
                      </a:lnTo>
                      <a:lnTo>
                        <a:pt x="1658" y="237"/>
                      </a:lnTo>
                      <a:lnTo>
                        <a:pt x="1421" y="316"/>
                      </a:lnTo>
                      <a:lnTo>
                        <a:pt x="1185" y="474"/>
                      </a:lnTo>
                      <a:lnTo>
                        <a:pt x="948" y="632"/>
                      </a:lnTo>
                      <a:lnTo>
                        <a:pt x="790" y="790"/>
                      </a:lnTo>
                      <a:lnTo>
                        <a:pt x="592" y="987"/>
                      </a:lnTo>
                      <a:lnTo>
                        <a:pt x="434" y="1224"/>
                      </a:lnTo>
                      <a:lnTo>
                        <a:pt x="316" y="1422"/>
                      </a:lnTo>
                      <a:lnTo>
                        <a:pt x="198" y="1659"/>
                      </a:lnTo>
                      <a:lnTo>
                        <a:pt x="119" y="1895"/>
                      </a:lnTo>
                      <a:lnTo>
                        <a:pt x="40" y="2132"/>
                      </a:lnTo>
                      <a:lnTo>
                        <a:pt x="0" y="2409"/>
                      </a:lnTo>
                      <a:lnTo>
                        <a:pt x="0" y="2646"/>
                      </a:lnTo>
                      <a:lnTo>
                        <a:pt x="0" y="2922"/>
                      </a:lnTo>
                      <a:lnTo>
                        <a:pt x="40" y="3198"/>
                      </a:lnTo>
                      <a:lnTo>
                        <a:pt x="119" y="3435"/>
                      </a:lnTo>
                      <a:lnTo>
                        <a:pt x="198" y="3711"/>
                      </a:lnTo>
                      <a:lnTo>
                        <a:pt x="4698" y="14529"/>
                      </a:lnTo>
                      <a:lnTo>
                        <a:pt x="4896" y="14884"/>
                      </a:lnTo>
                      <a:lnTo>
                        <a:pt x="5132" y="15200"/>
                      </a:lnTo>
                      <a:lnTo>
                        <a:pt x="5369" y="15516"/>
                      </a:lnTo>
                      <a:lnTo>
                        <a:pt x="5685" y="15753"/>
                      </a:lnTo>
                      <a:lnTo>
                        <a:pt x="6040" y="15911"/>
                      </a:lnTo>
                      <a:lnTo>
                        <a:pt x="6396" y="16068"/>
                      </a:lnTo>
                      <a:lnTo>
                        <a:pt x="6751" y="16147"/>
                      </a:lnTo>
                      <a:lnTo>
                        <a:pt x="7185" y="16187"/>
                      </a:lnTo>
                      <a:lnTo>
                        <a:pt x="15831" y="16187"/>
                      </a:lnTo>
                      <a:lnTo>
                        <a:pt x="16108" y="16147"/>
                      </a:lnTo>
                      <a:lnTo>
                        <a:pt x="16345" y="16068"/>
                      </a:lnTo>
                      <a:lnTo>
                        <a:pt x="16581" y="15990"/>
                      </a:lnTo>
                      <a:lnTo>
                        <a:pt x="16818" y="15871"/>
                      </a:lnTo>
                      <a:lnTo>
                        <a:pt x="17055" y="15713"/>
                      </a:lnTo>
                      <a:lnTo>
                        <a:pt x="17253" y="15555"/>
                      </a:lnTo>
                      <a:lnTo>
                        <a:pt x="17450" y="15397"/>
                      </a:lnTo>
                      <a:lnTo>
                        <a:pt x="17647" y="15200"/>
                      </a:lnTo>
                      <a:lnTo>
                        <a:pt x="17805" y="15003"/>
                      </a:lnTo>
                      <a:lnTo>
                        <a:pt x="17924" y="14766"/>
                      </a:lnTo>
                      <a:lnTo>
                        <a:pt x="18042" y="14529"/>
                      </a:lnTo>
                      <a:lnTo>
                        <a:pt x="18121" y="14292"/>
                      </a:lnTo>
                      <a:lnTo>
                        <a:pt x="18161" y="14055"/>
                      </a:lnTo>
                      <a:lnTo>
                        <a:pt x="18200" y="13818"/>
                      </a:lnTo>
                      <a:lnTo>
                        <a:pt x="18240" y="13542"/>
                      </a:lnTo>
                      <a:lnTo>
                        <a:pt x="18200" y="13305"/>
                      </a:lnTo>
                      <a:lnTo>
                        <a:pt x="18200" y="13029"/>
                      </a:lnTo>
                      <a:lnTo>
                        <a:pt x="18121" y="12752"/>
                      </a:lnTo>
                      <a:lnTo>
                        <a:pt x="18042" y="12515"/>
                      </a:lnTo>
                      <a:lnTo>
                        <a:pt x="13541" y="1659"/>
                      </a:lnTo>
                      <a:lnTo>
                        <a:pt x="13344" y="1303"/>
                      </a:lnTo>
                      <a:lnTo>
                        <a:pt x="13107" y="987"/>
                      </a:lnTo>
                      <a:lnTo>
                        <a:pt x="12831" y="711"/>
                      </a:lnTo>
                      <a:lnTo>
                        <a:pt x="12555" y="474"/>
                      </a:lnTo>
                      <a:lnTo>
                        <a:pt x="12199" y="277"/>
                      </a:lnTo>
                      <a:lnTo>
                        <a:pt x="11844" y="119"/>
                      </a:lnTo>
                      <a:lnTo>
                        <a:pt x="11449" y="40"/>
                      </a:lnTo>
                      <a:lnTo>
                        <a:pt x="1105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6121500" y="3853350"/>
                  <a:ext cx="456000" cy="404675"/>
                </a:xfrm>
                <a:custGeom>
                  <a:rect b="b" l="l" r="r" t="t"/>
                  <a:pathLst>
                    <a:path extrusionOk="0" fill="none" h="16187" w="18240">
                      <a:moveTo>
                        <a:pt x="15594" y="16187"/>
                      </a:moveTo>
                      <a:lnTo>
                        <a:pt x="7185" y="16187"/>
                      </a:lnTo>
                      <a:lnTo>
                        <a:pt x="7185" y="16187"/>
                      </a:lnTo>
                      <a:lnTo>
                        <a:pt x="6751" y="16147"/>
                      </a:lnTo>
                      <a:lnTo>
                        <a:pt x="6396" y="16068"/>
                      </a:lnTo>
                      <a:lnTo>
                        <a:pt x="6040" y="15911"/>
                      </a:lnTo>
                      <a:lnTo>
                        <a:pt x="5685" y="15753"/>
                      </a:lnTo>
                      <a:lnTo>
                        <a:pt x="5369" y="15516"/>
                      </a:lnTo>
                      <a:lnTo>
                        <a:pt x="5132" y="15200"/>
                      </a:lnTo>
                      <a:lnTo>
                        <a:pt x="4896" y="14884"/>
                      </a:lnTo>
                      <a:lnTo>
                        <a:pt x="4698" y="14529"/>
                      </a:lnTo>
                      <a:lnTo>
                        <a:pt x="198" y="3711"/>
                      </a:lnTo>
                      <a:lnTo>
                        <a:pt x="198" y="3711"/>
                      </a:lnTo>
                      <a:lnTo>
                        <a:pt x="119" y="3435"/>
                      </a:lnTo>
                      <a:lnTo>
                        <a:pt x="40" y="3198"/>
                      </a:lnTo>
                      <a:lnTo>
                        <a:pt x="0" y="2922"/>
                      </a:lnTo>
                      <a:lnTo>
                        <a:pt x="0" y="2646"/>
                      </a:lnTo>
                      <a:lnTo>
                        <a:pt x="0" y="2409"/>
                      </a:lnTo>
                      <a:lnTo>
                        <a:pt x="40" y="2132"/>
                      </a:lnTo>
                      <a:lnTo>
                        <a:pt x="119" y="1895"/>
                      </a:lnTo>
                      <a:lnTo>
                        <a:pt x="198" y="1659"/>
                      </a:lnTo>
                      <a:lnTo>
                        <a:pt x="316" y="1422"/>
                      </a:lnTo>
                      <a:lnTo>
                        <a:pt x="434" y="1224"/>
                      </a:lnTo>
                      <a:lnTo>
                        <a:pt x="592" y="987"/>
                      </a:lnTo>
                      <a:lnTo>
                        <a:pt x="790" y="790"/>
                      </a:lnTo>
                      <a:lnTo>
                        <a:pt x="948" y="632"/>
                      </a:lnTo>
                      <a:lnTo>
                        <a:pt x="1185" y="474"/>
                      </a:lnTo>
                      <a:lnTo>
                        <a:pt x="1421" y="316"/>
                      </a:lnTo>
                      <a:lnTo>
                        <a:pt x="1658" y="237"/>
                      </a:lnTo>
                      <a:lnTo>
                        <a:pt x="1658" y="237"/>
                      </a:lnTo>
                      <a:lnTo>
                        <a:pt x="1895" y="119"/>
                      </a:lnTo>
                      <a:lnTo>
                        <a:pt x="2132" y="79"/>
                      </a:lnTo>
                      <a:lnTo>
                        <a:pt x="2408" y="40"/>
                      </a:lnTo>
                      <a:lnTo>
                        <a:pt x="2645" y="0"/>
                      </a:lnTo>
                      <a:lnTo>
                        <a:pt x="11054" y="0"/>
                      </a:lnTo>
                      <a:lnTo>
                        <a:pt x="11054" y="0"/>
                      </a:lnTo>
                      <a:lnTo>
                        <a:pt x="11449" y="40"/>
                      </a:lnTo>
                      <a:lnTo>
                        <a:pt x="11844" y="119"/>
                      </a:lnTo>
                      <a:lnTo>
                        <a:pt x="12199" y="277"/>
                      </a:lnTo>
                      <a:lnTo>
                        <a:pt x="12555" y="474"/>
                      </a:lnTo>
                      <a:lnTo>
                        <a:pt x="12831" y="711"/>
                      </a:lnTo>
                      <a:lnTo>
                        <a:pt x="13107" y="987"/>
                      </a:lnTo>
                      <a:lnTo>
                        <a:pt x="13344" y="1303"/>
                      </a:lnTo>
                      <a:lnTo>
                        <a:pt x="13541" y="1659"/>
                      </a:lnTo>
                      <a:lnTo>
                        <a:pt x="18042" y="12515"/>
                      </a:lnTo>
                      <a:lnTo>
                        <a:pt x="18042" y="12515"/>
                      </a:lnTo>
                      <a:lnTo>
                        <a:pt x="18121" y="12752"/>
                      </a:lnTo>
                      <a:lnTo>
                        <a:pt x="18200" y="13029"/>
                      </a:lnTo>
                      <a:lnTo>
                        <a:pt x="18200" y="13305"/>
                      </a:lnTo>
                      <a:lnTo>
                        <a:pt x="18240" y="13542"/>
                      </a:lnTo>
                      <a:lnTo>
                        <a:pt x="18200" y="13818"/>
                      </a:lnTo>
                      <a:lnTo>
                        <a:pt x="18161" y="14055"/>
                      </a:lnTo>
                      <a:lnTo>
                        <a:pt x="18121" y="14292"/>
                      </a:lnTo>
                      <a:lnTo>
                        <a:pt x="18042" y="14529"/>
                      </a:lnTo>
                      <a:lnTo>
                        <a:pt x="17924" y="14766"/>
                      </a:lnTo>
                      <a:lnTo>
                        <a:pt x="17805" y="15003"/>
                      </a:lnTo>
                      <a:lnTo>
                        <a:pt x="17647" y="15200"/>
                      </a:lnTo>
                      <a:lnTo>
                        <a:pt x="17450" y="15397"/>
                      </a:lnTo>
                      <a:lnTo>
                        <a:pt x="17253" y="15555"/>
                      </a:lnTo>
                      <a:lnTo>
                        <a:pt x="17055" y="15713"/>
                      </a:lnTo>
                      <a:lnTo>
                        <a:pt x="16818" y="15871"/>
                      </a:lnTo>
                      <a:lnTo>
                        <a:pt x="16581" y="15990"/>
                      </a:lnTo>
                      <a:lnTo>
                        <a:pt x="16581" y="15990"/>
                      </a:lnTo>
                      <a:lnTo>
                        <a:pt x="16345" y="16068"/>
                      </a:lnTo>
                      <a:lnTo>
                        <a:pt x="16108" y="16147"/>
                      </a:lnTo>
                      <a:lnTo>
                        <a:pt x="15831" y="16187"/>
                      </a:lnTo>
                      <a:lnTo>
                        <a:pt x="15594" y="161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6136300" y="3888875"/>
                  <a:ext cx="389875" cy="360275"/>
                </a:xfrm>
                <a:custGeom>
                  <a:rect b="b" l="l" r="r" t="t"/>
                  <a:pathLst>
                    <a:path extrusionOk="0" h="14411" w="15595">
                      <a:moveTo>
                        <a:pt x="435" y="1"/>
                      </a:moveTo>
                      <a:lnTo>
                        <a:pt x="277" y="198"/>
                      </a:lnTo>
                      <a:lnTo>
                        <a:pt x="158" y="395"/>
                      </a:lnTo>
                      <a:lnTo>
                        <a:pt x="79" y="593"/>
                      </a:lnTo>
                      <a:lnTo>
                        <a:pt x="40" y="830"/>
                      </a:lnTo>
                      <a:lnTo>
                        <a:pt x="0" y="1027"/>
                      </a:lnTo>
                      <a:lnTo>
                        <a:pt x="40" y="1264"/>
                      </a:lnTo>
                      <a:lnTo>
                        <a:pt x="79" y="1501"/>
                      </a:lnTo>
                      <a:lnTo>
                        <a:pt x="158" y="1738"/>
                      </a:lnTo>
                      <a:lnTo>
                        <a:pt x="4975" y="13384"/>
                      </a:lnTo>
                      <a:lnTo>
                        <a:pt x="5093" y="13582"/>
                      </a:lnTo>
                      <a:lnTo>
                        <a:pt x="5212" y="13779"/>
                      </a:lnTo>
                      <a:lnTo>
                        <a:pt x="5409" y="13976"/>
                      </a:lnTo>
                      <a:lnTo>
                        <a:pt x="5606" y="14134"/>
                      </a:lnTo>
                      <a:lnTo>
                        <a:pt x="5804" y="14253"/>
                      </a:lnTo>
                      <a:lnTo>
                        <a:pt x="6041" y="14332"/>
                      </a:lnTo>
                      <a:lnTo>
                        <a:pt x="6278" y="14371"/>
                      </a:lnTo>
                      <a:lnTo>
                        <a:pt x="6514" y="14411"/>
                      </a:lnTo>
                      <a:lnTo>
                        <a:pt x="13936" y="14411"/>
                      </a:lnTo>
                      <a:lnTo>
                        <a:pt x="14252" y="14371"/>
                      </a:lnTo>
                      <a:lnTo>
                        <a:pt x="14568" y="14253"/>
                      </a:lnTo>
                      <a:lnTo>
                        <a:pt x="14884" y="14095"/>
                      </a:lnTo>
                      <a:lnTo>
                        <a:pt x="15121" y="13897"/>
                      </a:lnTo>
                      <a:lnTo>
                        <a:pt x="15318" y="13660"/>
                      </a:lnTo>
                      <a:lnTo>
                        <a:pt x="15476" y="13345"/>
                      </a:lnTo>
                      <a:lnTo>
                        <a:pt x="15555" y="13068"/>
                      </a:lnTo>
                      <a:lnTo>
                        <a:pt x="15595" y="12752"/>
                      </a:lnTo>
                      <a:lnTo>
                        <a:pt x="15555" y="12397"/>
                      </a:lnTo>
                      <a:lnTo>
                        <a:pt x="15476" y="12081"/>
                      </a:lnTo>
                      <a:lnTo>
                        <a:pt x="10660" y="474"/>
                      </a:lnTo>
                      <a:lnTo>
                        <a:pt x="10541" y="198"/>
                      </a:lnTo>
                      <a:lnTo>
                        <a:pt x="1038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6136300" y="3888875"/>
                  <a:ext cx="389875" cy="360275"/>
                </a:xfrm>
                <a:custGeom>
                  <a:rect b="b" l="l" r="r" t="t"/>
                  <a:pathLst>
                    <a:path extrusionOk="0" fill="none" h="14411" w="15595">
                      <a:moveTo>
                        <a:pt x="10383" y="1"/>
                      </a:moveTo>
                      <a:lnTo>
                        <a:pt x="435" y="1"/>
                      </a:lnTo>
                      <a:lnTo>
                        <a:pt x="435" y="1"/>
                      </a:lnTo>
                      <a:lnTo>
                        <a:pt x="277" y="198"/>
                      </a:lnTo>
                      <a:lnTo>
                        <a:pt x="158" y="395"/>
                      </a:lnTo>
                      <a:lnTo>
                        <a:pt x="79" y="593"/>
                      </a:lnTo>
                      <a:lnTo>
                        <a:pt x="40" y="830"/>
                      </a:lnTo>
                      <a:lnTo>
                        <a:pt x="0" y="1027"/>
                      </a:lnTo>
                      <a:lnTo>
                        <a:pt x="40" y="1264"/>
                      </a:lnTo>
                      <a:lnTo>
                        <a:pt x="79" y="1501"/>
                      </a:lnTo>
                      <a:lnTo>
                        <a:pt x="158" y="1738"/>
                      </a:lnTo>
                      <a:lnTo>
                        <a:pt x="4975" y="13384"/>
                      </a:lnTo>
                      <a:lnTo>
                        <a:pt x="4975" y="13384"/>
                      </a:lnTo>
                      <a:lnTo>
                        <a:pt x="5093" y="13582"/>
                      </a:lnTo>
                      <a:lnTo>
                        <a:pt x="5212" y="13779"/>
                      </a:lnTo>
                      <a:lnTo>
                        <a:pt x="5409" y="13976"/>
                      </a:lnTo>
                      <a:lnTo>
                        <a:pt x="5606" y="14134"/>
                      </a:lnTo>
                      <a:lnTo>
                        <a:pt x="5804" y="14253"/>
                      </a:lnTo>
                      <a:lnTo>
                        <a:pt x="6041" y="14332"/>
                      </a:lnTo>
                      <a:lnTo>
                        <a:pt x="6278" y="14371"/>
                      </a:lnTo>
                      <a:lnTo>
                        <a:pt x="6514" y="14411"/>
                      </a:lnTo>
                      <a:lnTo>
                        <a:pt x="6514" y="14411"/>
                      </a:lnTo>
                      <a:lnTo>
                        <a:pt x="6514" y="14411"/>
                      </a:lnTo>
                      <a:lnTo>
                        <a:pt x="13936" y="14411"/>
                      </a:lnTo>
                      <a:lnTo>
                        <a:pt x="13936" y="14411"/>
                      </a:lnTo>
                      <a:lnTo>
                        <a:pt x="14252" y="14371"/>
                      </a:lnTo>
                      <a:lnTo>
                        <a:pt x="14568" y="14253"/>
                      </a:lnTo>
                      <a:lnTo>
                        <a:pt x="14568" y="14253"/>
                      </a:lnTo>
                      <a:lnTo>
                        <a:pt x="14884" y="14095"/>
                      </a:lnTo>
                      <a:lnTo>
                        <a:pt x="15121" y="13897"/>
                      </a:lnTo>
                      <a:lnTo>
                        <a:pt x="15318" y="13660"/>
                      </a:lnTo>
                      <a:lnTo>
                        <a:pt x="15476" y="13345"/>
                      </a:lnTo>
                      <a:lnTo>
                        <a:pt x="15555" y="13068"/>
                      </a:lnTo>
                      <a:lnTo>
                        <a:pt x="15595" y="12752"/>
                      </a:lnTo>
                      <a:lnTo>
                        <a:pt x="15555" y="12397"/>
                      </a:lnTo>
                      <a:lnTo>
                        <a:pt x="15476" y="12081"/>
                      </a:lnTo>
                      <a:lnTo>
                        <a:pt x="10660" y="474"/>
                      </a:lnTo>
                      <a:lnTo>
                        <a:pt x="10660" y="474"/>
                      </a:lnTo>
                      <a:lnTo>
                        <a:pt x="10541" y="198"/>
                      </a:lnTo>
                      <a:lnTo>
                        <a:pt x="103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6023775" y="3707275"/>
                  <a:ext cx="495500" cy="181625"/>
                </a:xfrm>
                <a:custGeom>
                  <a:rect b="b" l="l" r="r" t="t"/>
                  <a:pathLst>
                    <a:path extrusionOk="0" h="7265" w="19820">
                      <a:moveTo>
                        <a:pt x="2330" y="1"/>
                      </a:moveTo>
                      <a:lnTo>
                        <a:pt x="2054" y="40"/>
                      </a:lnTo>
                      <a:lnTo>
                        <a:pt x="1817" y="119"/>
                      </a:lnTo>
                      <a:lnTo>
                        <a:pt x="1580" y="198"/>
                      </a:lnTo>
                      <a:lnTo>
                        <a:pt x="1343" y="316"/>
                      </a:lnTo>
                      <a:lnTo>
                        <a:pt x="1146" y="435"/>
                      </a:lnTo>
                      <a:lnTo>
                        <a:pt x="948" y="593"/>
                      </a:lnTo>
                      <a:lnTo>
                        <a:pt x="751" y="751"/>
                      </a:lnTo>
                      <a:lnTo>
                        <a:pt x="593" y="948"/>
                      </a:lnTo>
                      <a:lnTo>
                        <a:pt x="435" y="1145"/>
                      </a:lnTo>
                      <a:lnTo>
                        <a:pt x="317" y="1343"/>
                      </a:lnTo>
                      <a:lnTo>
                        <a:pt x="198" y="1580"/>
                      </a:lnTo>
                      <a:lnTo>
                        <a:pt x="119" y="1817"/>
                      </a:lnTo>
                      <a:lnTo>
                        <a:pt x="40" y="2053"/>
                      </a:lnTo>
                      <a:lnTo>
                        <a:pt x="1" y="2330"/>
                      </a:lnTo>
                      <a:lnTo>
                        <a:pt x="1" y="2567"/>
                      </a:lnTo>
                      <a:lnTo>
                        <a:pt x="1" y="4659"/>
                      </a:lnTo>
                      <a:lnTo>
                        <a:pt x="1" y="4935"/>
                      </a:lnTo>
                      <a:lnTo>
                        <a:pt x="40" y="5212"/>
                      </a:lnTo>
                      <a:lnTo>
                        <a:pt x="119" y="5449"/>
                      </a:lnTo>
                      <a:lnTo>
                        <a:pt x="198" y="5686"/>
                      </a:lnTo>
                      <a:lnTo>
                        <a:pt x="317" y="5922"/>
                      </a:lnTo>
                      <a:lnTo>
                        <a:pt x="435" y="6120"/>
                      </a:lnTo>
                      <a:lnTo>
                        <a:pt x="593" y="6317"/>
                      </a:lnTo>
                      <a:lnTo>
                        <a:pt x="751" y="6515"/>
                      </a:lnTo>
                      <a:lnTo>
                        <a:pt x="948" y="6673"/>
                      </a:lnTo>
                      <a:lnTo>
                        <a:pt x="1146" y="6830"/>
                      </a:lnTo>
                      <a:lnTo>
                        <a:pt x="1343" y="6949"/>
                      </a:lnTo>
                      <a:lnTo>
                        <a:pt x="1580" y="7067"/>
                      </a:lnTo>
                      <a:lnTo>
                        <a:pt x="1817" y="7146"/>
                      </a:lnTo>
                      <a:lnTo>
                        <a:pt x="2054" y="7225"/>
                      </a:lnTo>
                      <a:lnTo>
                        <a:pt x="2330" y="7265"/>
                      </a:lnTo>
                      <a:lnTo>
                        <a:pt x="17490" y="7265"/>
                      </a:lnTo>
                      <a:lnTo>
                        <a:pt x="17727" y="7225"/>
                      </a:lnTo>
                      <a:lnTo>
                        <a:pt x="18003" y="7146"/>
                      </a:lnTo>
                      <a:lnTo>
                        <a:pt x="18240" y="7067"/>
                      </a:lnTo>
                      <a:lnTo>
                        <a:pt x="18437" y="6949"/>
                      </a:lnTo>
                      <a:lnTo>
                        <a:pt x="18674" y="6830"/>
                      </a:lnTo>
                      <a:lnTo>
                        <a:pt x="18872" y="6673"/>
                      </a:lnTo>
                      <a:lnTo>
                        <a:pt x="19069" y="6515"/>
                      </a:lnTo>
                      <a:lnTo>
                        <a:pt x="19227" y="6317"/>
                      </a:lnTo>
                      <a:lnTo>
                        <a:pt x="19385" y="6120"/>
                      </a:lnTo>
                      <a:lnTo>
                        <a:pt x="19503" y="5922"/>
                      </a:lnTo>
                      <a:lnTo>
                        <a:pt x="19622" y="5686"/>
                      </a:lnTo>
                      <a:lnTo>
                        <a:pt x="19701" y="5449"/>
                      </a:lnTo>
                      <a:lnTo>
                        <a:pt x="19740" y="5212"/>
                      </a:lnTo>
                      <a:lnTo>
                        <a:pt x="19780" y="4935"/>
                      </a:lnTo>
                      <a:lnTo>
                        <a:pt x="19819" y="4659"/>
                      </a:lnTo>
                      <a:lnTo>
                        <a:pt x="19819" y="2567"/>
                      </a:lnTo>
                      <a:lnTo>
                        <a:pt x="19780" y="2330"/>
                      </a:lnTo>
                      <a:lnTo>
                        <a:pt x="19740" y="2053"/>
                      </a:lnTo>
                      <a:lnTo>
                        <a:pt x="19701" y="1817"/>
                      </a:lnTo>
                      <a:lnTo>
                        <a:pt x="19622" y="1580"/>
                      </a:lnTo>
                      <a:lnTo>
                        <a:pt x="19503" y="1343"/>
                      </a:lnTo>
                      <a:lnTo>
                        <a:pt x="19385" y="1145"/>
                      </a:lnTo>
                      <a:lnTo>
                        <a:pt x="19227" y="948"/>
                      </a:lnTo>
                      <a:lnTo>
                        <a:pt x="19069" y="751"/>
                      </a:lnTo>
                      <a:lnTo>
                        <a:pt x="18872" y="593"/>
                      </a:lnTo>
                      <a:lnTo>
                        <a:pt x="18674" y="435"/>
                      </a:lnTo>
                      <a:lnTo>
                        <a:pt x="18437" y="316"/>
                      </a:lnTo>
                      <a:lnTo>
                        <a:pt x="18240" y="198"/>
                      </a:lnTo>
                      <a:lnTo>
                        <a:pt x="18003" y="119"/>
                      </a:lnTo>
                      <a:lnTo>
                        <a:pt x="17727" y="40"/>
                      </a:lnTo>
                      <a:lnTo>
                        <a:pt x="1749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6023775" y="3707275"/>
                  <a:ext cx="495500" cy="181625"/>
                </a:xfrm>
                <a:custGeom>
                  <a:rect b="b" l="l" r="r" t="t"/>
                  <a:pathLst>
                    <a:path extrusionOk="0" fill="none" h="7265" w="19820">
                      <a:moveTo>
                        <a:pt x="2567" y="1"/>
                      </a:moveTo>
                      <a:lnTo>
                        <a:pt x="17214" y="1"/>
                      </a:lnTo>
                      <a:lnTo>
                        <a:pt x="17214" y="1"/>
                      </a:lnTo>
                      <a:lnTo>
                        <a:pt x="17490" y="1"/>
                      </a:lnTo>
                      <a:lnTo>
                        <a:pt x="17727" y="40"/>
                      </a:lnTo>
                      <a:lnTo>
                        <a:pt x="18003" y="119"/>
                      </a:lnTo>
                      <a:lnTo>
                        <a:pt x="18240" y="198"/>
                      </a:lnTo>
                      <a:lnTo>
                        <a:pt x="18437" y="316"/>
                      </a:lnTo>
                      <a:lnTo>
                        <a:pt x="18674" y="435"/>
                      </a:lnTo>
                      <a:lnTo>
                        <a:pt x="18872" y="593"/>
                      </a:lnTo>
                      <a:lnTo>
                        <a:pt x="19069" y="751"/>
                      </a:lnTo>
                      <a:lnTo>
                        <a:pt x="19227" y="948"/>
                      </a:lnTo>
                      <a:lnTo>
                        <a:pt x="19385" y="1145"/>
                      </a:lnTo>
                      <a:lnTo>
                        <a:pt x="19503" y="1343"/>
                      </a:lnTo>
                      <a:lnTo>
                        <a:pt x="19622" y="1580"/>
                      </a:lnTo>
                      <a:lnTo>
                        <a:pt x="19701" y="1817"/>
                      </a:lnTo>
                      <a:lnTo>
                        <a:pt x="19740" y="2053"/>
                      </a:lnTo>
                      <a:lnTo>
                        <a:pt x="19780" y="2330"/>
                      </a:lnTo>
                      <a:lnTo>
                        <a:pt x="19819" y="2567"/>
                      </a:lnTo>
                      <a:lnTo>
                        <a:pt x="19819" y="4659"/>
                      </a:lnTo>
                      <a:lnTo>
                        <a:pt x="19819" y="4659"/>
                      </a:lnTo>
                      <a:lnTo>
                        <a:pt x="19780" y="4935"/>
                      </a:lnTo>
                      <a:lnTo>
                        <a:pt x="19740" y="5212"/>
                      </a:lnTo>
                      <a:lnTo>
                        <a:pt x="19701" y="5449"/>
                      </a:lnTo>
                      <a:lnTo>
                        <a:pt x="19622" y="5686"/>
                      </a:lnTo>
                      <a:lnTo>
                        <a:pt x="19503" y="5922"/>
                      </a:lnTo>
                      <a:lnTo>
                        <a:pt x="19385" y="6120"/>
                      </a:lnTo>
                      <a:lnTo>
                        <a:pt x="19227" y="6317"/>
                      </a:lnTo>
                      <a:lnTo>
                        <a:pt x="19069" y="6515"/>
                      </a:lnTo>
                      <a:lnTo>
                        <a:pt x="18872" y="6673"/>
                      </a:lnTo>
                      <a:lnTo>
                        <a:pt x="18674" y="6830"/>
                      </a:lnTo>
                      <a:lnTo>
                        <a:pt x="18437" y="6949"/>
                      </a:lnTo>
                      <a:lnTo>
                        <a:pt x="18240" y="7067"/>
                      </a:lnTo>
                      <a:lnTo>
                        <a:pt x="18003" y="7146"/>
                      </a:lnTo>
                      <a:lnTo>
                        <a:pt x="17727" y="7225"/>
                      </a:lnTo>
                      <a:lnTo>
                        <a:pt x="17490" y="7265"/>
                      </a:lnTo>
                      <a:lnTo>
                        <a:pt x="17214" y="7265"/>
                      </a:lnTo>
                      <a:lnTo>
                        <a:pt x="2567" y="7265"/>
                      </a:lnTo>
                      <a:lnTo>
                        <a:pt x="2567" y="7265"/>
                      </a:lnTo>
                      <a:lnTo>
                        <a:pt x="2330" y="7265"/>
                      </a:lnTo>
                      <a:lnTo>
                        <a:pt x="2054" y="7225"/>
                      </a:lnTo>
                      <a:lnTo>
                        <a:pt x="1817" y="7146"/>
                      </a:lnTo>
                      <a:lnTo>
                        <a:pt x="1580" y="7067"/>
                      </a:lnTo>
                      <a:lnTo>
                        <a:pt x="1343" y="6949"/>
                      </a:lnTo>
                      <a:lnTo>
                        <a:pt x="1146" y="6830"/>
                      </a:lnTo>
                      <a:lnTo>
                        <a:pt x="948" y="6673"/>
                      </a:lnTo>
                      <a:lnTo>
                        <a:pt x="751" y="6515"/>
                      </a:lnTo>
                      <a:lnTo>
                        <a:pt x="593" y="6317"/>
                      </a:lnTo>
                      <a:lnTo>
                        <a:pt x="435" y="6120"/>
                      </a:lnTo>
                      <a:lnTo>
                        <a:pt x="317" y="5922"/>
                      </a:lnTo>
                      <a:lnTo>
                        <a:pt x="198" y="5686"/>
                      </a:lnTo>
                      <a:lnTo>
                        <a:pt x="119" y="5449"/>
                      </a:lnTo>
                      <a:lnTo>
                        <a:pt x="40" y="5212"/>
                      </a:lnTo>
                      <a:lnTo>
                        <a:pt x="1" y="4935"/>
                      </a:lnTo>
                      <a:lnTo>
                        <a:pt x="1" y="4659"/>
                      </a:lnTo>
                      <a:lnTo>
                        <a:pt x="1" y="2567"/>
                      </a:lnTo>
                      <a:lnTo>
                        <a:pt x="1" y="2567"/>
                      </a:lnTo>
                      <a:lnTo>
                        <a:pt x="1" y="2330"/>
                      </a:lnTo>
                      <a:lnTo>
                        <a:pt x="40" y="2053"/>
                      </a:lnTo>
                      <a:lnTo>
                        <a:pt x="119" y="1817"/>
                      </a:lnTo>
                      <a:lnTo>
                        <a:pt x="198" y="1580"/>
                      </a:lnTo>
                      <a:lnTo>
                        <a:pt x="317" y="1343"/>
                      </a:lnTo>
                      <a:lnTo>
                        <a:pt x="435" y="1145"/>
                      </a:lnTo>
                      <a:lnTo>
                        <a:pt x="593" y="948"/>
                      </a:lnTo>
                      <a:lnTo>
                        <a:pt x="751" y="751"/>
                      </a:lnTo>
                      <a:lnTo>
                        <a:pt x="948" y="593"/>
                      </a:lnTo>
                      <a:lnTo>
                        <a:pt x="1146" y="435"/>
                      </a:lnTo>
                      <a:lnTo>
                        <a:pt x="1343" y="316"/>
                      </a:lnTo>
                      <a:lnTo>
                        <a:pt x="1580" y="198"/>
                      </a:lnTo>
                      <a:lnTo>
                        <a:pt x="1817" y="119"/>
                      </a:lnTo>
                      <a:lnTo>
                        <a:pt x="2054" y="40"/>
                      </a:lnTo>
                      <a:lnTo>
                        <a:pt x="2330" y="1"/>
                      </a:lnTo>
                      <a:lnTo>
                        <a:pt x="256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5989225" y="3287800"/>
                  <a:ext cx="705725" cy="466875"/>
                </a:xfrm>
                <a:custGeom>
                  <a:rect b="b" l="l" r="r" t="t"/>
                  <a:pathLst>
                    <a:path extrusionOk="0" h="18675" w="28229">
                      <a:moveTo>
                        <a:pt x="1" y="1"/>
                      </a:moveTo>
                      <a:lnTo>
                        <a:pt x="1" y="18675"/>
                      </a:lnTo>
                      <a:lnTo>
                        <a:pt x="22030" y="18675"/>
                      </a:lnTo>
                      <a:lnTo>
                        <a:pt x="22662" y="18635"/>
                      </a:lnTo>
                      <a:lnTo>
                        <a:pt x="23294" y="18556"/>
                      </a:lnTo>
                      <a:lnTo>
                        <a:pt x="23886" y="18398"/>
                      </a:lnTo>
                      <a:lnTo>
                        <a:pt x="24439" y="18201"/>
                      </a:lnTo>
                      <a:lnTo>
                        <a:pt x="24991" y="17924"/>
                      </a:lnTo>
                      <a:lnTo>
                        <a:pt x="25504" y="17609"/>
                      </a:lnTo>
                      <a:lnTo>
                        <a:pt x="25978" y="17253"/>
                      </a:lnTo>
                      <a:lnTo>
                        <a:pt x="26412" y="16859"/>
                      </a:lnTo>
                      <a:lnTo>
                        <a:pt x="26807" y="16424"/>
                      </a:lnTo>
                      <a:lnTo>
                        <a:pt x="27163" y="15950"/>
                      </a:lnTo>
                      <a:lnTo>
                        <a:pt x="27478" y="15437"/>
                      </a:lnTo>
                      <a:lnTo>
                        <a:pt x="27715" y="14885"/>
                      </a:lnTo>
                      <a:lnTo>
                        <a:pt x="27952" y="14332"/>
                      </a:lnTo>
                      <a:lnTo>
                        <a:pt x="28071" y="13740"/>
                      </a:lnTo>
                      <a:lnTo>
                        <a:pt x="28189" y="13108"/>
                      </a:lnTo>
                      <a:lnTo>
                        <a:pt x="28229" y="12476"/>
                      </a:lnTo>
                      <a:lnTo>
                        <a:pt x="2822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5989225" y="3287800"/>
                  <a:ext cx="705725" cy="466875"/>
                </a:xfrm>
                <a:custGeom>
                  <a:rect b="b" l="l" r="r" t="t"/>
                  <a:pathLst>
                    <a:path extrusionOk="0" fill="none" h="18675" w="28229">
                      <a:moveTo>
                        <a:pt x="1" y="1"/>
                      </a:moveTo>
                      <a:lnTo>
                        <a:pt x="28229" y="1"/>
                      </a:lnTo>
                      <a:lnTo>
                        <a:pt x="28229" y="12476"/>
                      </a:lnTo>
                      <a:lnTo>
                        <a:pt x="28229" y="12476"/>
                      </a:lnTo>
                      <a:lnTo>
                        <a:pt x="28189" y="13108"/>
                      </a:lnTo>
                      <a:lnTo>
                        <a:pt x="28071" y="13740"/>
                      </a:lnTo>
                      <a:lnTo>
                        <a:pt x="27952" y="14332"/>
                      </a:lnTo>
                      <a:lnTo>
                        <a:pt x="27715" y="14885"/>
                      </a:lnTo>
                      <a:lnTo>
                        <a:pt x="27478" y="15437"/>
                      </a:lnTo>
                      <a:lnTo>
                        <a:pt x="27163" y="15950"/>
                      </a:lnTo>
                      <a:lnTo>
                        <a:pt x="26807" y="16424"/>
                      </a:lnTo>
                      <a:lnTo>
                        <a:pt x="26412" y="16859"/>
                      </a:lnTo>
                      <a:lnTo>
                        <a:pt x="25978" y="17253"/>
                      </a:lnTo>
                      <a:lnTo>
                        <a:pt x="25504" y="17609"/>
                      </a:lnTo>
                      <a:lnTo>
                        <a:pt x="24991" y="17924"/>
                      </a:lnTo>
                      <a:lnTo>
                        <a:pt x="24439" y="18201"/>
                      </a:lnTo>
                      <a:lnTo>
                        <a:pt x="23886" y="18398"/>
                      </a:lnTo>
                      <a:lnTo>
                        <a:pt x="23294" y="18556"/>
                      </a:lnTo>
                      <a:lnTo>
                        <a:pt x="22662" y="18635"/>
                      </a:lnTo>
                      <a:lnTo>
                        <a:pt x="22030" y="18675"/>
                      </a:lnTo>
                      <a:lnTo>
                        <a:pt x="22030" y="18675"/>
                      </a:lnTo>
                      <a:lnTo>
                        <a:pt x="1" y="1867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6151100" y="3423025"/>
                  <a:ext cx="414550" cy="302050"/>
                </a:xfrm>
                <a:custGeom>
                  <a:rect b="b" l="l" r="r" t="t"/>
                  <a:pathLst>
                    <a:path extrusionOk="0" h="12082" w="16582">
                      <a:moveTo>
                        <a:pt x="16582" y="1"/>
                      </a:moveTo>
                      <a:lnTo>
                        <a:pt x="14568" y="1066"/>
                      </a:lnTo>
                      <a:lnTo>
                        <a:pt x="12634" y="2053"/>
                      </a:lnTo>
                      <a:lnTo>
                        <a:pt x="11844" y="2409"/>
                      </a:lnTo>
                      <a:lnTo>
                        <a:pt x="11134" y="2685"/>
                      </a:lnTo>
                      <a:lnTo>
                        <a:pt x="10384" y="2883"/>
                      </a:lnTo>
                      <a:lnTo>
                        <a:pt x="9594" y="3001"/>
                      </a:lnTo>
                      <a:lnTo>
                        <a:pt x="8646" y="3080"/>
                      </a:lnTo>
                      <a:lnTo>
                        <a:pt x="7541" y="3119"/>
                      </a:lnTo>
                      <a:lnTo>
                        <a:pt x="7581" y="3514"/>
                      </a:lnTo>
                      <a:lnTo>
                        <a:pt x="7620" y="3909"/>
                      </a:lnTo>
                      <a:lnTo>
                        <a:pt x="7620" y="4225"/>
                      </a:lnTo>
                      <a:lnTo>
                        <a:pt x="7541" y="4541"/>
                      </a:lnTo>
                      <a:lnTo>
                        <a:pt x="7462" y="4856"/>
                      </a:lnTo>
                      <a:lnTo>
                        <a:pt x="7344" y="5133"/>
                      </a:lnTo>
                      <a:lnTo>
                        <a:pt x="7225" y="5409"/>
                      </a:lnTo>
                      <a:lnTo>
                        <a:pt x="7028" y="5686"/>
                      </a:lnTo>
                      <a:lnTo>
                        <a:pt x="6830" y="5922"/>
                      </a:lnTo>
                      <a:lnTo>
                        <a:pt x="6594" y="6159"/>
                      </a:lnTo>
                      <a:lnTo>
                        <a:pt x="1" y="12081"/>
                      </a:lnTo>
                      <a:lnTo>
                        <a:pt x="11647" y="12081"/>
                      </a:lnTo>
                      <a:lnTo>
                        <a:pt x="12160" y="12042"/>
                      </a:lnTo>
                      <a:lnTo>
                        <a:pt x="12673" y="11963"/>
                      </a:lnTo>
                      <a:lnTo>
                        <a:pt x="13147" y="11844"/>
                      </a:lnTo>
                      <a:lnTo>
                        <a:pt x="13581" y="11686"/>
                      </a:lnTo>
                      <a:lnTo>
                        <a:pt x="14016" y="11489"/>
                      </a:lnTo>
                      <a:lnTo>
                        <a:pt x="14410" y="11213"/>
                      </a:lnTo>
                      <a:lnTo>
                        <a:pt x="14805" y="10936"/>
                      </a:lnTo>
                      <a:lnTo>
                        <a:pt x="15161" y="10620"/>
                      </a:lnTo>
                      <a:lnTo>
                        <a:pt x="15476" y="10265"/>
                      </a:lnTo>
                      <a:lnTo>
                        <a:pt x="15753" y="9910"/>
                      </a:lnTo>
                      <a:lnTo>
                        <a:pt x="15990" y="9476"/>
                      </a:lnTo>
                      <a:lnTo>
                        <a:pt x="16226" y="9041"/>
                      </a:lnTo>
                      <a:lnTo>
                        <a:pt x="16384" y="8607"/>
                      </a:lnTo>
                      <a:lnTo>
                        <a:pt x="16503" y="8133"/>
                      </a:lnTo>
                      <a:lnTo>
                        <a:pt x="16582" y="7660"/>
                      </a:lnTo>
                      <a:lnTo>
                        <a:pt x="16582" y="7146"/>
                      </a:lnTo>
                      <a:lnTo>
                        <a:pt x="16582"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6151100" y="3423025"/>
                  <a:ext cx="414550" cy="302050"/>
                </a:xfrm>
                <a:custGeom>
                  <a:rect b="b" l="l" r="r" t="t"/>
                  <a:pathLst>
                    <a:path extrusionOk="0" fill="none" h="12082" w="16582">
                      <a:moveTo>
                        <a:pt x="16582" y="1"/>
                      </a:moveTo>
                      <a:lnTo>
                        <a:pt x="14568" y="1066"/>
                      </a:lnTo>
                      <a:lnTo>
                        <a:pt x="14568" y="1066"/>
                      </a:lnTo>
                      <a:lnTo>
                        <a:pt x="12634" y="2053"/>
                      </a:lnTo>
                      <a:lnTo>
                        <a:pt x="11844" y="2409"/>
                      </a:lnTo>
                      <a:lnTo>
                        <a:pt x="11134" y="2685"/>
                      </a:lnTo>
                      <a:lnTo>
                        <a:pt x="10384" y="2883"/>
                      </a:lnTo>
                      <a:lnTo>
                        <a:pt x="9594" y="3001"/>
                      </a:lnTo>
                      <a:lnTo>
                        <a:pt x="8646" y="3080"/>
                      </a:lnTo>
                      <a:lnTo>
                        <a:pt x="7541" y="3119"/>
                      </a:lnTo>
                      <a:lnTo>
                        <a:pt x="7541" y="3119"/>
                      </a:lnTo>
                      <a:lnTo>
                        <a:pt x="7581" y="3514"/>
                      </a:lnTo>
                      <a:lnTo>
                        <a:pt x="7620" y="3909"/>
                      </a:lnTo>
                      <a:lnTo>
                        <a:pt x="7620" y="3909"/>
                      </a:lnTo>
                      <a:lnTo>
                        <a:pt x="7620" y="4225"/>
                      </a:lnTo>
                      <a:lnTo>
                        <a:pt x="7541" y="4541"/>
                      </a:lnTo>
                      <a:lnTo>
                        <a:pt x="7462" y="4856"/>
                      </a:lnTo>
                      <a:lnTo>
                        <a:pt x="7344" y="5133"/>
                      </a:lnTo>
                      <a:lnTo>
                        <a:pt x="7225" y="5409"/>
                      </a:lnTo>
                      <a:lnTo>
                        <a:pt x="7028" y="5686"/>
                      </a:lnTo>
                      <a:lnTo>
                        <a:pt x="6830" y="5922"/>
                      </a:lnTo>
                      <a:lnTo>
                        <a:pt x="6594" y="6159"/>
                      </a:lnTo>
                      <a:lnTo>
                        <a:pt x="1" y="12081"/>
                      </a:lnTo>
                      <a:lnTo>
                        <a:pt x="11647" y="12081"/>
                      </a:lnTo>
                      <a:lnTo>
                        <a:pt x="11647" y="12081"/>
                      </a:lnTo>
                      <a:lnTo>
                        <a:pt x="12160" y="12042"/>
                      </a:lnTo>
                      <a:lnTo>
                        <a:pt x="12673" y="11963"/>
                      </a:lnTo>
                      <a:lnTo>
                        <a:pt x="13147" y="11844"/>
                      </a:lnTo>
                      <a:lnTo>
                        <a:pt x="13581" y="11686"/>
                      </a:lnTo>
                      <a:lnTo>
                        <a:pt x="14016" y="11489"/>
                      </a:lnTo>
                      <a:lnTo>
                        <a:pt x="14410" y="11213"/>
                      </a:lnTo>
                      <a:lnTo>
                        <a:pt x="14805" y="10936"/>
                      </a:lnTo>
                      <a:lnTo>
                        <a:pt x="15161" y="10620"/>
                      </a:lnTo>
                      <a:lnTo>
                        <a:pt x="15476" y="10265"/>
                      </a:lnTo>
                      <a:lnTo>
                        <a:pt x="15753" y="9910"/>
                      </a:lnTo>
                      <a:lnTo>
                        <a:pt x="15990" y="9476"/>
                      </a:lnTo>
                      <a:lnTo>
                        <a:pt x="16226" y="9041"/>
                      </a:lnTo>
                      <a:lnTo>
                        <a:pt x="16384" y="8607"/>
                      </a:lnTo>
                      <a:lnTo>
                        <a:pt x="16503" y="8133"/>
                      </a:lnTo>
                      <a:lnTo>
                        <a:pt x="16582" y="7660"/>
                      </a:lnTo>
                      <a:lnTo>
                        <a:pt x="16582" y="7146"/>
                      </a:lnTo>
                      <a:lnTo>
                        <a:pt x="1658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5614175" y="4339925"/>
                  <a:ext cx="483650" cy="54325"/>
                </a:xfrm>
                <a:custGeom>
                  <a:rect b="b" l="l" r="r" t="t"/>
                  <a:pathLst>
                    <a:path extrusionOk="0" h="2173" w="19346">
                      <a:moveTo>
                        <a:pt x="869" y="1"/>
                      </a:moveTo>
                      <a:lnTo>
                        <a:pt x="672" y="80"/>
                      </a:lnTo>
                      <a:lnTo>
                        <a:pt x="475" y="198"/>
                      </a:lnTo>
                      <a:lnTo>
                        <a:pt x="317" y="317"/>
                      </a:lnTo>
                      <a:lnTo>
                        <a:pt x="198" y="474"/>
                      </a:lnTo>
                      <a:lnTo>
                        <a:pt x="80" y="672"/>
                      </a:lnTo>
                      <a:lnTo>
                        <a:pt x="40" y="869"/>
                      </a:lnTo>
                      <a:lnTo>
                        <a:pt x="1" y="1067"/>
                      </a:lnTo>
                      <a:lnTo>
                        <a:pt x="40" y="1303"/>
                      </a:lnTo>
                      <a:lnTo>
                        <a:pt x="80" y="1501"/>
                      </a:lnTo>
                      <a:lnTo>
                        <a:pt x="198" y="1698"/>
                      </a:lnTo>
                      <a:lnTo>
                        <a:pt x="317" y="1856"/>
                      </a:lnTo>
                      <a:lnTo>
                        <a:pt x="475" y="1975"/>
                      </a:lnTo>
                      <a:lnTo>
                        <a:pt x="672" y="2093"/>
                      </a:lnTo>
                      <a:lnTo>
                        <a:pt x="869" y="2133"/>
                      </a:lnTo>
                      <a:lnTo>
                        <a:pt x="1106" y="2172"/>
                      </a:lnTo>
                      <a:lnTo>
                        <a:pt x="18280" y="2172"/>
                      </a:lnTo>
                      <a:lnTo>
                        <a:pt x="18477" y="2133"/>
                      </a:lnTo>
                      <a:lnTo>
                        <a:pt x="18675" y="2093"/>
                      </a:lnTo>
                      <a:lnTo>
                        <a:pt x="18872" y="1975"/>
                      </a:lnTo>
                      <a:lnTo>
                        <a:pt x="19030" y="1856"/>
                      </a:lnTo>
                      <a:lnTo>
                        <a:pt x="19148" y="1698"/>
                      </a:lnTo>
                      <a:lnTo>
                        <a:pt x="19267" y="1501"/>
                      </a:lnTo>
                      <a:lnTo>
                        <a:pt x="19346" y="1303"/>
                      </a:lnTo>
                      <a:lnTo>
                        <a:pt x="19346" y="1067"/>
                      </a:lnTo>
                      <a:lnTo>
                        <a:pt x="19346" y="869"/>
                      </a:lnTo>
                      <a:lnTo>
                        <a:pt x="19267" y="672"/>
                      </a:lnTo>
                      <a:lnTo>
                        <a:pt x="19148" y="474"/>
                      </a:lnTo>
                      <a:lnTo>
                        <a:pt x="19030" y="317"/>
                      </a:lnTo>
                      <a:lnTo>
                        <a:pt x="18872" y="198"/>
                      </a:lnTo>
                      <a:lnTo>
                        <a:pt x="18675" y="80"/>
                      </a:lnTo>
                      <a:lnTo>
                        <a:pt x="18477" y="1"/>
                      </a:lnTo>
                      <a:close/>
                    </a:path>
                  </a:pathLst>
                </a:custGeom>
                <a:solidFill>
                  <a:srgbClr val="0F14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5614175" y="4339925"/>
                  <a:ext cx="483650" cy="54325"/>
                </a:xfrm>
                <a:custGeom>
                  <a:rect b="b" l="l" r="r" t="t"/>
                  <a:pathLst>
                    <a:path extrusionOk="0" fill="none" h="2173" w="19346">
                      <a:moveTo>
                        <a:pt x="18280" y="1"/>
                      </a:moveTo>
                      <a:lnTo>
                        <a:pt x="1106" y="1"/>
                      </a:lnTo>
                      <a:lnTo>
                        <a:pt x="1106" y="1"/>
                      </a:lnTo>
                      <a:lnTo>
                        <a:pt x="869" y="1"/>
                      </a:lnTo>
                      <a:lnTo>
                        <a:pt x="672" y="80"/>
                      </a:lnTo>
                      <a:lnTo>
                        <a:pt x="475" y="198"/>
                      </a:lnTo>
                      <a:lnTo>
                        <a:pt x="317" y="317"/>
                      </a:lnTo>
                      <a:lnTo>
                        <a:pt x="198" y="474"/>
                      </a:lnTo>
                      <a:lnTo>
                        <a:pt x="80" y="672"/>
                      </a:lnTo>
                      <a:lnTo>
                        <a:pt x="40" y="869"/>
                      </a:lnTo>
                      <a:lnTo>
                        <a:pt x="1" y="1067"/>
                      </a:lnTo>
                      <a:lnTo>
                        <a:pt x="1" y="1067"/>
                      </a:lnTo>
                      <a:lnTo>
                        <a:pt x="40" y="1303"/>
                      </a:lnTo>
                      <a:lnTo>
                        <a:pt x="80" y="1501"/>
                      </a:lnTo>
                      <a:lnTo>
                        <a:pt x="198" y="1698"/>
                      </a:lnTo>
                      <a:lnTo>
                        <a:pt x="317" y="1856"/>
                      </a:lnTo>
                      <a:lnTo>
                        <a:pt x="475" y="1975"/>
                      </a:lnTo>
                      <a:lnTo>
                        <a:pt x="672" y="2093"/>
                      </a:lnTo>
                      <a:lnTo>
                        <a:pt x="869" y="2133"/>
                      </a:lnTo>
                      <a:lnTo>
                        <a:pt x="1106" y="2172"/>
                      </a:lnTo>
                      <a:lnTo>
                        <a:pt x="18280" y="2172"/>
                      </a:lnTo>
                      <a:lnTo>
                        <a:pt x="18280" y="2172"/>
                      </a:lnTo>
                      <a:lnTo>
                        <a:pt x="18477" y="2133"/>
                      </a:lnTo>
                      <a:lnTo>
                        <a:pt x="18675" y="2093"/>
                      </a:lnTo>
                      <a:lnTo>
                        <a:pt x="18872" y="1975"/>
                      </a:lnTo>
                      <a:lnTo>
                        <a:pt x="19030" y="1856"/>
                      </a:lnTo>
                      <a:lnTo>
                        <a:pt x="19148" y="1698"/>
                      </a:lnTo>
                      <a:lnTo>
                        <a:pt x="19267" y="1501"/>
                      </a:lnTo>
                      <a:lnTo>
                        <a:pt x="19346" y="1303"/>
                      </a:lnTo>
                      <a:lnTo>
                        <a:pt x="19346" y="1067"/>
                      </a:lnTo>
                      <a:lnTo>
                        <a:pt x="19346" y="1067"/>
                      </a:lnTo>
                      <a:lnTo>
                        <a:pt x="19346" y="869"/>
                      </a:lnTo>
                      <a:lnTo>
                        <a:pt x="19267" y="672"/>
                      </a:lnTo>
                      <a:lnTo>
                        <a:pt x="19148" y="474"/>
                      </a:lnTo>
                      <a:lnTo>
                        <a:pt x="19030" y="317"/>
                      </a:lnTo>
                      <a:lnTo>
                        <a:pt x="18872" y="198"/>
                      </a:lnTo>
                      <a:lnTo>
                        <a:pt x="18675" y="80"/>
                      </a:lnTo>
                      <a:lnTo>
                        <a:pt x="18477" y="1"/>
                      </a:lnTo>
                      <a:lnTo>
                        <a:pt x="1828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5472050" y="3321375"/>
                  <a:ext cx="38525" cy="38500"/>
                </a:xfrm>
                <a:custGeom>
                  <a:rect b="b" l="l" r="r" t="t"/>
                  <a:pathLst>
                    <a:path extrusionOk="0" h="1540" w="1541">
                      <a:moveTo>
                        <a:pt x="790" y="0"/>
                      </a:moveTo>
                      <a:lnTo>
                        <a:pt x="633" y="40"/>
                      </a:lnTo>
                      <a:lnTo>
                        <a:pt x="475" y="79"/>
                      </a:lnTo>
                      <a:lnTo>
                        <a:pt x="356" y="158"/>
                      </a:lnTo>
                      <a:lnTo>
                        <a:pt x="238" y="237"/>
                      </a:lnTo>
                      <a:lnTo>
                        <a:pt x="159" y="356"/>
                      </a:lnTo>
                      <a:lnTo>
                        <a:pt x="80" y="474"/>
                      </a:lnTo>
                      <a:lnTo>
                        <a:pt x="40" y="632"/>
                      </a:lnTo>
                      <a:lnTo>
                        <a:pt x="1" y="790"/>
                      </a:lnTo>
                      <a:lnTo>
                        <a:pt x="40" y="948"/>
                      </a:lnTo>
                      <a:lnTo>
                        <a:pt x="80" y="1066"/>
                      </a:lnTo>
                      <a:lnTo>
                        <a:pt x="159" y="1185"/>
                      </a:lnTo>
                      <a:lnTo>
                        <a:pt x="238" y="1303"/>
                      </a:lnTo>
                      <a:lnTo>
                        <a:pt x="356" y="1421"/>
                      </a:lnTo>
                      <a:lnTo>
                        <a:pt x="475" y="1461"/>
                      </a:lnTo>
                      <a:lnTo>
                        <a:pt x="633" y="1500"/>
                      </a:lnTo>
                      <a:lnTo>
                        <a:pt x="790" y="1540"/>
                      </a:lnTo>
                      <a:lnTo>
                        <a:pt x="948" y="1500"/>
                      </a:lnTo>
                      <a:lnTo>
                        <a:pt x="1067" y="1461"/>
                      </a:lnTo>
                      <a:lnTo>
                        <a:pt x="1185" y="1421"/>
                      </a:lnTo>
                      <a:lnTo>
                        <a:pt x="1304" y="1303"/>
                      </a:lnTo>
                      <a:lnTo>
                        <a:pt x="1422" y="1185"/>
                      </a:lnTo>
                      <a:lnTo>
                        <a:pt x="1462" y="1066"/>
                      </a:lnTo>
                      <a:lnTo>
                        <a:pt x="1541" y="908"/>
                      </a:lnTo>
                      <a:lnTo>
                        <a:pt x="1541" y="750"/>
                      </a:lnTo>
                      <a:lnTo>
                        <a:pt x="1501" y="632"/>
                      </a:lnTo>
                      <a:lnTo>
                        <a:pt x="1462" y="474"/>
                      </a:lnTo>
                      <a:lnTo>
                        <a:pt x="1422" y="356"/>
                      </a:lnTo>
                      <a:lnTo>
                        <a:pt x="1304" y="237"/>
                      </a:lnTo>
                      <a:lnTo>
                        <a:pt x="1185" y="119"/>
                      </a:lnTo>
                      <a:lnTo>
                        <a:pt x="1067" y="79"/>
                      </a:lnTo>
                      <a:lnTo>
                        <a:pt x="909" y="40"/>
                      </a:lnTo>
                      <a:lnTo>
                        <a:pt x="79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a:off x="5713875" y="3849400"/>
                  <a:ext cx="78975" cy="78975"/>
                </a:xfrm>
                <a:custGeom>
                  <a:rect b="b" l="l" r="r" t="t"/>
                  <a:pathLst>
                    <a:path extrusionOk="0" h="3159" w="3159">
                      <a:moveTo>
                        <a:pt x="1579" y="1"/>
                      </a:moveTo>
                      <a:lnTo>
                        <a:pt x="1264" y="40"/>
                      </a:lnTo>
                      <a:lnTo>
                        <a:pt x="948" y="119"/>
                      </a:lnTo>
                      <a:lnTo>
                        <a:pt x="671" y="277"/>
                      </a:lnTo>
                      <a:lnTo>
                        <a:pt x="474" y="474"/>
                      </a:lnTo>
                      <a:lnTo>
                        <a:pt x="277" y="711"/>
                      </a:lnTo>
                      <a:lnTo>
                        <a:pt x="119" y="988"/>
                      </a:lnTo>
                      <a:lnTo>
                        <a:pt x="40" y="1264"/>
                      </a:lnTo>
                      <a:lnTo>
                        <a:pt x="0" y="1580"/>
                      </a:lnTo>
                      <a:lnTo>
                        <a:pt x="40" y="1896"/>
                      </a:lnTo>
                      <a:lnTo>
                        <a:pt x="119" y="2211"/>
                      </a:lnTo>
                      <a:lnTo>
                        <a:pt x="277" y="2448"/>
                      </a:lnTo>
                      <a:lnTo>
                        <a:pt x="474" y="2685"/>
                      </a:lnTo>
                      <a:lnTo>
                        <a:pt x="671" y="2883"/>
                      </a:lnTo>
                      <a:lnTo>
                        <a:pt x="948" y="3040"/>
                      </a:lnTo>
                      <a:lnTo>
                        <a:pt x="1264" y="3119"/>
                      </a:lnTo>
                      <a:lnTo>
                        <a:pt x="1579" y="3159"/>
                      </a:lnTo>
                      <a:lnTo>
                        <a:pt x="1895" y="3119"/>
                      </a:lnTo>
                      <a:lnTo>
                        <a:pt x="2172" y="3040"/>
                      </a:lnTo>
                      <a:lnTo>
                        <a:pt x="2448" y="2883"/>
                      </a:lnTo>
                      <a:lnTo>
                        <a:pt x="2685" y="2685"/>
                      </a:lnTo>
                      <a:lnTo>
                        <a:pt x="2882" y="2448"/>
                      </a:lnTo>
                      <a:lnTo>
                        <a:pt x="3040" y="2211"/>
                      </a:lnTo>
                      <a:lnTo>
                        <a:pt x="3119" y="1896"/>
                      </a:lnTo>
                      <a:lnTo>
                        <a:pt x="3159" y="1580"/>
                      </a:lnTo>
                      <a:lnTo>
                        <a:pt x="3119" y="1264"/>
                      </a:lnTo>
                      <a:lnTo>
                        <a:pt x="3040" y="988"/>
                      </a:lnTo>
                      <a:lnTo>
                        <a:pt x="2882" y="711"/>
                      </a:lnTo>
                      <a:lnTo>
                        <a:pt x="2685" y="474"/>
                      </a:lnTo>
                      <a:lnTo>
                        <a:pt x="2448" y="277"/>
                      </a:lnTo>
                      <a:lnTo>
                        <a:pt x="2172" y="119"/>
                      </a:lnTo>
                      <a:lnTo>
                        <a:pt x="1895" y="40"/>
                      </a:lnTo>
                      <a:lnTo>
                        <a:pt x="157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p:nvPr/>
              </p:nvSpPr>
              <p:spPr>
                <a:xfrm>
                  <a:off x="5713875" y="3849400"/>
                  <a:ext cx="78975" cy="78975"/>
                </a:xfrm>
                <a:custGeom>
                  <a:rect b="b" l="l" r="r" t="t"/>
                  <a:pathLst>
                    <a:path extrusionOk="0" fill="none" h="3159" w="3159">
                      <a:moveTo>
                        <a:pt x="1579" y="1"/>
                      </a:moveTo>
                      <a:lnTo>
                        <a:pt x="1579" y="1"/>
                      </a:lnTo>
                      <a:lnTo>
                        <a:pt x="1895" y="40"/>
                      </a:lnTo>
                      <a:lnTo>
                        <a:pt x="2172" y="119"/>
                      </a:lnTo>
                      <a:lnTo>
                        <a:pt x="2448" y="277"/>
                      </a:lnTo>
                      <a:lnTo>
                        <a:pt x="2685" y="474"/>
                      </a:lnTo>
                      <a:lnTo>
                        <a:pt x="2882" y="711"/>
                      </a:lnTo>
                      <a:lnTo>
                        <a:pt x="3040" y="988"/>
                      </a:lnTo>
                      <a:lnTo>
                        <a:pt x="3119" y="1264"/>
                      </a:lnTo>
                      <a:lnTo>
                        <a:pt x="3159" y="1580"/>
                      </a:lnTo>
                      <a:lnTo>
                        <a:pt x="3159" y="1580"/>
                      </a:lnTo>
                      <a:lnTo>
                        <a:pt x="3119" y="1896"/>
                      </a:lnTo>
                      <a:lnTo>
                        <a:pt x="3040" y="2211"/>
                      </a:lnTo>
                      <a:lnTo>
                        <a:pt x="2882" y="2448"/>
                      </a:lnTo>
                      <a:lnTo>
                        <a:pt x="2685" y="2685"/>
                      </a:lnTo>
                      <a:lnTo>
                        <a:pt x="2448" y="2883"/>
                      </a:lnTo>
                      <a:lnTo>
                        <a:pt x="2172" y="3040"/>
                      </a:lnTo>
                      <a:lnTo>
                        <a:pt x="1895" y="3119"/>
                      </a:lnTo>
                      <a:lnTo>
                        <a:pt x="1579" y="3159"/>
                      </a:lnTo>
                      <a:lnTo>
                        <a:pt x="1579" y="3159"/>
                      </a:lnTo>
                      <a:lnTo>
                        <a:pt x="1264" y="3119"/>
                      </a:lnTo>
                      <a:lnTo>
                        <a:pt x="948" y="3040"/>
                      </a:lnTo>
                      <a:lnTo>
                        <a:pt x="671" y="2883"/>
                      </a:lnTo>
                      <a:lnTo>
                        <a:pt x="474" y="2685"/>
                      </a:lnTo>
                      <a:lnTo>
                        <a:pt x="277" y="2448"/>
                      </a:lnTo>
                      <a:lnTo>
                        <a:pt x="119" y="2211"/>
                      </a:lnTo>
                      <a:lnTo>
                        <a:pt x="40" y="1896"/>
                      </a:lnTo>
                      <a:lnTo>
                        <a:pt x="0" y="1580"/>
                      </a:lnTo>
                      <a:lnTo>
                        <a:pt x="0" y="1580"/>
                      </a:lnTo>
                      <a:lnTo>
                        <a:pt x="40" y="1264"/>
                      </a:lnTo>
                      <a:lnTo>
                        <a:pt x="119" y="988"/>
                      </a:lnTo>
                      <a:lnTo>
                        <a:pt x="277" y="711"/>
                      </a:lnTo>
                      <a:lnTo>
                        <a:pt x="474" y="474"/>
                      </a:lnTo>
                      <a:lnTo>
                        <a:pt x="671" y="277"/>
                      </a:lnTo>
                      <a:lnTo>
                        <a:pt x="948" y="119"/>
                      </a:lnTo>
                      <a:lnTo>
                        <a:pt x="1264" y="40"/>
                      </a:lnTo>
                      <a:lnTo>
                        <a:pt x="157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5589500" y="3334200"/>
                  <a:ext cx="244800" cy="821200"/>
                </a:xfrm>
                <a:custGeom>
                  <a:rect b="b" l="l" r="r" t="t"/>
                  <a:pathLst>
                    <a:path extrusionOk="0" h="32848" w="9792">
                      <a:moveTo>
                        <a:pt x="198" y="0"/>
                      </a:moveTo>
                      <a:lnTo>
                        <a:pt x="119" y="40"/>
                      </a:lnTo>
                      <a:lnTo>
                        <a:pt x="40" y="119"/>
                      </a:lnTo>
                      <a:lnTo>
                        <a:pt x="1" y="237"/>
                      </a:lnTo>
                      <a:lnTo>
                        <a:pt x="1" y="356"/>
                      </a:lnTo>
                      <a:lnTo>
                        <a:pt x="9239" y="32610"/>
                      </a:lnTo>
                      <a:lnTo>
                        <a:pt x="9278" y="32729"/>
                      </a:lnTo>
                      <a:lnTo>
                        <a:pt x="9357" y="32808"/>
                      </a:lnTo>
                      <a:lnTo>
                        <a:pt x="9476" y="32847"/>
                      </a:lnTo>
                      <a:lnTo>
                        <a:pt x="9594" y="32847"/>
                      </a:lnTo>
                      <a:lnTo>
                        <a:pt x="9713" y="32768"/>
                      </a:lnTo>
                      <a:lnTo>
                        <a:pt x="9752" y="32689"/>
                      </a:lnTo>
                      <a:lnTo>
                        <a:pt x="9792" y="32571"/>
                      </a:lnTo>
                      <a:lnTo>
                        <a:pt x="9792" y="32452"/>
                      </a:lnTo>
                      <a:lnTo>
                        <a:pt x="593" y="198"/>
                      </a:lnTo>
                      <a:lnTo>
                        <a:pt x="514" y="119"/>
                      </a:lnTo>
                      <a:lnTo>
                        <a:pt x="435" y="40"/>
                      </a:lnTo>
                      <a:lnTo>
                        <a:pt x="317"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5589500" y="3334200"/>
                  <a:ext cx="244800" cy="821200"/>
                </a:xfrm>
                <a:custGeom>
                  <a:rect b="b" l="l" r="r" t="t"/>
                  <a:pathLst>
                    <a:path extrusionOk="0" fill="none" h="32848" w="9792">
                      <a:moveTo>
                        <a:pt x="9594" y="32847"/>
                      </a:moveTo>
                      <a:lnTo>
                        <a:pt x="9594" y="32847"/>
                      </a:lnTo>
                      <a:lnTo>
                        <a:pt x="9476" y="32847"/>
                      </a:lnTo>
                      <a:lnTo>
                        <a:pt x="9357" y="32808"/>
                      </a:lnTo>
                      <a:lnTo>
                        <a:pt x="9278" y="32729"/>
                      </a:lnTo>
                      <a:lnTo>
                        <a:pt x="9239" y="32610"/>
                      </a:lnTo>
                      <a:lnTo>
                        <a:pt x="1" y="356"/>
                      </a:lnTo>
                      <a:lnTo>
                        <a:pt x="1" y="356"/>
                      </a:lnTo>
                      <a:lnTo>
                        <a:pt x="1" y="237"/>
                      </a:lnTo>
                      <a:lnTo>
                        <a:pt x="40" y="119"/>
                      </a:lnTo>
                      <a:lnTo>
                        <a:pt x="119" y="40"/>
                      </a:lnTo>
                      <a:lnTo>
                        <a:pt x="198" y="0"/>
                      </a:lnTo>
                      <a:lnTo>
                        <a:pt x="198" y="0"/>
                      </a:lnTo>
                      <a:lnTo>
                        <a:pt x="317" y="0"/>
                      </a:lnTo>
                      <a:lnTo>
                        <a:pt x="435" y="40"/>
                      </a:lnTo>
                      <a:lnTo>
                        <a:pt x="514" y="119"/>
                      </a:lnTo>
                      <a:lnTo>
                        <a:pt x="593" y="198"/>
                      </a:lnTo>
                      <a:lnTo>
                        <a:pt x="9792" y="32452"/>
                      </a:lnTo>
                      <a:lnTo>
                        <a:pt x="9792" y="32452"/>
                      </a:lnTo>
                      <a:lnTo>
                        <a:pt x="9792" y="32571"/>
                      </a:lnTo>
                      <a:lnTo>
                        <a:pt x="9752" y="32689"/>
                      </a:lnTo>
                      <a:lnTo>
                        <a:pt x="9713" y="32768"/>
                      </a:lnTo>
                      <a:lnTo>
                        <a:pt x="9594" y="3284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5487850" y="3333200"/>
                  <a:ext cx="116500" cy="14850"/>
                </a:xfrm>
                <a:custGeom>
                  <a:rect b="b" l="l" r="r" t="t"/>
                  <a:pathLst>
                    <a:path extrusionOk="0" h="594" w="4660">
                      <a:moveTo>
                        <a:pt x="198" y="1"/>
                      </a:moveTo>
                      <a:lnTo>
                        <a:pt x="119" y="80"/>
                      </a:lnTo>
                      <a:lnTo>
                        <a:pt x="40" y="159"/>
                      </a:lnTo>
                      <a:lnTo>
                        <a:pt x="1" y="277"/>
                      </a:lnTo>
                      <a:lnTo>
                        <a:pt x="40" y="435"/>
                      </a:lnTo>
                      <a:lnTo>
                        <a:pt x="119" y="514"/>
                      </a:lnTo>
                      <a:lnTo>
                        <a:pt x="198" y="593"/>
                      </a:lnTo>
                      <a:lnTo>
                        <a:pt x="4462" y="593"/>
                      </a:lnTo>
                      <a:lnTo>
                        <a:pt x="4580" y="514"/>
                      </a:lnTo>
                      <a:lnTo>
                        <a:pt x="4620" y="435"/>
                      </a:lnTo>
                      <a:lnTo>
                        <a:pt x="4659" y="277"/>
                      </a:lnTo>
                      <a:lnTo>
                        <a:pt x="4620" y="159"/>
                      </a:lnTo>
                      <a:lnTo>
                        <a:pt x="4580" y="80"/>
                      </a:lnTo>
                      <a:lnTo>
                        <a:pt x="4462"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5483900" y="3297675"/>
                  <a:ext cx="15825" cy="101700"/>
                </a:xfrm>
                <a:custGeom>
                  <a:rect b="b" l="l" r="r" t="t"/>
                  <a:pathLst>
                    <a:path extrusionOk="0" h="4068" w="633">
                      <a:moveTo>
                        <a:pt x="277" y="1"/>
                      </a:moveTo>
                      <a:lnTo>
                        <a:pt x="159" y="40"/>
                      </a:lnTo>
                      <a:lnTo>
                        <a:pt x="80" y="80"/>
                      </a:lnTo>
                      <a:lnTo>
                        <a:pt x="1" y="198"/>
                      </a:lnTo>
                      <a:lnTo>
                        <a:pt x="1" y="317"/>
                      </a:lnTo>
                      <a:lnTo>
                        <a:pt x="1" y="3791"/>
                      </a:lnTo>
                      <a:lnTo>
                        <a:pt x="1" y="3909"/>
                      </a:lnTo>
                      <a:lnTo>
                        <a:pt x="80" y="3988"/>
                      </a:lnTo>
                      <a:lnTo>
                        <a:pt x="159" y="4067"/>
                      </a:lnTo>
                      <a:lnTo>
                        <a:pt x="435" y="4067"/>
                      </a:lnTo>
                      <a:lnTo>
                        <a:pt x="514" y="3988"/>
                      </a:lnTo>
                      <a:lnTo>
                        <a:pt x="593" y="3909"/>
                      </a:lnTo>
                      <a:lnTo>
                        <a:pt x="632" y="3791"/>
                      </a:lnTo>
                      <a:lnTo>
                        <a:pt x="632" y="317"/>
                      </a:lnTo>
                      <a:lnTo>
                        <a:pt x="593" y="198"/>
                      </a:lnTo>
                      <a:lnTo>
                        <a:pt x="514" y="80"/>
                      </a:lnTo>
                      <a:lnTo>
                        <a:pt x="435" y="40"/>
                      </a:lnTo>
                      <a:lnTo>
                        <a:pt x="31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5299350" y="3232550"/>
                  <a:ext cx="235900" cy="107600"/>
                </a:xfrm>
                <a:custGeom>
                  <a:rect b="b" l="l" r="r" t="t"/>
                  <a:pathLst>
                    <a:path extrusionOk="0" h="4304" w="9436">
                      <a:moveTo>
                        <a:pt x="9436" y="0"/>
                      </a:moveTo>
                      <a:lnTo>
                        <a:pt x="8567" y="276"/>
                      </a:lnTo>
                      <a:lnTo>
                        <a:pt x="7541" y="592"/>
                      </a:lnTo>
                      <a:lnTo>
                        <a:pt x="5093" y="1263"/>
                      </a:lnTo>
                      <a:lnTo>
                        <a:pt x="2606" y="1856"/>
                      </a:lnTo>
                      <a:lnTo>
                        <a:pt x="592" y="2290"/>
                      </a:lnTo>
                      <a:lnTo>
                        <a:pt x="355" y="2369"/>
                      </a:lnTo>
                      <a:lnTo>
                        <a:pt x="197" y="2527"/>
                      </a:lnTo>
                      <a:lnTo>
                        <a:pt x="79" y="2645"/>
                      </a:lnTo>
                      <a:lnTo>
                        <a:pt x="40" y="2764"/>
                      </a:lnTo>
                      <a:lnTo>
                        <a:pt x="0" y="2882"/>
                      </a:lnTo>
                      <a:lnTo>
                        <a:pt x="0" y="3040"/>
                      </a:lnTo>
                      <a:lnTo>
                        <a:pt x="0" y="3198"/>
                      </a:lnTo>
                      <a:lnTo>
                        <a:pt x="40" y="3316"/>
                      </a:lnTo>
                      <a:lnTo>
                        <a:pt x="118" y="3435"/>
                      </a:lnTo>
                      <a:lnTo>
                        <a:pt x="237" y="3553"/>
                      </a:lnTo>
                      <a:lnTo>
                        <a:pt x="434" y="3711"/>
                      </a:lnTo>
                      <a:lnTo>
                        <a:pt x="671" y="3869"/>
                      </a:lnTo>
                      <a:lnTo>
                        <a:pt x="948" y="4027"/>
                      </a:lnTo>
                      <a:lnTo>
                        <a:pt x="1184" y="4106"/>
                      </a:lnTo>
                      <a:lnTo>
                        <a:pt x="1737" y="4224"/>
                      </a:lnTo>
                      <a:lnTo>
                        <a:pt x="2290" y="4303"/>
                      </a:lnTo>
                      <a:lnTo>
                        <a:pt x="2843" y="4264"/>
                      </a:lnTo>
                      <a:lnTo>
                        <a:pt x="3356" y="4185"/>
                      </a:lnTo>
                      <a:lnTo>
                        <a:pt x="3632" y="4106"/>
                      </a:lnTo>
                      <a:lnTo>
                        <a:pt x="3987" y="3987"/>
                      </a:lnTo>
                      <a:lnTo>
                        <a:pt x="4777" y="3672"/>
                      </a:lnTo>
                      <a:lnTo>
                        <a:pt x="5725" y="3198"/>
                      </a:lnTo>
                      <a:lnTo>
                        <a:pt x="6672" y="2645"/>
                      </a:lnTo>
                      <a:lnTo>
                        <a:pt x="7580" y="2014"/>
                      </a:lnTo>
                      <a:lnTo>
                        <a:pt x="8014" y="1698"/>
                      </a:lnTo>
                      <a:lnTo>
                        <a:pt x="8409" y="1342"/>
                      </a:lnTo>
                      <a:lnTo>
                        <a:pt x="8764" y="987"/>
                      </a:lnTo>
                      <a:lnTo>
                        <a:pt x="9041" y="671"/>
                      </a:lnTo>
                      <a:lnTo>
                        <a:pt x="9278" y="316"/>
                      </a:lnTo>
                      <a:lnTo>
                        <a:pt x="94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5328950" y="3193050"/>
                  <a:ext cx="288225" cy="148075"/>
                </a:xfrm>
                <a:custGeom>
                  <a:rect b="b" l="l" r="r" t="t"/>
                  <a:pathLst>
                    <a:path extrusionOk="0" h="5923" w="11529">
                      <a:moveTo>
                        <a:pt x="10620" y="1"/>
                      </a:moveTo>
                      <a:lnTo>
                        <a:pt x="10462" y="40"/>
                      </a:lnTo>
                      <a:lnTo>
                        <a:pt x="8962" y="475"/>
                      </a:lnTo>
                      <a:lnTo>
                        <a:pt x="7107" y="1027"/>
                      </a:lnTo>
                      <a:lnTo>
                        <a:pt x="5291" y="1580"/>
                      </a:lnTo>
                      <a:lnTo>
                        <a:pt x="4462" y="1856"/>
                      </a:lnTo>
                      <a:lnTo>
                        <a:pt x="3790" y="2133"/>
                      </a:lnTo>
                      <a:lnTo>
                        <a:pt x="3514" y="2291"/>
                      </a:lnTo>
                      <a:lnTo>
                        <a:pt x="3317" y="2488"/>
                      </a:lnTo>
                      <a:lnTo>
                        <a:pt x="3198" y="2764"/>
                      </a:lnTo>
                      <a:lnTo>
                        <a:pt x="3159" y="3041"/>
                      </a:lnTo>
                      <a:lnTo>
                        <a:pt x="3119" y="3396"/>
                      </a:lnTo>
                      <a:lnTo>
                        <a:pt x="3080" y="3712"/>
                      </a:lnTo>
                      <a:lnTo>
                        <a:pt x="3001" y="3988"/>
                      </a:lnTo>
                      <a:lnTo>
                        <a:pt x="2882" y="4265"/>
                      </a:lnTo>
                      <a:lnTo>
                        <a:pt x="2724" y="4541"/>
                      </a:lnTo>
                      <a:lnTo>
                        <a:pt x="2567" y="4778"/>
                      </a:lnTo>
                      <a:lnTo>
                        <a:pt x="2369" y="5015"/>
                      </a:lnTo>
                      <a:lnTo>
                        <a:pt x="2172" y="5212"/>
                      </a:lnTo>
                      <a:lnTo>
                        <a:pt x="1935" y="5370"/>
                      </a:lnTo>
                      <a:lnTo>
                        <a:pt x="1698" y="5528"/>
                      </a:lnTo>
                      <a:lnTo>
                        <a:pt x="1422" y="5646"/>
                      </a:lnTo>
                      <a:lnTo>
                        <a:pt x="1145" y="5725"/>
                      </a:lnTo>
                      <a:lnTo>
                        <a:pt x="869" y="5765"/>
                      </a:lnTo>
                      <a:lnTo>
                        <a:pt x="316" y="5765"/>
                      </a:lnTo>
                      <a:lnTo>
                        <a:pt x="0" y="5686"/>
                      </a:lnTo>
                      <a:lnTo>
                        <a:pt x="0" y="5686"/>
                      </a:lnTo>
                      <a:lnTo>
                        <a:pt x="277" y="5804"/>
                      </a:lnTo>
                      <a:lnTo>
                        <a:pt x="553" y="5844"/>
                      </a:lnTo>
                      <a:lnTo>
                        <a:pt x="869" y="5883"/>
                      </a:lnTo>
                      <a:lnTo>
                        <a:pt x="1185" y="5923"/>
                      </a:lnTo>
                      <a:lnTo>
                        <a:pt x="1935" y="5883"/>
                      </a:lnTo>
                      <a:lnTo>
                        <a:pt x="2843" y="5725"/>
                      </a:lnTo>
                      <a:lnTo>
                        <a:pt x="3988" y="5489"/>
                      </a:lnTo>
                      <a:lnTo>
                        <a:pt x="5409" y="5133"/>
                      </a:lnTo>
                      <a:lnTo>
                        <a:pt x="9317" y="4067"/>
                      </a:lnTo>
                      <a:lnTo>
                        <a:pt x="9673" y="3949"/>
                      </a:lnTo>
                      <a:lnTo>
                        <a:pt x="9989" y="3830"/>
                      </a:lnTo>
                      <a:lnTo>
                        <a:pt x="10265" y="3672"/>
                      </a:lnTo>
                      <a:lnTo>
                        <a:pt x="10502" y="3475"/>
                      </a:lnTo>
                      <a:lnTo>
                        <a:pt x="10699" y="3317"/>
                      </a:lnTo>
                      <a:lnTo>
                        <a:pt x="10857" y="3080"/>
                      </a:lnTo>
                      <a:lnTo>
                        <a:pt x="11015" y="2883"/>
                      </a:lnTo>
                      <a:lnTo>
                        <a:pt x="11173" y="2646"/>
                      </a:lnTo>
                      <a:lnTo>
                        <a:pt x="11370" y="2212"/>
                      </a:lnTo>
                      <a:lnTo>
                        <a:pt x="11489" y="1738"/>
                      </a:lnTo>
                      <a:lnTo>
                        <a:pt x="11528" y="1264"/>
                      </a:lnTo>
                      <a:lnTo>
                        <a:pt x="11528" y="830"/>
                      </a:lnTo>
                      <a:lnTo>
                        <a:pt x="11528" y="633"/>
                      </a:lnTo>
                      <a:lnTo>
                        <a:pt x="11449" y="475"/>
                      </a:lnTo>
                      <a:lnTo>
                        <a:pt x="11370" y="317"/>
                      </a:lnTo>
                      <a:lnTo>
                        <a:pt x="11252" y="198"/>
                      </a:lnTo>
                      <a:lnTo>
                        <a:pt x="11094" y="119"/>
                      </a:lnTo>
                      <a:lnTo>
                        <a:pt x="10976" y="40"/>
                      </a:lnTo>
                      <a:lnTo>
                        <a:pt x="1081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7134125" y="2751875"/>
                  <a:ext cx="247750" cy="102675"/>
                </a:xfrm>
                <a:custGeom>
                  <a:rect b="b" l="l" r="r" t="t"/>
                  <a:pathLst>
                    <a:path extrusionOk="0" h="4107" w="9910">
                      <a:moveTo>
                        <a:pt x="1" y="1"/>
                      </a:moveTo>
                      <a:lnTo>
                        <a:pt x="1" y="356"/>
                      </a:lnTo>
                      <a:lnTo>
                        <a:pt x="6278" y="356"/>
                      </a:lnTo>
                      <a:lnTo>
                        <a:pt x="6673" y="396"/>
                      </a:lnTo>
                      <a:lnTo>
                        <a:pt x="7028" y="435"/>
                      </a:lnTo>
                      <a:lnTo>
                        <a:pt x="7344" y="514"/>
                      </a:lnTo>
                      <a:lnTo>
                        <a:pt x="7620" y="672"/>
                      </a:lnTo>
                      <a:lnTo>
                        <a:pt x="7897" y="790"/>
                      </a:lnTo>
                      <a:lnTo>
                        <a:pt x="8173" y="988"/>
                      </a:lnTo>
                      <a:lnTo>
                        <a:pt x="8410" y="1185"/>
                      </a:lnTo>
                      <a:lnTo>
                        <a:pt x="8647" y="1383"/>
                      </a:lnTo>
                      <a:lnTo>
                        <a:pt x="8844" y="1619"/>
                      </a:lnTo>
                      <a:lnTo>
                        <a:pt x="9041" y="1896"/>
                      </a:lnTo>
                      <a:lnTo>
                        <a:pt x="9160" y="2172"/>
                      </a:lnTo>
                      <a:lnTo>
                        <a:pt x="9318" y="2448"/>
                      </a:lnTo>
                      <a:lnTo>
                        <a:pt x="9397" y="2764"/>
                      </a:lnTo>
                      <a:lnTo>
                        <a:pt x="9476" y="3041"/>
                      </a:lnTo>
                      <a:lnTo>
                        <a:pt x="9515" y="3356"/>
                      </a:lnTo>
                      <a:lnTo>
                        <a:pt x="9515" y="3712"/>
                      </a:lnTo>
                      <a:lnTo>
                        <a:pt x="9515" y="4028"/>
                      </a:lnTo>
                      <a:lnTo>
                        <a:pt x="9871" y="4107"/>
                      </a:lnTo>
                      <a:lnTo>
                        <a:pt x="9910" y="3633"/>
                      </a:lnTo>
                      <a:lnTo>
                        <a:pt x="9871" y="3278"/>
                      </a:lnTo>
                      <a:lnTo>
                        <a:pt x="9831" y="2922"/>
                      </a:lnTo>
                      <a:lnTo>
                        <a:pt x="9752" y="2567"/>
                      </a:lnTo>
                      <a:lnTo>
                        <a:pt x="9634" y="2212"/>
                      </a:lnTo>
                      <a:lnTo>
                        <a:pt x="9476" y="1896"/>
                      </a:lnTo>
                      <a:lnTo>
                        <a:pt x="9278" y="1619"/>
                      </a:lnTo>
                      <a:lnTo>
                        <a:pt x="9081" y="1304"/>
                      </a:lnTo>
                      <a:lnTo>
                        <a:pt x="8844" y="1067"/>
                      </a:lnTo>
                      <a:lnTo>
                        <a:pt x="8568" y="830"/>
                      </a:lnTo>
                      <a:lnTo>
                        <a:pt x="8291" y="632"/>
                      </a:lnTo>
                      <a:lnTo>
                        <a:pt x="8015" y="435"/>
                      </a:lnTo>
                      <a:lnTo>
                        <a:pt x="7699" y="277"/>
                      </a:lnTo>
                      <a:lnTo>
                        <a:pt x="7344" y="159"/>
                      </a:lnTo>
                      <a:lnTo>
                        <a:pt x="6989" y="80"/>
                      </a:lnTo>
                      <a:lnTo>
                        <a:pt x="663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7318700" y="2894000"/>
                  <a:ext cx="40475" cy="39500"/>
                </a:xfrm>
                <a:custGeom>
                  <a:rect b="b" l="l" r="r" t="t"/>
                  <a:pathLst>
                    <a:path extrusionOk="0" h="1580" w="1619">
                      <a:moveTo>
                        <a:pt x="1343" y="1"/>
                      </a:moveTo>
                      <a:lnTo>
                        <a:pt x="0" y="1304"/>
                      </a:lnTo>
                      <a:lnTo>
                        <a:pt x="237" y="1580"/>
                      </a:lnTo>
                      <a:lnTo>
                        <a:pt x="1580" y="277"/>
                      </a:lnTo>
                      <a:lnTo>
                        <a:pt x="1619" y="238"/>
                      </a:lnTo>
                      <a:lnTo>
                        <a:pt x="134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5582600" y="2781500"/>
                  <a:ext cx="1767700" cy="719525"/>
                </a:xfrm>
                <a:custGeom>
                  <a:rect b="b" l="l" r="r" t="t"/>
                  <a:pathLst>
                    <a:path extrusionOk="0" h="28781" w="70708">
                      <a:moveTo>
                        <a:pt x="43033" y="0"/>
                      </a:moveTo>
                      <a:lnTo>
                        <a:pt x="42401" y="40"/>
                      </a:lnTo>
                      <a:lnTo>
                        <a:pt x="41769" y="119"/>
                      </a:lnTo>
                      <a:lnTo>
                        <a:pt x="41138" y="276"/>
                      </a:lnTo>
                      <a:lnTo>
                        <a:pt x="40506" y="474"/>
                      </a:lnTo>
                      <a:lnTo>
                        <a:pt x="39953" y="711"/>
                      </a:lnTo>
                      <a:lnTo>
                        <a:pt x="39361" y="1027"/>
                      </a:lnTo>
                      <a:lnTo>
                        <a:pt x="38848" y="1342"/>
                      </a:lnTo>
                      <a:lnTo>
                        <a:pt x="38335" y="1737"/>
                      </a:lnTo>
                      <a:lnTo>
                        <a:pt x="26294" y="12002"/>
                      </a:lnTo>
                      <a:lnTo>
                        <a:pt x="24675" y="13305"/>
                      </a:lnTo>
                      <a:lnTo>
                        <a:pt x="23017" y="14568"/>
                      </a:lnTo>
                      <a:lnTo>
                        <a:pt x="21280" y="15713"/>
                      </a:lnTo>
                      <a:lnTo>
                        <a:pt x="19543" y="16818"/>
                      </a:lnTo>
                      <a:lnTo>
                        <a:pt x="17727" y="17805"/>
                      </a:lnTo>
                      <a:lnTo>
                        <a:pt x="15871" y="18753"/>
                      </a:lnTo>
                      <a:lnTo>
                        <a:pt x="13976" y="19582"/>
                      </a:lnTo>
                      <a:lnTo>
                        <a:pt x="12042" y="20332"/>
                      </a:lnTo>
                      <a:lnTo>
                        <a:pt x="1540" y="24240"/>
                      </a:lnTo>
                      <a:lnTo>
                        <a:pt x="1106" y="24438"/>
                      </a:lnTo>
                      <a:lnTo>
                        <a:pt x="751" y="24675"/>
                      </a:lnTo>
                      <a:lnTo>
                        <a:pt x="474" y="24990"/>
                      </a:lnTo>
                      <a:lnTo>
                        <a:pt x="237" y="25306"/>
                      </a:lnTo>
                      <a:lnTo>
                        <a:pt x="79" y="25701"/>
                      </a:lnTo>
                      <a:lnTo>
                        <a:pt x="1" y="26056"/>
                      </a:lnTo>
                      <a:lnTo>
                        <a:pt x="1" y="26451"/>
                      </a:lnTo>
                      <a:lnTo>
                        <a:pt x="40" y="26846"/>
                      </a:lnTo>
                      <a:lnTo>
                        <a:pt x="119" y="27241"/>
                      </a:lnTo>
                      <a:lnTo>
                        <a:pt x="277" y="27596"/>
                      </a:lnTo>
                      <a:lnTo>
                        <a:pt x="474" y="27912"/>
                      </a:lnTo>
                      <a:lnTo>
                        <a:pt x="751" y="28188"/>
                      </a:lnTo>
                      <a:lnTo>
                        <a:pt x="1066" y="28425"/>
                      </a:lnTo>
                      <a:lnTo>
                        <a:pt x="1461" y="28622"/>
                      </a:lnTo>
                      <a:lnTo>
                        <a:pt x="1856" y="28741"/>
                      </a:lnTo>
                      <a:lnTo>
                        <a:pt x="2330" y="28780"/>
                      </a:lnTo>
                      <a:lnTo>
                        <a:pt x="29965" y="28780"/>
                      </a:lnTo>
                      <a:lnTo>
                        <a:pt x="31189" y="28741"/>
                      </a:lnTo>
                      <a:lnTo>
                        <a:pt x="32176" y="28701"/>
                      </a:lnTo>
                      <a:lnTo>
                        <a:pt x="33005" y="28544"/>
                      </a:lnTo>
                      <a:lnTo>
                        <a:pt x="33795" y="28346"/>
                      </a:lnTo>
                      <a:lnTo>
                        <a:pt x="34545" y="28070"/>
                      </a:lnTo>
                      <a:lnTo>
                        <a:pt x="35334" y="27714"/>
                      </a:lnTo>
                      <a:lnTo>
                        <a:pt x="37308" y="26727"/>
                      </a:lnTo>
                      <a:lnTo>
                        <a:pt x="50021" y="20213"/>
                      </a:lnTo>
                      <a:lnTo>
                        <a:pt x="51323" y="19503"/>
                      </a:lnTo>
                      <a:lnTo>
                        <a:pt x="52666" y="18753"/>
                      </a:lnTo>
                      <a:lnTo>
                        <a:pt x="53929" y="17963"/>
                      </a:lnTo>
                      <a:lnTo>
                        <a:pt x="55192" y="17134"/>
                      </a:lnTo>
                      <a:lnTo>
                        <a:pt x="56416" y="16305"/>
                      </a:lnTo>
                      <a:lnTo>
                        <a:pt x="57640" y="15397"/>
                      </a:lnTo>
                      <a:lnTo>
                        <a:pt x="58824" y="14489"/>
                      </a:lnTo>
                      <a:lnTo>
                        <a:pt x="59969" y="13541"/>
                      </a:lnTo>
                      <a:lnTo>
                        <a:pt x="70155" y="3948"/>
                      </a:lnTo>
                      <a:lnTo>
                        <a:pt x="70392" y="3593"/>
                      </a:lnTo>
                      <a:lnTo>
                        <a:pt x="70589" y="3237"/>
                      </a:lnTo>
                      <a:lnTo>
                        <a:pt x="70668" y="2803"/>
                      </a:lnTo>
                      <a:lnTo>
                        <a:pt x="70708" y="2408"/>
                      </a:lnTo>
                      <a:lnTo>
                        <a:pt x="70708" y="2171"/>
                      </a:lnTo>
                      <a:lnTo>
                        <a:pt x="70668" y="1935"/>
                      </a:lnTo>
                      <a:lnTo>
                        <a:pt x="70550" y="1461"/>
                      </a:lnTo>
                      <a:lnTo>
                        <a:pt x="70313" y="1066"/>
                      </a:lnTo>
                      <a:lnTo>
                        <a:pt x="70037" y="711"/>
                      </a:lnTo>
                      <a:lnTo>
                        <a:pt x="69681" y="434"/>
                      </a:lnTo>
                      <a:lnTo>
                        <a:pt x="69286" y="198"/>
                      </a:lnTo>
                      <a:lnTo>
                        <a:pt x="68813" y="79"/>
                      </a:lnTo>
                      <a:lnTo>
                        <a:pt x="68576" y="40"/>
                      </a:lnTo>
                      <a:lnTo>
                        <a:pt x="68339"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5582600" y="2781500"/>
                  <a:ext cx="1767700" cy="719525"/>
                </a:xfrm>
                <a:custGeom>
                  <a:rect b="b" l="l" r="r" t="t"/>
                  <a:pathLst>
                    <a:path extrusionOk="0" fill="none" h="28781" w="70708">
                      <a:moveTo>
                        <a:pt x="29965" y="28780"/>
                      </a:moveTo>
                      <a:lnTo>
                        <a:pt x="2330" y="28780"/>
                      </a:lnTo>
                      <a:lnTo>
                        <a:pt x="2330" y="28780"/>
                      </a:lnTo>
                      <a:lnTo>
                        <a:pt x="1856" y="28741"/>
                      </a:lnTo>
                      <a:lnTo>
                        <a:pt x="1461" y="28622"/>
                      </a:lnTo>
                      <a:lnTo>
                        <a:pt x="1066" y="28425"/>
                      </a:lnTo>
                      <a:lnTo>
                        <a:pt x="751" y="28188"/>
                      </a:lnTo>
                      <a:lnTo>
                        <a:pt x="474" y="27912"/>
                      </a:lnTo>
                      <a:lnTo>
                        <a:pt x="277" y="27596"/>
                      </a:lnTo>
                      <a:lnTo>
                        <a:pt x="119" y="27241"/>
                      </a:lnTo>
                      <a:lnTo>
                        <a:pt x="40" y="26846"/>
                      </a:lnTo>
                      <a:lnTo>
                        <a:pt x="1" y="26451"/>
                      </a:lnTo>
                      <a:lnTo>
                        <a:pt x="1" y="26056"/>
                      </a:lnTo>
                      <a:lnTo>
                        <a:pt x="79" y="25701"/>
                      </a:lnTo>
                      <a:lnTo>
                        <a:pt x="237" y="25306"/>
                      </a:lnTo>
                      <a:lnTo>
                        <a:pt x="474" y="24990"/>
                      </a:lnTo>
                      <a:lnTo>
                        <a:pt x="751" y="24675"/>
                      </a:lnTo>
                      <a:lnTo>
                        <a:pt x="1106" y="24438"/>
                      </a:lnTo>
                      <a:lnTo>
                        <a:pt x="1540" y="24240"/>
                      </a:lnTo>
                      <a:lnTo>
                        <a:pt x="12042" y="20332"/>
                      </a:lnTo>
                      <a:lnTo>
                        <a:pt x="12042" y="20332"/>
                      </a:lnTo>
                      <a:lnTo>
                        <a:pt x="13976" y="19582"/>
                      </a:lnTo>
                      <a:lnTo>
                        <a:pt x="15871" y="18753"/>
                      </a:lnTo>
                      <a:lnTo>
                        <a:pt x="17727" y="17805"/>
                      </a:lnTo>
                      <a:lnTo>
                        <a:pt x="19543" y="16818"/>
                      </a:lnTo>
                      <a:lnTo>
                        <a:pt x="21280" y="15713"/>
                      </a:lnTo>
                      <a:lnTo>
                        <a:pt x="23017" y="14568"/>
                      </a:lnTo>
                      <a:lnTo>
                        <a:pt x="24675" y="13305"/>
                      </a:lnTo>
                      <a:lnTo>
                        <a:pt x="26294" y="12002"/>
                      </a:lnTo>
                      <a:lnTo>
                        <a:pt x="38335" y="1737"/>
                      </a:lnTo>
                      <a:lnTo>
                        <a:pt x="38335" y="1737"/>
                      </a:lnTo>
                      <a:lnTo>
                        <a:pt x="38848" y="1342"/>
                      </a:lnTo>
                      <a:lnTo>
                        <a:pt x="39361" y="1027"/>
                      </a:lnTo>
                      <a:lnTo>
                        <a:pt x="39953" y="711"/>
                      </a:lnTo>
                      <a:lnTo>
                        <a:pt x="40506" y="474"/>
                      </a:lnTo>
                      <a:lnTo>
                        <a:pt x="41138" y="276"/>
                      </a:lnTo>
                      <a:lnTo>
                        <a:pt x="41769" y="119"/>
                      </a:lnTo>
                      <a:lnTo>
                        <a:pt x="42401" y="40"/>
                      </a:lnTo>
                      <a:lnTo>
                        <a:pt x="43033" y="0"/>
                      </a:lnTo>
                      <a:lnTo>
                        <a:pt x="68339" y="0"/>
                      </a:lnTo>
                      <a:lnTo>
                        <a:pt x="68339" y="0"/>
                      </a:lnTo>
                      <a:lnTo>
                        <a:pt x="68576" y="40"/>
                      </a:lnTo>
                      <a:lnTo>
                        <a:pt x="68813" y="79"/>
                      </a:lnTo>
                      <a:lnTo>
                        <a:pt x="69286" y="198"/>
                      </a:lnTo>
                      <a:lnTo>
                        <a:pt x="69681" y="434"/>
                      </a:lnTo>
                      <a:lnTo>
                        <a:pt x="70037" y="711"/>
                      </a:lnTo>
                      <a:lnTo>
                        <a:pt x="70313" y="1066"/>
                      </a:lnTo>
                      <a:lnTo>
                        <a:pt x="70550" y="1461"/>
                      </a:lnTo>
                      <a:lnTo>
                        <a:pt x="70668" y="1935"/>
                      </a:lnTo>
                      <a:lnTo>
                        <a:pt x="70708" y="2171"/>
                      </a:lnTo>
                      <a:lnTo>
                        <a:pt x="70708" y="2408"/>
                      </a:lnTo>
                      <a:lnTo>
                        <a:pt x="70708" y="2408"/>
                      </a:lnTo>
                      <a:lnTo>
                        <a:pt x="70668" y="2803"/>
                      </a:lnTo>
                      <a:lnTo>
                        <a:pt x="70589" y="3237"/>
                      </a:lnTo>
                      <a:lnTo>
                        <a:pt x="70392" y="3593"/>
                      </a:lnTo>
                      <a:lnTo>
                        <a:pt x="70155" y="3948"/>
                      </a:lnTo>
                      <a:lnTo>
                        <a:pt x="59969" y="13541"/>
                      </a:lnTo>
                      <a:lnTo>
                        <a:pt x="59969" y="13541"/>
                      </a:lnTo>
                      <a:lnTo>
                        <a:pt x="58824" y="14489"/>
                      </a:lnTo>
                      <a:lnTo>
                        <a:pt x="57640" y="15397"/>
                      </a:lnTo>
                      <a:lnTo>
                        <a:pt x="56416" y="16305"/>
                      </a:lnTo>
                      <a:lnTo>
                        <a:pt x="55192" y="17134"/>
                      </a:lnTo>
                      <a:lnTo>
                        <a:pt x="53929" y="17963"/>
                      </a:lnTo>
                      <a:lnTo>
                        <a:pt x="52666" y="18753"/>
                      </a:lnTo>
                      <a:lnTo>
                        <a:pt x="51323" y="19503"/>
                      </a:lnTo>
                      <a:lnTo>
                        <a:pt x="50021" y="20213"/>
                      </a:lnTo>
                      <a:lnTo>
                        <a:pt x="37308" y="26727"/>
                      </a:lnTo>
                      <a:lnTo>
                        <a:pt x="37308" y="26727"/>
                      </a:lnTo>
                      <a:lnTo>
                        <a:pt x="35334" y="27714"/>
                      </a:lnTo>
                      <a:lnTo>
                        <a:pt x="34545" y="28070"/>
                      </a:lnTo>
                      <a:lnTo>
                        <a:pt x="33795" y="28346"/>
                      </a:lnTo>
                      <a:lnTo>
                        <a:pt x="33005" y="28544"/>
                      </a:lnTo>
                      <a:lnTo>
                        <a:pt x="32176" y="28701"/>
                      </a:lnTo>
                      <a:lnTo>
                        <a:pt x="31189" y="28741"/>
                      </a:lnTo>
                      <a:lnTo>
                        <a:pt x="29965" y="287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6388950" y="3106200"/>
                  <a:ext cx="575450" cy="82925"/>
                </a:xfrm>
                <a:custGeom>
                  <a:rect b="b" l="l" r="r" t="t"/>
                  <a:pathLst>
                    <a:path extrusionOk="0" h="3317" w="23018">
                      <a:moveTo>
                        <a:pt x="1" y="1"/>
                      </a:moveTo>
                      <a:lnTo>
                        <a:pt x="40" y="396"/>
                      </a:lnTo>
                      <a:lnTo>
                        <a:pt x="18635" y="396"/>
                      </a:lnTo>
                      <a:lnTo>
                        <a:pt x="19227" y="435"/>
                      </a:lnTo>
                      <a:lnTo>
                        <a:pt x="19780" y="514"/>
                      </a:lnTo>
                      <a:lnTo>
                        <a:pt x="20293" y="711"/>
                      </a:lnTo>
                      <a:lnTo>
                        <a:pt x="20767" y="948"/>
                      </a:lnTo>
                      <a:lnTo>
                        <a:pt x="21241" y="1264"/>
                      </a:lnTo>
                      <a:lnTo>
                        <a:pt x="21636" y="1659"/>
                      </a:lnTo>
                      <a:lnTo>
                        <a:pt x="21991" y="2054"/>
                      </a:lnTo>
                      <a:lnTo>
                        <a:pt x="22307" y="2527"/>
                      </a:lnTo>
                      <a:lnTo>
                        <a:pt x="22662" y="3238"/>
                      </a:lnTo>
                      <a:lnTo>
                        <a:pt x="22741" y="3278"/>
                      </a:lnTo>
                      <a:lnTo>
                        <a:pt x="22820" y="3317"/>
                      </a:lnTo>
                      <a:lnTo>
                        <a:pt x="22899" y="3317"/>
                      </a:lnTo>
                      <a:lnTo>
                        <a:pt x="22978" y="3238"/>
                      </a:lnTo>
                      <a:lnTo>
                        <a:pt x="23017" y="3199"/>
                      </a:lnTo>
                      <a:lnTo>
                        <a:pt x="23017" y="3120"/>
                      </a:lnTo>
                      <a:lnTo>
                        <a:pt x="22978" y="3041"/>
                      </a:lnTo>
                      <a:lnTo>
                        <a:pt x="22623" y="2369"/>
                      </a:lnTo>
                      <a:lnTo>
                        <a:pt x="22307" y="1856"/>
                      </a:lnTo>
                      <a:lnTo>
                        <a:pt x="21912" y="1383"/>
                      </a:lnTo>
                      <a:lnTo>
                        <a:pt x="21438" y="988"/>
                      </a:lnTo>
                      <a:lnTo>
                        <a:pt x="20964" y="632"/>
                      </a:lnTo>
                      <a:lnTo>
                        <a:pt x="20412" y="356"/>
                      </a:lnTo>
                      <a:lnTo>
                        <a:pt x="19859" y="159"/>
                      </a:lnTo>
                      <a:lnTo>
                        <a:pt x="19267" y="40"/>
                      </a:lnTo>
                      <a:lnTo>
                        <a:pt x="18635" y="1"/>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6388950" y="3106200"/>
                  <a:ext cx="575450" cy="82925"/>
                </a:xfrm>
                <a:custGeom>
                  <a:rect b="b" l="l" r="r" t="t"/>
                  <a:pathLst>
                    <a:path extrusionOk="0" fill="none" h="3317" w="23018">
                      <a:moveTo>
                        <a:pt x="18635" y="1"/>
                      </a:moveTo>
                      <a:lnTo>
                        <a:pt x="18635" y="1"/>
                      </a:lnTo>
                      <a:lnTo>
                        <a:pt x="18635" y="1"/>
                      </a:lnTo>
                      <a:lnTo>
                        <a:pt x="1" y="1"/>
                      </a:lnTo>
                      <a:lnTo>
                        <a:pt x="1" y="1"/>
                      </a:lnTo>
                      <a:lnTo>
                        <a:pt x="40" y="396"/>
                      </a:lnTo>
                      <a:lnTo>
                        <a:pt x="18635" y="396"/>
                      </a:lnTo>
                      <a:lnTo>
                        <a:pt x="18635" y="396"/>
                      </a:lnTo>
                      <a:lnTo>
                        <a:pt x="19227" y="435"/>
                      </a:lnTo>
                      <a:lnTo>
                        <a:pt x="19780" y="514"/>
                      </a:lnTo>
                      <a:lnTo>
                        <a:pt x="20293" y="711"/>
                      </a:lnTo>
                      <a:lnTo>
                        <a:pt x="20767" y="948"/>
                      </a:lnTo>
                      <a:lnTo>
                        <a:pt x="21241" y="1264"/>
                      </a:lnTo>
                      <a:lnTo>
                        <a:pt x="21636" y="1659"/>
                      </a:lnTo>
                      <a:lnTo>
                        <a:pt x="21991" y="2054"/>
                      </a:lnTo>
                      <a:lnTo>
                        <a:pt x="22307" y="2527"/>
                      </a:lnTo>
                      <a:lnTo>
                        <a:pt x="22662" y="3238"/>
                      </a:lnTo>
                      <a:lnTo>
                        <a:pt x="22662" y="3238"/>
                      </a:lnTo>
                      <a:lnTo>
                        <a:pt x="22741" y="3278"/>
                      </a:lnTo>
                      <a:lnTo>
                        <a:pt x="22820" y="3317"/>
                      </a:lnTo>
                      <a:lnTo>
                        <a:pt x="22820" y="3317"/>
                      </a:lnTo>
                      <a:lnTo>
                        <a:pt x="22859" y="3317"/>
                      </a:lnTo>
                      <a:lnTo>
                        <a:pt x="22859" y="3317"/>
                      </a:lnTo>
                      <a:lnTo>
                        <a:pt x="22899" y="3317"/>
                      </a:lnTo>
                      <a:lnTo>
                        <a:pt x="22899" y="3317"/>
                      </a:lnTo>
                      <a:lnTo>
                        <a:pt x="22978" y="3238"/>
                      </a:lnTo>
                      <a:lnTo>
                        <a:pt x="23017" y="3199"/>
                      </a:lnTo>
                      <a:lnTo>
                        <a:pt x="23017" y="3120"/>
                      </a:lnTo>
                      <a:lnTo>
                        <a:pt x="22978" y="3041"/>
                      </a:lnTo>
                      <a:lnTo>
                        <a:pt x="22623" y="2369"/>
                      </a:lnTo>
                      <a:lnTo>
                        <a:pt x="22623" y="2369"/>
                      </a:lnTo>
                      <a:lnTo>
                        <a:pt x="22307" y="1856"/>
                      </a:lnTo>
                      <a:lnTo>
                        <a:pt x="21912" y="1383"/>
                      </a:lnTo>
                      <a:lnTo>
                        <a:pt x="21438" y="988"/>
                      </a:lnTo>
                      <a:lnTo>
                        <a:pt x="20964" y="632"/>
                      </a:lnTo>
                      <a:lnTo>
                        <a:pt x="20412" y="356"/>
                      </a:lnTo>
                      <a:lnTo>
                        <a:pt x="19859" y="159"/>
                      </a:lnTo>
                      <a:lnTo>
                        <a:pt x="19267" y="40"/>
                      </a:lnTo>
                      <a:lnTo>
                        <a:pt x="1863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5844150" y="3397375"/>
                  <a:ext cx="505350" cy="82925"/>
                </a:xfrm>
                <a:custGeom>
                  <a:rect b="b" l="l" r="r" t="t"/>
                  <a:pathLst>
                    <a:path extrusionOk="0" h="3317" w="20214">
                      <a:moveTo>
                        <a:pt x="2804" y="0"/>
                      </a:moveTo>
                      <a:lnTo>
                        <a:pt x="1540" y="908"/>
                      </a:lnTo>
                      <a:lnTo>
                        <a:pt x="1" y="1856"/>
                      </a:lnTo>
                      <a:lnTo>
                        <a:pt x="16858" y="1856"/>
                      </a:lnTo>
                      <a:lnTo>
                        <a:pt x="17253" y="1895"/>
                      </a:lnTo>
                      <a:lnTo>
                        <a:pt x="17648" y="1974"/>
                      </a:lnTo>
                      <a:lnTo>
                        <a:pt x="18003" y="2092"/>
                      </a:lnTo>
                      <a:lnTo>
                        <a:pt x="18358" y="2250"/>
                      </a:lnTo>
                      <a:lnTo>
                        <a:pt x="18674" y="2487"/>
                      </a:lnTo>
                      <a:lnTo>
                        <a:pt x="18950" y="2724"/>
                      </a:lnTo>
                      <a:lnTo>
                        <a:pt x="19227" y="3001"/>
                      </a:lnTo>
                      <a:lnTo>
                        <a:pt x="19424" y="3316"/>
                      </a:lnTo>
                      <a:lnTo>
                        <a:pt x="19661" y="3158"/>
                      </a:lnTo>
                      <a:lnTo>
                        <a:pt x="19819" y="2961"/>
                      </a:lnTo>
                      <a:lnTo>
                        <a:pt x="19977" y="2764"/>
                      </a:lnTo>
                      <a:lnTo>
                        <a:pt x="20056" y="2527"/>
                      </a:lnTo>
                      <a:lnTo>
                        <a:pt x="20135" y="2290"/>
                      </a:lnTo>
                      <a:lnTo>
                        <a:pt x="20214" y="2053"/>
                      </a:lnTo>
                      <a:lnTo>
                        <a:pt x="20214" y="1816"/>
                      </a:lnTo>
                      <a:lnTo>
                        <a:pt x="20174" y="1540"/>
                      </a:lnTo>
                      <a:lnTo>
                        <a:pt x="20056" y="1224"/>
                      </a:lnTo>
                      <a:lnTo>
                        <a:pt x="19898" y="908"/>
                      </a:lnTo>
                      <a:lnTo>
                        <a:pt x="19701" y="632"/>
                      </a:lnTo>
                      <a:lnTo>
                        <a:pt x="19424" y="434"/>
                      </a:lnTo>
                      <a:lnTo>
                        <a:pt x="19148" y="237"/>
                      </a:lnTo>
                      <a:lnTo>
                        <a:pt x="18832" y="79"/>
                      </a:lnTo>
                      <a:lnTo>
                        <a:pt x="18516"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5844150" y="3397375"/>
                  <a:ext cx="505350" cy="82925"/>
                </a:xfrm>
                <a:custGeom>
                  <a:rect b="b" l="l" r="r" t="t"/>
                  <a:pathLst>
                    <a:path extrusionOk="0" fill="none" h="3317" w="20214">
                      <a:moveTo>
                        <a:pt x="18161" y="0"/>
                      </a:moveTo>
                      <a:lnTo>
                        <a:pt x="18161" y="0"/>
                      </a:lnTo>
                      <a:lnTo>
                        <a:pt x="18082" y="0"/>
                      </a:lnTo>
                      <a:lnTo>
                        <a:pt x="2804" y="0"/>
                      </a:lnTo>
                      <a:lnTo>
                        <a:pt x="2804" y="0"/>
                      </a:lnTo>
                      <a:lnTo>
                        <a:pt x="1540" y="908"/>
                      </a:lnTo>
                      <a:lnTo>
                        <a:pt x="1" y="1856"/>
                      </a:lnTo>
                      <a:lnTo>
                        <a:pt x="16858" y="1856"/>
                      </a:lnTo>
                      <a:lnTo>
                        <a:pt x="16858" y="1856"/>
                      </a:lnTo>
                      <a:lnTo>
                        <a:pt x="16858" y="1856"/>
                      </a:lnTo>
                      <a:lnTo>
                        <a:pt x="16858" y="1856"/>
                      </a:lnTo>
                      <a:lnTo>
                        <a:pt x="17253" y="1895"/>
                      </a:lnTo>
                      <a:lnTo>
                        <a:pt x="17648" y="1974"/>
                      </a:lnTo>
                      <a:lnTo>
                        <a:pt x="18003" y="2092"/>
                      </a:lnTo>
                      <a:lnTo>
                        <a:pt x="18358" y="2250"/>
                      </a:lnTo>
                      <a:lnTo>
                        <a:pt x="18674" y="2487"/>
                      </a:lnTo>
                      <a:lnTo>
                        <a:pt x="18950" y="2724"/>
                      </a:lnTo>
                      <a:lnTo>
                        <a:pt x="19227" y="3001"/>
                      </a:lnTo>
                      <a:lnTo>
                        <a:pt x="19424" y="3316"/>
                      </a:lnTo>
                      <a:lnTo>
                        <a:pt x="19424" y="3316"/>
                      </a:lnTo>
                      <a:lnTo>
                        <a:pt x="19661" y="3158"/>
                      </a:lnTo>
                      <a:lnTo>
                        <a:pt x="19819" y="2961"/>
                      </a:lnTo>
                      <a:lnTo>
                        <a:pt x="19977" y="2764"/>
                      </a:lnTo>
                      <a:lnTo>
                        <a:pt x="20056" y="2527"/>
                      </a:lnTo>
                      <a:lnTo>
                        <a:pt x="20135" y="2290"/>
                      </a:lnTo>
                      <a:lnTo>
                        <a:pt x="20214" y="2053"/>
                      </a:lnTo>
                      <a:lnTo>
                        <a:pt x="20214" y="1816"/>
                      </a:lnTo>
                      <a:lnTo>
                        <a:pt x="20174" y="1540"/>
                      </a:lnTo>
                      <a:lnTo>
                        <a:pt x="20174" y="1540"/>
                      </a:lnTo>
                      <a:lnTo>
                        <a:pt x="20056" y="1224"/>
                      </a:lnTo>
                      <a:lnTo>
                        <a:pt x="19898" y="908"/>
                      </a:lnTo>
                      <a:lnTo>
                        <a:pt x="19701" y="632"/>
                      </a:lnTo>
                      <a:lnTo>
                        <a:pt x="19424" y="434"/>
                      </a:lnTo>
                      <a:lnTo>
                        <a:pt x="19148" y="237"/>
                      </a:lnTo>
                      <a:lnTo>
                        <a:pt x="18832" y="79"/>
                      </a:lnTo>
                      <a:lnTo>
                        <a:pt x="18516" y="0"/>
                      </a:lnTo>
                      <a:lnTo>
                        <a:pt x="181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5144375" y="3443750"/>
                  <a:ext cx="1197225" cy="473775"/>
                </a:xfrm>
                <a:custGeom>
                  <a:rect b="b" l="l" r="r" t="t"/>
                  <a:pathLst>
                    <a:path extrusionOk="0" h="18951" w="47889">
                      <a:moveTo>
                        <a:pt x="19148" y="1"/>
                      </a:moveTo>
                      <a:lnTo>
                        <a:pt x="18438" y="40"/>
                      </a:lnTo>
                      <a:lnTo>
                        <a:pt x="17766" y="159"/>
                      </a:lnTo>
                      <a:lnTo>
                        <a:pt x="17095" y="316"/>
                      </a:lnTo>
                      <a:lnTo>
                        <a:pt x="16424" y="514"/>
                      </a:lnTo>
                      <a:lnTo>
                        <a:pt x="15792" y="790"/>
                      </a:lnTo>
                      <a:lnTo>
                        <a:pt x="15200" y="1106"/>
                      </a:lnTo>
                      <a:lnTo>
                        <a:pt x="14608" y="1501"/>
                      </a:lnTo>
                      <a:lnTo>
                        <a:pt x="14055" y="1935"/>
                      </a:lnTo>
                      <a:lnTo>
                        <a:pt x="1027" y="13621"/>
                      </a:lnTo>
                      <a:lnTo>
                        <a:pt x="790" y="13858"/>
                      </a:lnTo>
                      <a:lnTo>
                        <a:pt x="593" y="14095"/>
                      </a:lnTo>
                      <a:lnTo>
                        <a:pt x="396" y="14371"/>
                      </a:lnTo>
                      <a:lnTo>
                        <a:pt x="277" y="14647"/>
                      </a:lnTo>
                      <a:lnTo>
                        <a:pt x="159" y="14963"/>
                      </a:lnTo>
                      <a:lnTo>
                        <a:pt x="80" y="15279"/>
                      </a:lnTo>
                      <a:lnTo>
                        <a:pt x="1" y="15595"/>
                      </a:lnTo>
                      <a:lnTo>
                        <a:pt x="1" y="15911"/>
                      </a:lnTo>
                      <a:lnTo>
                        <a:pt x="1" y="16227"/>
                      </a:lnTo>
                      <a:lnTo>
                        <a:pt x="80" y="16503"/>
                      </a:lnTo>
                      <a:lnTo>
                        <a:pt x="159" y="16819"/>
                      </a:lnTo>
                      <a:lnTo>
                        <a:pt x="238" y="17095"/>
                      </a:lnTo>
                      <a:lnTo>
                        <a:pt x="356" y="17371"/>
                      </a:lnTo>
                      <a:lnTo>
                        <a:pt x="514" y="17608"/>
                      </a:lnTo>
                      <a:lnTo>
                        <a:pt x="711" y="17845"/>
                      </a:lnTo>
                      <a:lnTo>
                        <a:pt x="909" y="18082"/>
                      </a:lnTo>
                      <a:lnTo>
                        <a:pt x="1106" y="18279"/>
                      </a:lnTo>
                      <a:lnTo>
                        <a:pt x="1343" y="18437"/>
                      </a:lnTo>
                      <a:lnTo>
                        <a:pt x="1619" y="18595"/>
                      </a:lnTo>
                      <a:lnTo>
                        <a:pt x="1856" y="18714"/>
                      </a:lnTo>
                      <a:lnTo>
                        <a:pt x="2133" y="18832"/>
                      </a:lnTo>
                      <a:lnTo>
                        <a:pt x="2449" y="18911"/>
                      </a:lnTo>
                      <a:lnTo>
                        <a:pt x="2725" y="18951"/>
                      </a:lnTo>
                      <a:lnTo>
                        <a:pt x="28742" y="18951"/>
                      </a:lnTo>
                      <a:lnTo>
                        <a:pt x="29452" y="18911"/>
                      </a:lnTo>
                      <a:lnTo>
                        <a:pt x="30123" y="18832"/>
                      </a:lnTo>
                      <a:lnTo>
                        <a:pt x="30795" y="18674"/>
                      </a:lnTo>
                      <a:lnTo>
                        <a:pt x="31466" y="18437"/>
                      </a:lnTo>
                      <a:lnTo>
                        <a:pt x="32097" y="18161"/>
                      </a:lnTo>
                      <a:lnTo>
                        <a:pt x="32690" y="17845"/>
                      </a:lnTo>
                      <a:lnTo>
                        <a:pt x="33282" y="17450"/>
                      </a:lnTo>
                      <a:lnTo>
                        <a:pt x="33834" y="17016"/>
                      </a:lnTo>
                      <a:lnTo>
                        <a:pt x="46863" y="5330"/>
                      </a:lnTo>
                      <a:lnTo>
                        <a:pt x="47099" y="5093"/>
                      </a:lnTo>
                      <a:lnTo>
                        <a:pt x="47297" y="4857"/>
                      </a:lnTo>
                      <a:lnTo>
                        <a:pt x="47494" y="4580"/>
                      </a:lnTo>
                      <a:lnTo>
                        <a:pt x="47613" y="4304"/>
                      </a:lnTo>
                      <a:lnTo>
                        <a:pt x="47731" y="4027"/>
                      </a:lnTo>
                      <a:lnTo>
                        <a:pt x="47810" y="3712"/>
                      </a:lnTo>
                      <a:lnTo>
                        <a:pt x="47889" y="3396"/>
                      </a:lnTo>
                      <a:lnTo>
                        <a:pt x="47889" y="3080"/>
                      </a:lnTo>
                      <a:lnTo>
                        <a:pt x="47889" y="2764"/>
                      </a:lnTo>
                      <a:lnTo>
                        <a:pt x="47810" y="2448"/>
                      </a:lnTo>
                      <a:lnTo>
                        <a:pt x="47771" y="2172"/>
                      </a:lnTo>
                      <a:lnTo>
                        <a:pt x="47652" y="1856"/>
                      </a:lnTo>
                      <a:lnTo>
                        <a:pt x="47534" y="1619"/>
                      </a:lnTo>
                      <a:lnTo>
                        <a:pt x="47376" y="1343"/>
                      </a:lnTo>
                      <a:lnTo>
                        <a:pt x="47178" y="1106"/>
                      </a:lnTo>
                      <a:lnTo>
                        <a:pt x="46981" y="909"/>
                      </a:lnTo>
                      <a:lnTo>
                        <a:pt x="46784" y="711"/>
                      </a:lnTo>
                      <a:lnTo>
                        <a:pt x="46547" y="553"/>
                      </a:lnTo>
                      <a:lnTo>
                        <a:pt x="46310" y="395"/>
                      </a:lnTo>
                      <a:lnTo>
                        <a:pt x="46033" y="237"/>
                      </a:lnTo>
                      <a:lnTo>
                        <a:pt x="45757" y="159"/>
                      </a:lnTo>
                      <a:lnTo>
                        <a:pt x="45441" y="80"/>
                      </a:lnTo>
                      <a:lnTo>
                        <a:pt x="45165" y="40"/>
                      </a:lnTo>
                      <a:lnTo>
                        <a:pt x="4484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5144375" y="3443750"/>
                  <a:ext cx="1197225" cy="473775"/>
                </a:xfrm>
                <a:custGeom>
                  <a:rect b="b" l="l" r="r" t="t"/>
                  <a:pathLst>
                    <a:path extrusionOk="0" fill="none" h="18951" w="47889">
                      <a:moveTo>
                        <a:pt x="28742" y="18951"/>
                      </a:moveTo>
                      <a:lnTo>
                        <a:pt x="3041" y="18951"/>
                      </a:lnTo>
                      <a:lnTo>
                        <a:pt x="3041" y="18951"/>
                      </a:lnTo>
                      <a:lnTo>
                        <a:pt x="2725" y="18951"/>
                      </a:lnTo>
                      <a:lnTo>
                        <a:pt x="2449" y="18911"/>
                      </a:lnTo>
                      <a:lnTo>
                        <a:pt x="2133" y="18832"/>
                      </a:lnTo>
                      <a:lnTo>
                        <a:pt x="1856" y="18714"/>
                      </a:lnTo>
                      <a:lnTo>
                        <a:pt x="1619" y="18595"/>
                      </a:lnTo>
                      <a:lnTo>
                        <a:pt x="1343" y="18437"/>
                      </a:lnTo>
                      <a:lnTo>
                        <a:pt x="1106" y="18279"/>
                      </a:lnTo>
                      <a:lnTo>
                        <a:pt x="909" y="18082"/>
                      </a:lnTo>
                      <a:lnTo>
                        <a:pt x="711" y="17845"/>
                      </a:lnTo>
                      <a:lnTo>
                        <a:pt x="514" y="17608"/>
                      </a:lnTo>
                      <a:lnTo>
                        <a:pt x="356" y="17371"/>
                      </a:lnTo>
                      <a:lnTo>
                        <a:pt x="238" y="17095"/>
                      </a:lnTo>
                      <a:lnTo>
                        <a:pt x="159" y="16819"/>
                      </a:lnTo>
                      <a:lnTo>
                        <a:pt x="80" y="16503"/>
                      </a:lnTo>
                      <a:lnTo>
                        <a:pt x="1" y="16227"/>
                      </a:lnTo>
                      <a:lnTo>
                        <a:pt x="1" y="15911"/>
                      </a:lnTo>
                      <a:lnTo>
                        <a:pt x="1" y="15911"/>
                      </a:lnTo>
                      <a:lnTo>
                        <a:pt x="1" y="15595"/>
                      </a:lnTo>
                      <a:lnTo>
                        <a:pt x="80" y="15279"/>
                      </a:lnTo>
                      <a:lnTo>
                        <a:pt x="159" y="14963"/>
                      </a:lnTo>
                      <a:lnTo>
                        <a:pt x="277" y="14647"/>
                      </a:lnTo>
                      <a:lnTo>
                        <a:pt x="396" y="14371"/>
                      </a:lnTo>
                      <a:lnTo>
                        <a:pt x="593" y="14095"/>
                      </a:lnTo>
                      <a:lnTo>
                        <a:pt x="790" y="13858"/>
                      </a:lnTo>
                      <a:lnTo>
                        <a:pt x="1027" y="13621"/>
                      </a:lnTo>
                      <a:lnTo>
                        <a:pt x="14055" y="1935"/>
                      </a:lnTo>
                      <a:lnTo>
                        <a:pt x="14055" y="1935"/>
                      </a:lnTo>
                      <a:lnTo>
                        <a:pt x="14608" y="1501"/>
                      </a:lnTo>
                      <a:lnTo>
                        <a:pt x="15200" y="1106"/>
                      </a:lnTo>
                      <a:lnTo>
                        <a:pt x="15792" y="790"/>
                      </a:lnTo>
                      <a:lnTo>
                        <a:pt x="16424" y="514"/>
                      </a:lnTo>
                      <a:lnTo>
                        <a:pt x="17095" y="316"/>
                      </a:lnTo>
                      <a:lnTo>
                        <a:pt x="17766" y="159"/>
                      </a:lnTo>
                      <a:lnTo>
                        <a:pt x="18438" y="40"/>
                      </a:lnTo>
                      <a:lnTo>
                        <a:pt x="19148" y="1"/>
                      </a:lnTo>
                      <a:lnTo>
                        <a:pt x="44849" y="1"/>
                      </a:lnTo>
                      <a:lnTo>
                        <a:pt x="44849" y="1"/>
                      </a:lnTo>
                      <a:lnTo>
                        <a:pt x="45165" y="40"/>
                      </a:lnTo>
                      <a:lnTo>
                        <a:pt x="45441" y="80"/>
                      </a:lnTo>
                      <a:lnTo>
                        <a:pt x="45757" y="159"/>
                      </a:lnTo>
                      <a:lnTo>
                        <a:pt x="46033" y="237"/>
                      </a:lnTo>
                      <a:lnTo>
                        <a:pt x="46310" y="395"/>
                      </a:lnTo>
                      <a:lnTo>
                        <a:pt x="46547" y="553"/>
                      </a:lnTo>
                      <a:lnTo>
                        <a:pt x="46784" y="711"/>
                      </a:lnTo>
                      <a:lnTo>
                        <a:pt x="46981" y="909"/>
                      </a:lnTo>
                      <a:lnTo>
                        <a:pt x="47178" y="1106"/>
                      </a:lnTo>
                      <a:lnTo>
                        <a:pt x="47376" y="1343"/>
                      </a:lnTo>
                      <a:lnTo>
                        <a:pt x="47534" y="1619"/>
                      </a:lnTo>
                      <a:lnTo>
                        <a:pt x="47652" y="1856"/>
                      </a:lnTo>
                      <a:lnTo>
                        <a:pt x="47771" y="2172"/>
                      </a:lnTo>
                      <a:lnTo>
                        <a:pt x="47810" y="2448"/>
                      </a:lnTo>
                      <a:lnTo>
                        <a:pt x="47889" y="2764"/>
                      </a:lnTo>
                      <a:lnTo>
                        <a:pt x="47889" y="3080"/>
                      </a:lnTo>
                      <a:lnTo>
                        <a:pt x="47889" y="3080"/>
                      </a:lnTo>
                      <a:lnTo>
                        <a:pt x="47889" y="3396"/>
                      </a:lnTo>
                      <a:lnTo>
                        <a:pt x="47810" y="3712"/>
                      </a:lnTo>
                      <a:lnTo>
                        <a:pt x="47731" y="4027"/>
                      </a:lnTo>
                      <a:lnTo>
                        <a:pt x="47613" y="4304"/>
                      </a:lnTo>
                      <a:lnTo>
                        <a:pt x="47494" y="4580"/>
                      </a:lnTo>
                      <a:lnTo>
                        <a:pt x="47297" y="4857"/>
                      </a:lnTo>
                      <a:lnTo>
                        <a:pt x="47099" y="5093"/>
                      </a:lnTo>
                      <a:lnTo>
                        <a:pt x="46863" y="5330"/>
                      </a:lnTo>
                      <a:lnTo>
                        <a:pt x="33834" y="17016"/>
                      </a:lnTo>
                      <a:lnTo>
                        <a:pt x="33834" y="17016"/>
                      </a:lnTo>
                      <a:lnTo>
                        <a:pt x="33282" y="17450"/>
                      </a:lnTo>
                      <a:lnTo>
                        <a:pt x="32690" y="17845"/>
                      </a:lnTo>
                      <a:lnTo>
                        <a:pt x="32097" y="18161"/>
                      </a:lnTo>
                      <a:lnTo>
                        <a:pt x="31466" y="18437"/>
                      </a:lnTo>
                      <a:lnTo>
                        <a:pt x="30795" y="18674"/>
                      </a:lnTo>
                      <a:lnTo>
                        <a:pt x="30123" y="18832"/>
                      </a:lnTo>
                      <a:lnTo>
                        <a:pt x="29452" y="18911"/>
                      </a:lnTo>
                      <a:lnTo>
                        <a:pt x="28742" y="189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5162150" y="3801050"/>
                  <a:ext cx="693875" cy="105625"/>
                </a:xfrm>
                <a:custGeom>
                  <a:rect b="b" l="l" r="r" t="t"/>
                  <a:pathLst>
                    <a:path extrusionOk="0" h="4225" w="27755">
                      <a:moveTo>
                        <a:pt x="2093" y="0"/>
                      </a:moveTo>
                      <a:lnTo>
                        <a:pt x="1659" y="40"/>
                      </a:lnTo>
                      <a:lnTo>
                        <a:pt x="1264" y="158"/>
                      </a:lnTo>
                      <a:lnTo>
                        <a:pt x="908" y="355"/>
                      </a:lnTo>
                      <a:lnTo>
                        <a:pt x="593" y="632"/>
                      </a:lnTo>
                      <a:lnTo>
                        <a:pt x="356" y="908"/>
                      </a:lnTo>
                      <a:lnTo>
                        <a:pt x="158" y="1263"/>
                      </a:lnTo>
                      <a:lnTo>
                        <a:pt x="40" y="1698"/>
                      </a:lnTo>
                      <a:lnTo>
                        <a:pt x="0" y="2092"/>
                      </a:lnTo>
                      <a:lnTo>
                        <a:pt x="40" y="2527"/>
                      </a:lnTo>
                      <a:lnTo>
                        <a:pt x="158" y="2922"/>
                      </a:lnTo>
                      <a:lnTo>
                        <a:pt x="356" y="3277"/>
                      </a:lnTo>
                      <a:lnTo>
                        <a:pt x="593" y="3593"/>
                      </a:lnTo>
                      <a:lnTo>
                        <a:pt x="908" y="3830"/>
                      </a:lnTo>
                      <a:lnTo>
                        <a:pt x="1264" y="4027"/>
                      </a:lnTo>
                      <a:lnTo>
                        <a:pt x="1659" y="4185"/>
                      </a:lnTo>
                      <a:lnTo>
                        <a:pt x="2093" y="4224"/>
                      </a:lnTo>
                      <a:lnTo>
                        <a:pt x="6870" y="4224"/>
                      </a:lnTo>
                      <a:lnTo>
                        <a:pt x="8488" y="0"/>
                      </a:lnTo>
                      <a:close/>
                      <a:moveTo>
                        <a:pt x="13779" y="0"/>
                      </a:moveTo>
                      <a:lnTo>
                        <a:pt x="12239" y="2132"/>
                      </a:lnTo>
                      <a:lnTo>
                        <a:pt x="10660" y="4224"/>
                      </a:lnTo>
                      <a:lnTo>
                        <a:pt x="25662" y="4224"/>
                      </a:lnTo>
                      <a:lnTo>
                        <a:pt x="26057" y="4185"/>
                      </a:lnTo>
                      <a:lnTo>
                        <a:pt x="26451" y="4027"/>
                      </a:lnTo>
                      <a:lnTo>
                        <a:pt x="26846" y="3869"/>
                      </a:lnTo>
                      <a:lnTo>
                        <a:pt x="27123" y="3593"/>
                      </a:lnTo>
                      <a:lnTo>
                        <a:pt x="27399" y="3277"/>
                      </a:lnTo>
                      <a:lnTo>
                        <a:pt x="27596" y="2922"/>
                      </a:lnTo>
                      <a:lnTo>
                        <a:pt x="27715" y="2527"/>
                      </a:lnTo>
                      <a:lnTo>
                        <a:pt x="27754" y="2092"/>
                      </a:lnTo>
                      <a:lnTo>
                        <a:pt x="27715" y="1658"/>
                      </a:lnTo>
                      <a:lnTo>
                        <a:pt x="27596" y="1263"/>
                      </a:lnTo>
                      <a:lnTo>
                        <a:pt x="27399" y="908"/>
                      </a:lnTo>
                      <a:lnTo>
                        <a:pt x="27123" y="632"/>
                      </a:lnTo>
                      <a:lnTo>
                        <a:pt x="26846" y="355"/>
                      </a:lnTo>
                      <a:lnTo>
                        <a:pt x="26451" y="158"/>
                      </a:lnTo>
                      <a:lnTo>
                        <a:pt x="26057" y="40"/>
                      </a:lnTo>
                      <a:lnTo>
                        <a:pt x="25662"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5162150" y="3801050"/>
                  <a:ext cx="212225" cy="105625"/>
                </a:xfrm>
                <a:custGeom>
                  <a:rect b="b" l="l" r="r" t="t"/>
                  <a:pathLst>
                    <a:path extrusionOk="0" fill="none" h="4225" w="8489">
                      <a:moveTo>
                        <a:pt x="8488" y="0"/>
                      </a:moveTo>
                      <a:lnTo>
                        <a:pt x="2093" y="0"/>
                      </a:lnTo>
                      <a:lnTo>
                        <a:pt x="2093" y="0"/>
                      </a:lnTo>
                      <a:lnTo>
                        <a:pt x="1659" y="40"/>
                      </a:lnTo>
                      <a:lnTo>
                        <a:pt x="1264" y="158"/>
                      </a:lnTo>
                      <a:lnTo>
                        <a:pt x="908" y="355"/>
                      </a:lnTo>
                      <a:lnTo>
                        <a:pt x="593" y="632"/>
                      </a:lnTo>
                      <a:lnTo>
                        <a:pt x="356" y="908"/>
                      </a:lnTo>
                      <a:lnTo>
                        <a:pt x="158" y="1263"/>
                      </a:lnTo>
                      <a:lnTo>
                        <a:pt x="40" y="1698"/>
                      </a:lnTo>
                      <a:lnTo>
                        <a:pt x="0" y="2092"/>
                      </a:lnTo>
                      <a:lnTo>
                        <a:pt x="0" y="2092"/>
                      </a:lnTo>
                      <a:lnTo>
                        <a:pt x="40" y="2527"/>
                      </a:lnTo>
                      <a:lnTo>
                        <a:pt x="158" y="2922"/>
                      </a:lnTo>
                      <a:lnTo>
                        <a:pt x="356" y="3277"/>
                      </a:lnTo>
                      <a:lnTo>
                        <a:pt x="593" y="3593"/>
                      </a:lnTo>
                      <a:lnTo>
                        <a:pt x="908" y="3830"/>
                      </a:lnTo>
                      <a:lnTo>
                        <a:pt x="1264" y="4027"/>
                      </a:lnTo>
                      <a:lnTo>
                        <a:pt x="1659" y="4185"/>
                      </a:lnTo>
                      <a:lnTo>
                        <a:pt x="2093" y="4224"/>
                      </a:lnTo>
                      <a:lnTo>
                        <a:pt x="6870" y="4224"/>
                      </a:lnTo>
                      <a:lnTo>
                        <a:pt x="6870" y="4224"/>
                      </a:lnTo>
                      <a:lnTo>
                        <a:pt x="848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5428625" y="3801050"/>
                  <a:ext cx="427400" cy="105625"/>
                </a:xfrm>
                <a:custGeom>
                  <a:rect b="b" l="l" r="r" t="t"/>
                  <a:pathLst>
                    <a:path extrusionOk="0" fill="none" h="4225" w="17096">
                      <a:moveTo>
                        <a:pt x="15003" y="0"/>
                      </a:moveTo>
                      <a:lnTo>
                        <a:pt x="3120" y="0"/>
                      </a:lnTo>
                      <a:lnTo>
                        <a:pt x="3120" y="0"/>
                      </a:lnTo>
                      <a:lnTo>
                        <a:pt x="1580" y="2132"/>
                      </a:lnTo>
                      <a:lnTo>
                        <a:pt x="1" y="4224"/>
                      </a:lnTo>
                      <a:lnTo>
                        <a:pt x="15003" y="4224"/>
                      </a:lnTo>
                      <a:lnTo>
                        <a:pt x="15003" y="4224"/>
                      </a:lnTo>
                      <a:lnTo>
                        <a:pt x="15398" y="4185"/>
                      </a:lnTo>
                      <a:lnTo>
                        <a:pt x="15792" y="4027"/>
                      </a:lnTo>
                      <a:lnTo>
                        <a:pt x="16187" y="3869"/>
                      </a:lnTo>
                      <a:lnTo>
                        <a:pt x="16464" y="3593"/>
                      </a:lnTo>
                      <a:lnTo>
                        <a:pt x="16740" y="3277"/>
                      </a:lnTo>
                      <a:lnTo>
                        <a:pt x="16937" y="2922"/>
                      </a:lnTo>
                      <a:lnTo>
                        <a:pt x="17056" y="2527"/>
                      </a:lnTo>
                      <a:lnTo>
                        <a:pt x="17095" y="2092"/>
                      </a:lnTo>
                      <a:lnTo>
                        <a:pt x="17095" y="2092"/>
                      </a:lnTo>
                      <a:lnTo>
                        <a:pt x="17056" y="1658"/>
                      </a:lnTo>
                      <a:lnTo>
                        <a:pt x="16937" y="1263"/>
                      </a:lnTo>
                      <a:lnTo>
                        <a:pt x="16740" y="908"/>
                      </a:lnTo>
                      <a:lnTo>
                        <a:pt x="16464" y="632"/>
                      </a:lnTo>
                      <a:lnTo>
                        <a:pt x="16187" y="355"/>
                      </a:lnTo>
                      <a:lnTo>
                        <a:pt x="15792" y="158"/>
                      </a:lnTo>
                      <a:lnTo>
                        <a:pt x="15398" y="40"/>
                      </a:lnTo>
                      <a:lnTo>
                        <a:pt x="1500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6320850" y="2369925"/>
                  <a:ext cx="127350" cy="112525"/>
                </a:xfrm>
                <a:custGeom>
                  <a:rect b="b" l="l" r="r" t="t"/>
                  <a:pathLst>
                    <a:path extrusionOk="0" h="4501" w="5094">
                      <a:moveTo>
                        <a:pt x="1146" y="0"/>
                      </a:moveTo>
                      <a:lnTo>
                        <a:pt x="1" y="829"/>
                      </a:lnTo>
                      <a:lnTo>
                        <a:pt x="119" y="1461"/>
                      </a:lnTo>
                      <a:lnTo>
                        <a:pt x="277" y="2053"/>
                      </a:lnTo>
                      <a:lnTo>
                        <a:pt x="514" y="2606"/>
                      </a:lnTo>
                      <a:lnTo>
                        <a:pt x="791" y="3080"/>
                      </a:lnTo>
                      <a:lnTo>
                        <a:pt x="1106" y="3474"/>
                      </a:lnTo>
                      <a:lnTo>
                        <a:pt x="1462" y="3830"/>
                      </a:lnTo>
                      <a:lnTo>
                        <a:pt x="1856" y="4106"/>
                      </a:lnTo>
                      <a:lnTo>
                        <a:pt x="2251" y="4304"/>
                      </a:lnTo>
                      <a:lnTo>
                        <a:pt x="2646" y="4422"/>
                      </a:lnTo>
                      <a:lnTo>
                        <a:pt x="3041" y="4501"/>
                      </a:lnTo>
                      <a:lnTo>
                        <a:pt x="3436" y="4461"/>
                      </a:lnTo>
                      <a:lnTo>
                        <a:pt x="3791" y="4382"/>
                      </a:lnTo>
                      <a:lnTo>
                        <a:pt x="4146" y="4225"/>
                      </a:lnTo>
                      <a:lnTo>
                        <a:pt x="4462" y="3948"/>
                      </a:lnTo>
                      <a:lnTo>
                        <a:pt x="4738" y="3632"/>
                      </a:lnTo>
                      <a:lnTo>
                        <a:pt x="4936" y="3198"/>
                      </a:lnTo>
                      <a:lnTo>
                        <a:pt x="5054" y="2803"/>
                      </a:lnTo>
                      <a:lnTo>
                        <a:pt x="5094" y="2487"/>
                      </a:lnTo>
                      <a:lnTo>
                        <a:pt x="5094" y="2132"/>
                      </a:lnTo>
                      <a:lnTo>
                        <a:pt x="5054" y="1816"/>
                      </a:lnTo>
                      <a:lnTo>
                        <a:pt x="4936" y="1540"/>
                      </a:lnTo>
                      <a:lnTo>
                        <a:pt x="4738" y="1303"/>
                      </a:lnTo>
                      <a:lnTo>
                        <a:pt x="4541" y="1027"/>
                      </a:lnTo>
                      <a:lnTo>
                        <a:pt x="4265" y="829"/>
                      </a:lnTo>
                      <a:lnTo>
                        <a:pt x="3988" y="632"/>
                      </a:lnTo>
                      <a:lnTo>
                        <a:pt x="3633" y="474"/>
                      </a:lnTo>
                      <a:lnTo>
                        <a:pt x="3278" y="316"/>
                      </a:lnTo>
                      <a:lnTo>
                        <a:pt x="2883" y="198"/>
                      </a:lnTo>
                      <a:lnTo>
                        <a:pt x="2488" y="119"/>
                      </a:lnTo>
                      <a:lnTo>
                        <a:pt x="2054" y="40"/>
                      </a:lnTo>
                      <a:lnTo>
                        <a:pt x="158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6307050" y="2360050"/>
                  <a:ext cx="68125" cy="61225"/>
                </a:xfrm>
                <a:custGeom>
                  <a:rect b="b" l="l" r="r" t="t"/>
                  <a:pathLst>
                    <a:path extrusionOk="0" h="2449" w="2725">
                      <a:moveTo>
                        <a:pt x="2251" y="1"/>
                      </a:moveTo>
                      <a:lnTo>
                        <a:pt x="2093" y="40"/>
                      </a:lnTo>
                      <a:lnTo>
                        <a:pt x="1540" y="395"/>
                      </a:lnTo>
                      <a:lnTo>
                        <a:pt x="1027" y="790"/>
                      </a:lnTo>
                      <a:lnTo>
                        <a:pt x="553" y="1224"/>
                      </a:lnTo>
                      <a:lnTo>
                        <a:pt x="119" y="1698"/>
                      </a:lnTo>
                      <a:lnTo>
                        <a:pt x="40" y="1856"/>
                      </a:lnTo>
                      <a:lnTo>
                        <a:pt x="0" y="2014"/>
                      </a:lnTo>
                      <a:lnTo>
                        <a:pt x="40" y="2132"/>
                      </a:lnTo>
                      <a:lnTo>
                        <a:pt x="119" y="2251"/>
                      </a:lnTo>
                      <a:lnTo>
                        <a:pt x="277" y="2330"/>
                      </a:lnTo>
                      <a:lnTo>
                        <a:pt x="592" y="2409"/>
                      </a:lnTo>
                      <a:lnTo>
                        <a:pt x="869" y="2448"/>
                      </a:lnTo>
                      <a:lnTo>
                        <a:pt x="1145" y="2448"/>
                      </a:lnTo>
                      <a:lnTo>
                        <a:pt x="1382" y="2409"/>
                      </a:lnTo>
                      <a:lnTo>
                        <a:pt x="1619" y="2369"/>
                      </a:lnTo>
                      <a:lnTo>
                        <a:pt x="1816" y="2251"/>
                      </a:lnTo>
                      <a:lnTo>
                        <a:pt x="1974" y="2132"/>
                      </a:lnTo>
                      <a:lnTo>
                        <a:pt x="2132" y="1974"/>
                      </a:lnTo>
                      <a:lnTo>
                        <a:pt x="2251" y="1817"/>
                      </a:lnTo>
                      <a:lnTo>
                        <a:pt x="2369" y="1659"/>
                      </a:lnTo>
                      <a:lnTo>
                        <a:pt x="2527" y="1264"/>
                      </a:lnTo>
                      <a:lnTo>
                        <a:pt x="2645" y="830"/>
                      </a:lnTo>
                      <a:lnTo>
                        <a:pt x="2724" y="435"/>
                      </a:lnTo>
                      <a:lnTo>
                        <a:pt x="2685" y="277"/>
                      </a:lnTo>
                      <a:lnTo>
                        <a:pt x="2645" y="198"/>
                      </a:lnTo>
                      <a:lnTo>
                        <a:pt x="2527" y="79"/>
                      </a:lnTo>
                      <a:lnTo>
                        <a:pt x="2408"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6108650" y="2083700"/>
                  <a:ext cx="258625" cy="346450"/>
                </a:xfrm>
                <a:custGeom>
                  <a:rect b="b" l="l" r="r" t="t"/>
                  <a:pathLst>
                    <a:path extrusionOk="0" h="13858" w="10345">
                      <a:moveTo>
                        <a:pt x="3475" y="0"/>
                      </a:moveTo>
                      <a:lnTo>
                        <a:pt x="2922" y="79"/>
                      </a:lnTo>
                      <a:lnTo>
                        <a:pt x="2370" y="158"/>
                      </a:lnTo>
                      <a:lnTo>
                        <a:pt x="1896" y="316"/>
                      </a:lnTo>
                      <a:lnTo>
                        <a:pt x="1501" y="514"/>
                      </a:lnTo>
                      <a:lnTo>
                        <a:pt x="1225" y="750"/>
                      </a:lnTo>
                      <a:lnTo>
                        <a:pt x="1106" y="869"/>
                      </a:lnTo>
                      <a:lnTo>
                        <a:pt x="988" y="987"/>
                      </a:lnTo>
                      <a:lnTo>
                        <a:pt x="948" y="1106"/>
                      </a:lnTo>
                      <a:lnTo>
                        <a:pt x="909" y="1264"/>
                      </a:lnTo>
                      <a:lnTo>
                        <a:pt x="791" y="1698"/>
                      </a:lnTo>
                      <a:lnTo>
                        <a:pt x="554" y="2843"/>
                      </a:lnTo>
                      <a:lnTo>
                        <a:pt x="277" y="4462"/>
                      </a:lnTo>
                      <a:lnTo>
                        <a:pt x="159" y="5448"/>
                      </a:lnTo>
                      <a:lnTo>
                        <a:pt x="40" y="6435"/>
                      </a:lnTo>
                      <a:lnTo>
                        <a:pt x="1" y="7462"/>
                      </a:lnTo>
                      <a:lnTo>
                        <a:pt x="1" y="8528"/>
                      </a:lnTo>
                      <a:lnTo>
                        <a:pt x="40" y="9515"/>
                      </a:lnTo>
                      <a:lnTo>
                        <a:pt x="159" y="10502"/>
                      </a:lnTo>
                      <a:lnTo>
                        <a:pt x="238" y="10936"/>
                      </a:lnTo>
                      <a:lnTo>
                        <a:pt x="356" y="11370"/>
                      </a:lnTo>
                      <a:lnTo>
                        <a:pt x="514" y="11765"/>
                      </a:lnTo>
                      <a:lnTo>
                        <a:pt x="672" y="12160"/>
                      </a:lnTo>
                      <a:lnTo>
                        <a:pt x="869" y="12515"/>
                      </a:lnTo>
                      <a:lnTo>
                        <a:pt x="1106" y="12792"/>
                      </a:lnTo>
                      <a:lnTo>
                        <a:pt x="1343" y="13068"/>
                      </a:lnTo>
                      <a:lnTo>
                        <a:pt x="1620" y="13305"/>
                      </a:lnTo>
                      <a:lnTo>
                        <a:pt x="1975" y="13502"/>
                      </a:lnTo>
                      <a:lnTo>
                        <a:pt x="2330" y="13660"/>
                      </a:lnTo>
                      <a:lnTo>
                        <a:pt x="2686" y="13739"/>
                      </a:lnTo>
                      <a:lnTo>
                        <a:pt x="3120" y="13818"/>
                      </a:lnTo>
                      <a:lnTo>
                        <a:pt x="3554" y="13858"/>
                      </a:lnTo>
                      <a:lnTo>
                        <a:pt x="3988" y="13858"/>
                      </a:lnTo>
                      <a:lnTo>
                        <a:pt x="4423" y="13818"/>
                      </a:lnTo>
                      <a:lnTo>
                        <a:pt x="4896" y="13779"/>
                      </a:lnTo>
                      <a:lnTo>
                        <a:pt x="5844" y="13621"/>
                      </a:lnTo>
                      <a:lnTo>
                        <a:pt x="6752" y="13384"/>
                      </a:lnTo>
                      <a:lnTo>
                        <a:pt x="7620" y="13147"/>
                      </a:lnTo>
                      <a:lnTo>
                        <a:pt x="8410" y="12871"/>
                      </a:lnTo>
                      <a:lnTo>
                        <a:pt x="8805" y="12713"/>
                      </a:lnTo>
                      <a:lnTo>
                        <a:pt x="9121" y="12476"/>
                      </a:lnTo>
                      <a:lnTo>
                        <a:pt x="9436" y="12239"/>
                      </a:lnTo>
                      <a:lnTo>
                        <a:pt x="9713" y="11923"/>
                      </a:lnTo>
                      <a:lnTo>
                        <a:pt x="9950" y="11568"/>
                      </a:lnTo>
                      <a:lnTo>
                        <a:pt x="10108" y="11212"/>
                      </a:lnTo>
                      <a:lnTo>
                        <a:pt x="10226" y="10818"/>
                      </a:lnTo>
                      <a:lnTo>
                        <a:pt x="10305" y="10423"/>
                      </a:lnTo>
                      <a:lnTo>
                        <a:pt x="10344" y="9712"/>
                      </a:lnTo>
                      <a:lnTo>
                        <a:pt x="10344" y="8923"/>
                      </a:lnTo>
                      <a:lnTo>
                        <a:pt x="10305" y="8094"/>
                      </a:lnTo>
                      <a:lnTo>
                        <a:pt x="10226" y="7186"/>
                      </a:lnTo>
                      <a:lnTo>
                        <a:pt x="10029" y="6238"/>
                      </a:lnTo>
                      <a:lnTo>
                        <a:pt x="9792" y="5291"/>
                      </a:lnTo>
                      <a:lnTo>
                        <a:pt x="9634" y="4817"/>
                      </a:lnTo>
                      <a:lnTo>
                        <a:pt x="9476" y="4343"/>
                      </a:lnTo>
                      <a:lnTo>
                        <a:pt x="9239" y="3830"/>
                      </a:lnTo>
                      <a:lnTo>
                        <a:pt x="9002" y="3356"/>
                      </a:lnTo>
                      <a:lnTo>
                        <a:pt x="8765" y="2961"/>
                      </a:lnTo>
                      <a:lnTo>
                        <a:pt x="8528" y="2567"/>
                      </a:lnTo>
                      <a:lnTo>
                        <a:pt x="8252" y="2211"/>
                      </a:lnTo>
                      <a:lnTo>
                        <a:pt x="7976" y="1895"/>
                      </a:lnTo>
                      <a:lnTo>
                        <a:pt x="7660" y="1619"/>
                      </a:lnTo>
                      <a:lnTo>
                        <a:pt x="7384" y="1343"/>
                      </a:lnTo>
                      <a:lnTo>
                        <a:pt x="7068" y="1106"/>
                      </a:lnTo>
                      <a:lnTo>
                        <a:pt x="6752" y="869"/>
                      </a:lnTo>
                      <a:lnTo>
                        <a:pt x="6397" y="711"/>
                      </a:lnTo>
                      <a:lnTo>
                        <a:pt x="6081" y="553"/>
                      </a:lnTo>
                      <a:lnTo>
                        <a:pt x="5410" y="277"/>
                      </a:lnTo>
                      <a:lnTo>
                        <a:pt x="4738" y="119"/>
                      </a:lnTo>
                      <a:lnTo>
                        <a:pt x="4107" y="40"/>
                      </a:lnTo>
                      <a:lnTo>
                        <a:pt x="347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6108650" y="2083700"/>
                  <a:ext cx="258625" cy="346450"/>
                </a:xfrm>
                <a:custGeom>
                  <a:rect b="b" l="l" r="r" t="t"/>
                  <a:pathLst>
                    <a:path extrusionOk="0" fill="none" h="13858" w="10345">
                      <a:moveTo>
                        <a:pt x="909" y="1264"/>
                      </a:moveTo>
                      <a:lnTo>
                        <a:pt x="909" y="1264"/>
                      </a:lnTo>
                      <a:lnTo>
                        <a:pt x="948" y="1106"/>
                      </a:lnTo>
                      <a:lnTo>
                        <a:pt x="988" y="987"/>
                      </a:lnTo>
                      <a:lnTo>
                        <a:pt x="1106" y="869"/>
                      </a:lnTo>
                      <a:lnTo>
                        <a:pt x="1225" y="750"/>
                      </a:lnTo>
                      <a:lnTo>
                        <a:pt x="1501" y="514"/>
                      </a:lnTo>
                      <a:lnTo>
                        <a:pt x="1896" y="316"/>
                      </a:lnTo>
                      <a:lnTo>
                        <a:pt x="2370" y="158"/>
                      </a:lnTo>
                      <a:lnTo>
                        <a:pt x="2922" y="79"/>
                      </a:lnTo>
                      <a:lnTo>
                        <a:pt x="3475" y="0"/>
                      </a:lnTo>
                      <a:lnTo>
                        <a:pt x="4107" y="40"/>
                      </a:lnTo>
                      <a:lnTo>
                        <a:pt x="4738" y="119"/>
                      </a:lnTo>
                      <a:lnTo>
                        <a:pt x="5410" y="277"/>
                      </a:lnTo>
                      <a:lnTo>
                        <a:pt x="6081" y="553"/>
                      </a:lnTo>
                      <a:lnTo>
                        <a:pt x="6397" y="711"/>
                      </a:lnTo>
                      <a:lnTo>
                        <a:pt x="6752" y="869"/>
                      </a:lnTo>
                      <a:lnTo>
                        <a:pt x="7068" y="1106"/>
                      </a:lnTo>
                      <a:lnTo>
                        <a:pt x="7384" y="1343"/>
                      </a:lnTo>
                      <a:lnTo>
                        <a:pt x="7660" y="1619"/>
                      </a:lnTo>
                      <a:lnTo>
                        <a:pt x="7976" y="1895"/>
                      </a:lnTo>
                      <a:lnTo>
                        <a:pt x="8252" y="2211"/>
                      </a:lnTo>
                      <a:lnTo>
                        <a:pt x="8528" y="2567"/>
                      </a:lnTo>
                      <a:lnTo>
                        <a:pt x="8765" y="2961"/>
                      </a:lnTo>
                      <a:lnTo>
                        <a:pt x="9002" y="3356"/>
                      </a:lnTo>
                      <a:lnTo>
                        <a:pt x="9002" y="3356"/>
                      </a:lnTo>
                      <a:lnTo>
                        <a:pt x="9239" y="3830"/>
                      </a:lnTo>
                      <a:lnTo>
                        <a:pt x="9476" y="4343"/>
                      </a:lnTo>
                      <a:lnTo>
                        <a:pt x="9634" y="4817"/>
                      </a:lnTo>
                      <a:lnTo>
                        <a:pt x="9792" y="5291"/>
                      </a:lnTo>
                      <a:lnTo>
                        <a:pt x="10029" y="6238"/>
                      </a:lnTo>
                      <a:lnTo>
                        <a:pt x="10226" y="7186"/>
                      </a:lnTo>
                      <a:lnTo>
                        <a:pt x="10305" y="8094"/>
                      </a:lnTo>
                      <a:lnTo>
                        <a:pt x="10344" y="8923"/>
                      </a:lnTo>
                      <a:lnTo>
                        <a:pt x="10344" y="9712"/>
                      </a:lnTo>
                      <a:lnTo>
                        <a:pt x="10305" y="10423"/>
                      </a:lnTo>
                      <a:lnTo>
                        <a:pt x="10305" y="10423"/>
                      </a:lnTo>
                      <a:lnTo>
                        <a:pt x="10226" y="10818"/>
                      </a:lnTo>
                      <a:lnTo>
                        <a:pt x="10108" y="11212"/>
                      </a:lnTo>
                      <a:lnTo>
                        <a:pt x="9950" y="11568"/>
                      </a:lnTo>
                      <a:lnTo>
                        <a:pt x="9713" y="11923"/>
                      </a:lnTo>
                      <a:lnTo>
                        <a:pt x="9436" y="12239"/>
                      </a:lnTo>
                      <a:lnTo>
                        <a:pt x="9121" y="12476"/>
                      </a:lnTo>
                      <a:lnTo>
                        <a:pt x="8805" y="12713"/>
                      </a:lnTo>
                      <a:lnTo>
                        <a:pt x="8410" y="12871"/>
                      </a:lnTo>
                      <a:lnTo>
                        <a:pt x="8410" y="12871"/>
                      </a:lnTo>
                      <a:lnTo>
                        <a:pt x="7620" y="13147"/>
                      </a:lnTo>
                      <a:lnTo>
                        <a:pt x="6752" y="13384"/>
                      </a:lnTo>
                      <a:lnTo>
                        <a:pt x="5844" y="13621"/>
                      </a:lnTo>
                      <a:lnTo>
                        <a:pt x="4896" y="13779"/>
                      </a:lnTo>
                      <a:lnTo>
                        <a:pt x="4423" y="13818"/>
                      </a:lnTo>
                      <a:lnTo>
                        <a:pt x="3988" y="13858"/>
                      </a:lnTo>
                      <a:lnTo>
                        <a:pt x="3554" y="13858"/>
                      </a:lnTo>
                      <a:lnTo>
                        <a:pt x="3120" y="13818"/>
                      </a:lnTo>
                      <a:lnTo>
                        <a:pt x="2686" y="13739"/>
                      </a:lnTo>
                      <a:lnTo>
                        <a:pt x="2330" y="13660"/>
                      </a:lnTo>
                      <a:lnTo>
                        <a:pt x="1975" y="13502"/>
                      </a:lnTo>
                      <a:lnTo>
                        <a:pt x="1620" y="13305"/>
                      </a:lnTo>
                      <a:lnTo>
                        <a:pt x="1620" y="13305"/>
                      </a:lnTo>
                      <a:lnTo>
                        <a:pt x="1343" y="13068"/>
                      </a:lnTo>
                      <a:lnTo>
                        <a:pt x="1106" y="12792"/>
                      </a:lnTo>
                      <a:lnTo>
                        <a:pt x="869" y="12515"/>
                      </a:lnTo>
                      <a:lnTo>
                        <a:pt x="672" y="12160"/>
                      </a:lnTo>
                      <a:lnTo>
                        <a:pt x="514" y="11765"/>
                      </a:lnTo>
                      <a:lnTo>
                        <a:pt x="356" y="11370"/>
                      </a:lnTo>
                      <a:lnTo>
                        <a:pt x="238" y="10936"/>
                      </a:lnTo>
                      <a:lnTo>
                        <a:pt x="159" y="10502"/>
                      </a:lnTo>
                      <a:lnTo>
                        <a:pt x="40" y="9515"/>
                      </a:lnTo>
                      <a:lnTo>
                        <a:pt x="1" y="8528"/>
                      </a:lnTo>
                      <a:lnTo>
                        <a:pt x="1" y="7462"/>
                      </a:lnTo>
                      <a:lnTo>
                        <a:pt x="40" y="6435"/>
                      </a:lnTo>
                      <a:lnTo>
                        <a:pt x="159" y="5448"/>
                      </a:lnTo>
                      <a:lnTo>
                        <a:pt x="277" y="4462"/>
                      </a:lnTo>
                      <a:lnTo>
                        <a:pt x="554" y="2843"/>
                      </a:lnTo>
                      <a:lnTo>
                        <a:pt x="791" y="1698"/>
                      </a:lnTo>
                      <a:lnTo>
                        <a:pt x="909" y="126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6029700" y="2115275"/>
                  <a:ext cx="123400" cy="269475"/>
                </a:xfrm>
                <a:custGeom>
                  <a:rect b="b" l="l" r="r" t="t"/>
                  <a:pathLst>
                    <a:path extrusionOk="0" h="10779" w="4936">
                      <a:moveTo>
                        <a:pt x="4067" y="1"/>
                      </a:moveTo>
                      <a:lnTo>
                        <a:pt x="3593" y="356"/>
                      </a:lnTo>
                      <a:lnTo>
                        <a:pt x="3119" y="751"/>
                      </a:lnTo>
                      <a:lnTo>
                        <a:pt x="2685" y="1146"/>
                      </a:lnTo>
                      <a:lnTo>
                        <a:pt x="2330" y="1540"/>
                      </a:lnTo>
                      <a:lnTo>
                        <a:pt x="1975" y="1935"/>
                      </a:lnTo>
                      <a:lnTo>
                        <a:pt x="1619" y="2330"/>
                      </a:lnTo>
                      <a:lnTo>
                        <a:pt x="1343" y="2725"/>
                      </a:lnTo>
                      <a:lnTo>
                        <a:pt x="1067" y="3120"/>
                      </a:lnTo>
                      <a:lnTo>
                        <a:pt x="830" y="3514"/>
                      </a:lnTo>
                      <a:lnTo>
                        <a:pt x="632" y="3949"/>
                      </a:lnTo>
                      <a:lnTo>
                        <a:pt x="474" y="4343"/>
                      </a:lnTo>
                      <a:lnTo>
                        <a:pt x="316" y="4738"/>
                      </a:lnTo>
                      <a:lnTo>
                        <a:pt x="198" y="5133"/>
                      </a:lnTo>
                      <a:lnTo>
                        <a:pt x="119" y="5528"/>
                      </a:lnTo>
                      <a:lnTo>
                        <a:pt x="40" y="5923"/>
                      </a:lnTo>
                      <a:lnTo>
                        <a:pt x="1" y="6317"/>
                      </a:lnTo>
                      <a:lnTo>
                        <a:pt x="1" y="6673"/>
                      </a:lnTo>
                      <a:lnTo>
                        <a:pt x="1" y="7028"/>
                      </a:lnTo>
                      <a:lnTo>
                        <a:pt x="40" y="7423"/>
                      </a:lnTo>
                      <a:lnTo>
                        <a:pt x="119" y="7739"/>
                      </a:lnTo>
                      <a:lnTo>
                        <a:pt x="198" y="8094"/>
                      </a:lnTo>
                      <a:lnTo>
                        <a:pt x="277" y="8410"/>
                      </a:lnTo>
                      <a:lnTo>
                        <a:pt x="435" y="8726"/>
                      </a:lnTo>
                      <a:lnTo>
                        <a:pt x="553" y="9041"/>
                      </a:lnTo>
                      <a:lnTo>
                        <a:pt x="751" y="9318"/>
                      </a:lnTo>
                      <a:lnTo>
                        <a:pt x="948" y="9594"/>
                      </a:lnTo>
                      <a:lnTo>
                        <a:pt x="1145" y="9831"/>
                      </a:lnTo>
                      <a:lnTo>
                        <a:pt x="1382" y="10068"/>
                      </a:lnTo>
                      <a:lnTo>
                        <a:pt x="1619" y="10265"/>
                      </a:lnTo>
                      <a:lnTo>
                        <a:pt x="1896" y="10463"/>
                      </a:lnTo>
                      <a:lnTo>
                        <a:pt x="2172" y="10660"/>
                      </a:lnTo>
                      <a:lnTo>
                        <a:pt x="2448" y="10778"/>
                      </a:lnTo>
                      <a:lnTo>
                        <a:pt x="2843" y="10542"/>
                      </a:lnTo>
                      <a:lnTo>
                        <a:pt x="3198" y="10265"/>
                      </a:lnTo>
                      <a:lnTo>
                        <a:pt x="3514" y="9949"/>
                      </a:lnTo>
                      <a:lnTo>
                        <a:pt x="3791" y="9594"/>
                      </a:lnTo>
                      <a:lnTo>
                        <a:pt x="4027" y="9239"/>
                      </a:lnTo>
                      <a:lnTo>
                        <a:pt x="4264" y="8844"/>
                      </a:lnTo>
                      <a:lnTo>
                        <a:pt x="4422" y="8449"/>
                      </a:lnTo>
                      <a:lnTo>
                        <a:pt x="4580" y="8054"/>
                      </a:lnTo>
                      <a:lnTo>
                        <a:pt x="4699" y="7620"/>
                      </a:lnTo>
                      <a:lnTo>
                        <a:pt x="4778" y="7146"/>
                      </a:lnTo>
                      <a:lnTo>
                        <a:pt x="4896" y="6278"/>
                      </a:lnTo>
                      <a:lnTo>
                        <a:pt x="4935" y="5330"/>
                      </a:lnTo>
                      <a:lnTo>
                        <a:pt x="4935" y="4462"/>
                      </a:lnTo>
                      <a:lnTo>
                        <a:pt x="4857" y="3554"/>
                      </a:lnTo>
                      <a:lnTo>
                        <a:pt x="4738" y="2725"/>
                      </a:lnTo>
                      <a:lnTo>
                        <a:pt x="4580" y="1975"/>
                      </a:lnTo>
                      <a:lnTo>
                        <a:pt x="4422" y="1343"/>
                      </a:lnTo>
                      <a:lnTo>
                        <a:pt x="4185" y="356"/>
                      </a:lnTo>
                      <a:lnTo>
                        <a:pt x="4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5554975" y="2687725"/>
                  <a:ext cx="89825" cy="116500"/>
                </a:xfrm>
                <a:custGeom>
                  <a:rect b="b" l="l" r="r" t="t"/>
                  <a:pathLst>
                    <a:path extrusionOk="0" h="4660" w="3593">
                      <a:moveTo>
                        <a:pt x="2606" y="1"/>
                      </a:moveTo>
                      <a:lnTo>
                        <a:pt x="0" y="2843"/>
                      </a:lnTo>
                      <a:lnTo>
                        <a:pt x="237" y="3080"/>
                      </a:lnTo>
                      <a:lnTo>
                        <a:pt x="553" y="3356"/>
                      </a:lnTo>
                      <a:lnTo>
                        <a:pt x="948" y="3633"/>
                      </a:lnTo>
                      <a:lnTo>
                        <a:pt x="1382" y="3949"/>
                      </a:lnTo>
                      <a:lnTo>
                        <a:pt x="1895" y="4264"/>
                      </a:lnTo>
                      <a:lnTo>
                        <a:pt x="2448" y="4501"/>
                      </a:lnTo>
                      <a:lnTo>
                        <a:pt x="2764" y="4580"/>
                      </a:lnTo>
                      <a:lnTo>
                        <a:pt x="3040" y="4659"/>
                      </a:lnTo>
                      <a:lnTo>
                        <a:pt x="3277" y="4264"/>
                      </a:lnTo>
                      <a:lnTo>
                        <a:pt x="3395" y="4027"/>
                      </a:lnTo>
                      <a:lnTo>
                        <a:pt x="3514" y="3791"/>
                      </a:lnTo>
                      <a:lnTo>
                        <a:pt x="3553" y="3514"/>
                      </a:lnTo>
                      <a:lnTo>
                        <a:pt x="3593" y="3277"/>
                      </a:lnTo>
                      <a:lnTo>
                        <a:pt x="3593" y="3001"/>
                      </a:lnTo>
                      <a:lnTo>
                        <a:pt x="3593" y="2725"/>
                      </a:lnTo>
                      <a:lnTo>
                        <a:pt x="3514" y="2488"/>
                      </a:lnTo>
                      <a:lnTo>
                        <a:pt x="3435" y="2211"/>
                      </a:lnTo>
                      <a:lnTo>
                        <a:pt x="2606"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5533250" y="2677850"/>
                  <a:ext cx="86875" cy="80975"/>
                </a:xfrm>
                <a:custGeom>
                  <a:rect b="b" l="l" r="r" t="t"/>
                  <a:pathLst>
                    <a:path extrusionOk="0" h="3239" w="3475">
                      <a:moveTo>
                        <a:pt x="1540" y="1"/>
                      </a:moveTo>
                      <a:lnTo>
                        <a:pt x="1382" y="40"/>
                      </a:lnTo>
                      <a:lnTo>
                        <a:pt x="1224" y="119"/>
                      </a:lnTo>
                      <a:lnTo>
                        <a:pt x="1106" y="198"/>
                      </a:lnTo>
                      <a:lnTo>
                        <a:pt x="988" y="317"/>
                      </a:lnTo>
                      <a:lnTo>
                        <a:pt x="909" y="435"/>
                      </a:lnTo>
                      <a:lnTo>
                        <a:pt x="198" y="1462"/>
                      </a:lnTo>
                      <a:lnTo>
                        <a:pt x="80" y="1659"/>
                      </a:lnTo>
                      <a:lnTo>
                        <a:pt x="40" y="1817"/>
                      </a:lnTo>
                      <a:lnTo>
                        <a:pt x="1" y="2014"/>
                      </a:lnTo>
                      <a:lnTo>
                        <a:pt x="1" y="2212"/>
                      </a:lnTo>
                      <a:lnTo>
                        <a:pt x="40" y="2409"/>
                      </a:lnTo>
                      <a:lnTo>
                        <a:pt x="119" y="2567"/>
                      </a:lnTo>
                      <a:lnTo>
                        <a:pt x="237" y="2725"/>
                      </a:lnTo>
                      <a:lnTo>
                        <a:pt x="395" y="2883"/>
                      </a:lnTo>
                      <a:lnTo>
                        <a:pt x="869" y="3238"/>
                      </a:lnTo>
                      <a:lnTo>
                        <a:pt x="3475" y="396"/>
                      </a:lnTo>
                      <a:lnTo>
                        <a:pt x="2014"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5601350" y="2559425"/>
                  <a:ext cx="469825" cy="360275"/>
                </a:xfrm>
                <a:custGeom>
                  <a:rect b="b" l="l" r="r" t="t"/>
                  <a:pathLst>
                    <a:path extrusionOk="0" h="14411" w="18793">
                      <a:moveTo>
                        <a:pt x="16700" y="0"/>
                      </a:moveTo>
                      <a:lnTo>
                        <a:pt x="16306" y="79"/>
                      </a:lnTo>
                      <a:lnTo>
                        <a:pt x="15911" y="198"/>
                      </a:lnTo>
                      <a:lnTo>
                        <a:pt x="15595" y="395"/>
                      </a:lnTo>
                      <a:lnTo>
                        <a:pt x="15279" y="632"/>
                      </a:lnTo>
                      <a:lnTo>
                        <a:pt x="15042" y="948"/>
                      </a:lnTo>
                      <a:lnTo>
                        <a:pt x="14845" y="1343"/>
                      </a:lnTo>
                      <a:lnTo>
                        <a:pt x="14805" y="1422"/>
                      </a:lnTo>
                      <a:lnTo>
                        <a:pt x="14568" y="1974"/>
                      </a:lnTo>
                      <a:lnTo>
                        <a:pt x="14332" y="2566"/>
                      </a:lnTo>
                      <a:lnTo>
                        <a:pt x="13739" y="3790"/>
                      </a:lnTo>
                      <a:lnTo>
                        <a:pt x="13147" y="4975"/>
                      </a:lnTo>
                      <a:lnTo>
                        <a:pt x="12476" y="6120"/>
                      </a:lnTo>
                      <a:lnTo>
                        <a:pt x="11805" y="7225"/>
                      </a:lnTo>
                      <a:lnTo>
                        <a:pt x="11055" y="8291"/>
                      </a:lnTo>
                      <a:lnTo>
                        <a:pt x="10265" y="9357"/>
                      </a:lnTo>
                      <a:lnTo>
                        <a:pt x="9436" y="10344"/>
                      </a:lnTo>
                      <a:lnTo>
                        <a:pt x="9002" y="10778"/>
                      </a:lnTo>
                      <a:lnTo>
                        <a:pt x="8973" y="10807"/>
                      </a:lnTo>
                      <a:lnTo>
                        <a:pt x="8973" y="10807"/>
                      </a:lnTo>
                      <a:lnTo>
                        <a:pt x="8686" y="10778"/>
                      </a:lnTo>
                      <a:lnTo>
                        <a:pt x="8133" y="10620"/>
                      </a:lnTo>
                      <a:lnTo>
                        <a:pt x="7541" y="10462"/>
                      </a:lnTo>
                      <a:lnTo>
                        <a:pt x="6988" y="10225"/>
                      </a:lnTo>
                      <a:lnTo>
                        <a:pt x="6436" y="9989"/>
                      </a:lnTo>
                      <a:lnTo>
                        <a:pt x="5212" y="9436"/>
                      </a:lnTo>
                      <a:lnTo>
                        <a:pt x="3988" y="8804"/>
                      </a:lnTo>
                      <a:lnTo>
                        <a:pt x="1580" y="7462"/>
                      </a:lnTo>
                      <a:lnTo>
                        <a:pt x="1540" y="7462"/>
                      </a:lnTo>
                      <a:lnTo>
                        <a:pt x="1382" y="7383"/>
                      </a:lnTo>
                      <a:lnTo>
                        <a:pt x="1224" y="7343"/>
                      </a:lnTo>
                      <a:lnTo>
                        <a:pt x="1067" y="7304"/>
                      </a:lnTo>
                      <a:lnTo>
                        <a:pt x="869" y="7343"/>
                      </a:lnTo>
                      <a:lnTo>
                        <a:pt x="711" y="7383"/>
                      </a:lnTo>
                      <a:lnTo>
                        <a:pt x="593" y="7422"/>
                      </a:lnTo>
                      <a:lnTo>
                        <a:pt x="435" y="7501"/>
                      </a:lnTo>
                      <a:lnTo>
                        <a:pt x="316" y="7620"/>
                      </a:lnTo>
                      <a:lnTo>
                        <a:pt x="159" y="7778"/>
                      </a:lnTo>
                      <a:lnTo>
                        <a:pt x="80" y="7975"/>
                      </a:lnTo>
                      <a:lnTo>
                        <a:pt x="40" y="8172"/>
                      </a:lnTo>
                      <a:lnTo>
                        <a:pt x="1" y="8330"/>
                      </a:lnTo>
                      <a:lnTo>
                        <a:pt x="40" y="8528"/>
                      </a:lnTo>
                      <a:lnTo>
                        <a:pt x="80" y="8725"/>
                      </a:lnTo>
                      <a:lnTo>
                        <a:pt x="198" y="8923"/>
                      </a:lnTo>
                      <a:lnTo>
                        <a:pt x="316" y="9081"/>
                      </a:lnTo>
                      <a:lnTo>
                        <a:pt x="1382" y="10067"/>
                      </a:lnTo>
                      <a:lnTo>
                        <a:pt x="2527" y="11015"/>
                      </a:lnTo>
                      <a:lnTo>
                        <a:pt x="3712" y="11923"/>
                      </a:lnTo>
                      <a:lnTo>
                        <a:pt x="4936" y="12752"/>
                      </a:lnTo>
                      <a:lnTo>
                        <a:pt x="5607" y="13186"/>
                      </a:lnTo>
                      <a:lnTo>
                        <a:pt x="6357" y="13581"/>
                      </a:lnTo>
                      <a:lnTo>
                        <a:pt x="7107" y="13897"/>
                      </a:lnTo>
                      <a:lnTo>
                        <a:pt x="7857" y="14173"/>
                      </a:lnTo>
                      <a:lnTo>
                        <a:pt x="8370" y="14292"/>
                      </a:lnTo>
                      <a:lnTo>
                        <a:pt x="8883" y="14371"/>
                      </a:lnTo>
                      <a:lnTo>
                        <a:pt x="9199" y="14410"/>
                      </a:lnTo>
                      <a:lnTo>
                        <a:pt x="9555" y="14410"/>
                      </a:lnTo>
                      <a:lnTo>
                        <a:pt x="9910" y="14331"/>
                      </a:lnTo>
                      <a:lnTo>
                        <a:pt x="10226" y="14252"/>
                      </a:lnTo>
                      <a:lnTo>
                        <a:pt x="10660" y="14094"/>
                      </a:lnTo>
                      <a:lnTo>
                        <a:pt x="11094" y="13857"/>
                      </a:lnTo>
                      <a:lnTo>
                        <a:pt x="11292" y="13700"/>
                      </a:lnTo>
                      <a:lnTo>
                        <a:pt x="11331" y="13660"/>
                      </a:lnTo>
                      <a:lnTo>
                        <a:pt x="11371" y="13621"/>
                      </a:lnTo>
                      <a:lnTo>
                        <a:pt x="11529" y="13502"/>
                      </a:lnTo>
                      <a:lnTo>
                        <a:pt x="12121" y="12989"/>
                      </a:lnTo>
                      <a:lnTo>
                        <a:pt x="12673" y="12436"/>
                      </a:lnTo>
                      <a:lnTo>
                        <a:pt x="13187" y="11884"/>
                      </a:lnTo>
                      <a:lnTo>
                        <a:pt x="13700" y="11291"/>
                      </a:lnTo>
                      <a:lnTo>
                        <a:pt x="14213" y="10699"/>
                      </a:lnTo>
                      <a:lnTo>
                        <a:pt x="15121" y="9475"/>
                      </a:lnTo>
                      <a:lnTo>
                        <a:pt x="15990" y="8212"/>
                      </a:lnTo>
                      <a:lnTo>
                        <a:pt x="16740" y="6909"/>
                      </a:lnTo>
                      <a:lnTo>
                        <a:pt x="17450" y="5606"/>
                      </a:lnTo>
                      <a:lnTo>
                        <a:pt x="18082" y="4225"/>
                      </a:lnTo>
                      <a:lnTo>
                        <a:pt x="18398" y="3514"/>
                      </a:lnTo>
                      <a:lnTo>
                        <a:pt x="18674" y="2803"/>
                      </a:lnTo>
                      <a:lnTo>
                        <a:pt x="18753" y="2409"/>
                      </a:lnTo>
                      <a:lnTo>
                        <a:pt x="18793" y="2014"/>
                      </a:lnTo>
                      <a:lnTo>
                        <a:pt x="18753" y="1619"/>
                      </a:lnTo>
                      <a:lnTo>
                        <a:pt x="18635" y="1224"/>
                      </a:lnTo>
                      <a:lnTo>
                        <a:pt x="18437" y="908"/>
                      </a:lnTo>
                      <a:lnTo>
                        <a:pt x="18161" y="592"/>
                      </a:lnTo>
                      <a:lnTo>
                        <a:pt x="17845" y="356"/>
                      </a:lnTo>
                      <a:lnTo>
                        <a:pt x="17490" y="158"/>
                      </a:lnTo>
                      <a:lnTo>
                        <a:pt x="17095" y="40"/>
                      </a:lnTo>
                      <a:lnTo>
                        <a:pt x="16700"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5601350" y="2559425"/>
                  <a:ext cx="469825" cy="360275"/>
                </a:xfrm>
                <a:custGeom>
                  <a:rect b="b" l="l" r="r" t="t"/>
                  <a:pathLst>
                    <a:path extrusionOk="0" fill="none" h="14411" w="18793">
                      <a:moveTo>
                        <a:pt x="18674" y="2803"/>
                      </a:moveTo>
                      <a:lnTo>
                        <a:pt x="18674" y="2803"/>
                      </a:lnTo>
                      <a:lnTo>
                        <a:pt x="18398" y="3514"/>
                      </a:lnTo>
                      <a:lnTo>
                        <a:pt x="18398" y="3514"/>
                      </a:lnTo>
                      <a:lnTo>
                        <a:pt x="18082" y="4225"/>
                      </a:lnTo>
                      <a:lnTo>
                        <a:pt x="18082" y="4225"/>
                      </a:lnTo>
                      <a:lnTo>
                        <a:pt x="17450" y="5606"/>
                      </a:lnTo>
                      <a:lnTo>
                        <a:pt x="17450" y="5606"/>
                      </a:lnTo>
                      <a:lnTo>
                        <a:pt x="16740" y="6909"/>
                      </a:lnTo>
                      <a:lnTo>
                        <a:pt x="15990" y="8212"/>
                      </a:lnTo>
                      <a:lnTo>
                        <a:pt x="15990" y="8212"/>
                      </a:lnTo>
                      <a:lnTo>
                        <a:pt x="15121" y="9475"/>
                      </a:lnTo>
                      <a:lnTo>
                        <a:pt x="14213" y="10699"/>
                      </a:lnTo>
                      <a:lnTo>
                        <a:pt x="14213" y="10699"/>
                      </a:lnTo>
                      <a:lnTo>
                        <a:pt x="13700" y="11291"/>
                      </a:lnTo>
                      <a:lnTo>
                        <a:pt x="13187" y="11884"/>
                      </a:lnTo>
                      <a:lnTo>
                        <a:pt x="12673" y="12436"/>
                      </a:lnTo>
                      <a:lnTo>
                        <a:pt x="12121" y="12989"/>
                      </a:lnTo>
                      <a:lnTo>
                        <a:pt x="11529" y="13502"/>
                      </a:lnTo>
                      <a:lnTo>
                        <a:pt x="11371" y="13621"/>
                      </a:lnTo>
                      <a:lnTo>
                        <a:pt x="11331" y="13660"/>
                      </a:lnTo>
                      <a:lnTo>
                        <a:pt x="11292" y="13700"/>
                      </a:lnTo>
                      <a:lnTo>
                        <a:pt x="11094" y="13857"/>
                      </a:lnTo>
                      <a:lnTo>
                        <a:pt x="11094" y="13857"/>
                      </a:lnTo>
                      <a:lnTo>
                        <a:pt x="10660" y="14094"/>
                      </a:lnTo>
                      <a:lnTo>
                        <a:pt x="10226" y="14252"/>
                      </a:lnTo>
                      <a:lnTo>
                        <a:pt x="10226" y="14252"/>
                      </a:lnTo>
                      <a:lnTo>
                        <a:pt x="9910" y="14331"/>
                      </a:lnTo>
                      <a:lnTo>
                        <a:pt x="9555" y="14410"/>
                      </a:lnTo>
                      <a:lnTo>
                        <a:pt x="9199" y="14410"/>
                      </a:lnTo>
                      <a:lnTo>
                        <a:pt x="8883" y="14371"/>
                      </a:lnTo>
                      <a:lnTo>
                        <a:pt x="8883" y="14371"/>
                      </a:lnTo>
                      <a:lnTo>
                        <a:pt x="8370" y="14292"/>
                      </a:lnTo>
                      <a:lnTo>
                        <a:pt x="7857" y="14173"/>
                      </a:lnTo>
                      <a:lnTo>
                        <a:pt x="7857" y="14173"/>
                      </a:lnTo>
                      <a:lnTo>
                        <a:pt x="7107" y="13897"/>
                      </a:lnTo>
                      <a:lnTo>
                        <a:pt x="6357" y="13581"/>
                      </a:lnTo>
                      <a:lnTo>
                        <a:pt x="5607" y="13186"/>
                      </a:lnTo>
                      <a:lnTo>
                        <a:pt x="4936" y="12752"/>
                      </a:lnTo>
                      <a:lnTo>
                        <a:pt x="4936" y="12752"/>
                      </a:lnTo>
                      <a:lnTo>
                        <a:pt x="3712" y="11923"/>
                      </a:lnTo>
                      <a:lnTo>
                        <a:pt x="2527" y="11015"/>
                      </a:lnTo>
                      <a:lnTo>
                        <a:pt x="1382" y="10067"/>
                      </a:lnTo>
                      <a:lnTo>
                        <a:pt x="316" y="9081"/>
                      </a:lnTo>
                      <a:lnTo>
                        <a:pt x="316" y="9081"/>
                      </a:lnTo>
                      <a:lnTo>
                        <a:pt x="198" y="8923"/>
                      </a:lnTo>
                      <a:lnTo>
                        <a:pt x="80" y="8725"/>
                      </a:lnTo>
                      <a:lnTo>
                        <a:pt x="40" y="8528"/>
                      </a:lnTo>
                      <a:lnTo>
                        <a:pt x="1" y="8330"/>
                      </a:lnTo>
                      <a:lnTo>
                        <a:pt x="40" y="8172"/>
                      </a:lnTo>
                      <a:lnTo>
                        <a:pt x="80" y="7975"/>
                      </a:lnTo>
                      <a:lnTo>
                        <a:pt x="159" y="7778"/>
                      </a:lnTo>
                      <a:lnTo>
                        <a:pt x="316" y="7620"/>
                      </a:lnTo>
                      <a:lnTo>
                        <a:pt x="316" y="7620"/>
                      </a:lnTo>
                      <a:lnTo>
                        <a:pt x="435" y="7501"/>
                      </a:lnTo>
                      <a:lnTo>
                        <a:pt x="593" y="7422"/>
                      </a:lnTo>
                      <a:lnTo>
                        <a:pt x="711" y="7383"/>
                      </a:lnTo>
                      <a:lnTo>
                        <a:pt x="869" y="7343"/>
                      </a:lnTo>
                      <a:lnTo>
                        <a:pt x="1067" y="7304"/>
                      </a:lnTo>
                      <a:lnTo>
                        <a:pt x="1224" y="7343"/>
                      </a:lnTo>
                      <a:lnTo>
                        <a:pt x="1382" y="7383"/>
                      </a:lnTo>
                      <a:lnTo>
                        <a:pt x="1540" y="7462"/>
                      </a:lnTo>
                      <a:lnTo>
                        <a:pt x="1580" y="7462"/>
                      </a:lnTo>
                      <a:lnTo>
                        <a:pt x="1580" y="7462"/>
                      </a:lnTo>
                      <a:lnTo>
                        <a:pt x="3988" y="8804"/>
                      </a:lnTo>
                      <a:lnTo>
                        <a:pt x="5212" y="9436"/>
                      </a:lnTo>
                      <a:lnTo>
                        <a:pt x="6436" y="9989"/>
                      </a:lnTo>
                      <a:lnTo>
                        <a:pt x="6436" y="9989"/>
                      </a:lnTo>
                      <a:lnTo>
                        <a:pt x="6988" y="10225"/>
                      </a:lnTo>
                      <a:lnTo>
                        <a:pt x="7541" y="10462"/>
                      </a:lnTo>
                      <a:lnTo>
                        <a:pt x="8133" y="10620"/>
                      </a:lnTo>
                      <a:lnTo>
                        <a:pt x="8686" y="10778"/>
                      </a:lnTo>
                      <a:lnTo>
                        <a:pt x="8686" y="10778"/>
                      </a:lnTo>
                      <a:lnTo>
                        <a:pt x="9081" y="10818"/>
                      </a:lnTo>
                      <a:lnTo>
                        <a:pt x="9081" y="10818"/>
                      </a:lnTo>
                      <a:lnTo>
                        <a:pt x="9160" y="10778"/>
                      </a:lnTo>
                      <a:lnTo>
                        <a:pt x="9120" y="10818"/>
                      </a:lnTo>
                      <a:lnTo>
                        <a:pt x="9120" y="10818"/>
                      </a:lnTo>
                      <a:lnTo>
                        <a:pt x="8923" y="10897"/>
                      </a:lnTo>
                      <a:lnTo>
                        <a:pt x="8923" y="10897"/>
                      </a:lnTo>
                      <a:lnTo>
                        <a:pt x="8844" y="10936"/>
                      </a:lnTo>
                      <a:lnTo>
                        <a:pt x="8883" y="10897"/>
                      </a:lnTo>
                      <a:lnTo>
                        <a:pt x="9002" y="10778"/>
                      </a:lnTo>
                      <a:lnTo>
                        <a:pt x="9436" y="10344"/>
                      </a:lnTo>
                      <a:lnTo>
                        <a:pt x="9436" y="10344"/>
                      </a:lnTo>
                      <a:lnTo>
                        <a:pt x="10265" y="9357"/>
                      </a:lnTo>
                      <a:lnTo>
                        <a:pt x="11055" y="8291"/>
                      </a:lnTo>
                      <a:lnTo>
                        <a:pt x="11805" y="7225"/>
                      </a:lnTo>
                      <a:lnTo>
                        <a:pt x="12476" y="6120"/>
                      </a:lnTo>
                      <a:lnTo>
                        <a:pt x="12476" y="6120"/>
                      </a:lnTo>
                      <a:lnTo>
                        <a:pt x="13147" y="4975"/>
                      </a:lnTo>
                      <a:lnTo>
                        <a:pt x="13739" y="3790"/>
                      </a:lnTo>
                      <a:lnTo>
                        <a:pt x="13739" y="3790"/>
                      </a:lnTo>
                      <a:lnTo>
                        <a:pt x="14332" y="2566"/>
                      </a:lnTo>
                      <a:lnTo>
                        <a:pt x="14568" y="1974"/>
                      </a:lnTo>
                      <a:lnTo>
                        <a:pt x="14805" y="1422"/>
                      </a:lnTo>
                      <a:lnTo>
                        <a:pt x="14845" y="1343"/>
                      </a:lnTo>
                      <a:lnTo>
                        <a:pt x="14845" y="1343"/>
                      </a:lnTo>
                      <a:lnTo>
                        <a:pt x="15042" y="948"/>
                      </a:lnTo>
                      <a:lnTo>
                        <a:pt x="15279" y="632"/>
                      </a:lnTo>
                      <a:lnTo>
                        <a:pt x="15595" y="395"/>
                      </a:lnTo>
                      <a:lnTo>
                        <a:pt x="15911" y="198"/>
                      </a:lnTo>
                      <a:lnTo>
                        <a:pt x="16306" y="79"/>
                      </a:lnTo>
                      <a:lnTo>
                        <a:pt x="16700" y="0"/>
                      </a:lnTo>
                      <a:lnTo>
                        <a:pt x="17095" y="40"/>
                      </a:lnTo>
                      <a:lnTo>
                        <a:pt x="17490" y="158"/>
                      </a:lnTo>
                      <a:lnTo>
                        <a:pt x="17490" y="158"/>
                      </a:lnTo>
                      <a:lnTo>
                        <a:pt x="17845" y="356"/>
                      </a:lnTo>
                      <a:lnTo>
                        <a:pt x="18161" y="592"/>
                      </a:lnTo>
                      <a:lnTo>
                        <a:pt x="18437" y="908"/>
                      </a:lnTo>
                      <a:lnTo>
                        <a:pt x="18635" y="1224"/>
                      </a:lnTo>
                      <a:lnTo>
                        <a:pt x="18753" y="1619"/>
                      </a:lnTo>
                      <a:lnTo>
                        <a:pt x="18793" y="2014"/>
                      </a:lnTo>
                      <a:lnTo>
                        <a:pt x="18753" y="2409"/>
                      </a:lnTo>
                      <a:lnTo>
                        <a:pt x="18674" y="2803"/>
                      </a:lnTo>
                      <a:lnTo>
                        <a:pt x="18674" y="2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5888575" y="2531775"/>
                  <a:ext cx="174700" cy="288225"/>
                </a:xfrm>
                <a:custGeom>
                  <a:rect b="b" l="l" r="r" t="t"/>
                  <a:pathLst>
                    <a:path extrusionOk="0" h="11529" w="6988">
                      <a:moveTo>
                        <a:pt x="6080" y="1"/>
                      </a:moveTo>
                      <a:lnTo>
                        <a:pt x="5804" y="80"/>
                      </a:lnTo>
                      <a:lnTo>
                        <a:pt x="5448" y="238"/>
                      </a:lnTo>
                      <a:lnTo>
                        <a:pt x="4856" y="633"/>
                      </a:lnTo>
                      <a:lnTo>
                        <a:pt x="4303" y="1067"/>
                      </a:lnTo>
                      <a:lnTo>
                        <a:pt x="3790" y="1541"/>
                      </a:lnTo>
                      <a:lnTo>
                        <a:pt x="3356" y="2014"/>
                      </a:lnTo>
                      <a:lnTo>
                        <a:pt x="2961" y="2528"/>
                      </a:lnTo>
                      <a:lnTo>
                        <a:pt x="2606" y="3041"/>
                      </a:lnTo>
                      <a:lnTo>
                        <a:pt x="2290" y="3554"/>
                      </a:lnTo>
                      <a:lnTo>
                        <a:pt x="2014" y="4067"/>
                      </a:lnTo>
                      <a:lnTo>
                        <a:pt x="1027" y="6002"/>
                      </a:lnTo>
                      <a:lnTo>
                        <a:pt x="790" y="6436"/>
                      </a:lnTo>
                      <a:lnTo>
                        <a:pt x="553" y="6831"/>
                      </a:lnTo>
                      <a:lnTo>
                        <a:pt x="276" y="7147"/>
                      </a:lnTo>
                      <a:lnTo>
                        <a:pt x="0" y="7462"/>
                      </a:lnTo>
                      <a:lnTo>
                        <a:pt x="355" y="8173"/>
                      </a:lnTo>
                      <a:lnTo>
                        <a:pt x="711" y="8805"/>
                      </a:lnTo>
                      <a:lnTo>
                        <a:pt x="1066" y="9357"/>
                      </a:lnTo>
                      <a:lnTo>
                        <a:pt x="1421" y="9792"/>
                      </a:lnTo>
                      <a:lnTo>
                        <a:pt x="1816" y="10187"/>
                      </a:lnTo>
                      <a:lnTo>
                        <a:pt x="2211" y="10542"/>
                      </a:lnTo>
                      <a:lnTo>
                        <a:pt x="2566" y="10818"/>
                      </a:lnTo>
                      <a:lnTo>
                        <a:pt x="2922" y="11016"/>
                      </a:lnTo>
                      <a:lnTo>
                        <a:pt x="3237" y="11173"/>
                      </a:lnTo>
                      <a:lnTo>
                        <a:pt x="3553" y="11331"/>
                      </a:lnTo>
                      <a:lnTo>
                        <a:pt x="4066" y="11489"/>
                      </a:lnTo>
                      <a:lnTo>
                        <a:pt x="4422" y="11529"/>
                      </a:lnTo>
                      <a:lnTo>
                        <a:pt x="4540" y="11529"/>
                      </a:lnTo>
                      <a:lnTo>
                        <a:pt x="4738" y="10976"/>
                      </a:lnTo>
                      <a:lnTo>
                        <a:pt x="5251" y="9436"/>
                      </a:lnTo>
                      <a:lnTo>
                        <a:pt x="5843" y="7344"/>
                      </a:lnTo>
                      <a:lnTo>
                        <a:pt x="6159" y="6199"/>
                      </a:lnTo>
                      <a:lnTo>
                        <a:pt x="6475" y="5015"/>
                      </a:lnTo>
                      <a:lnTo>
                        <a:pt x="6712" y="3870"/>
                      </a:lnTo>
                      <a:lnTo>
                        <a:pt x="6869" y="2804"/>
                      </a:lnTo>
                      <a:lnTo>
                        <a:pt x="6948" y="1856"/>
                      </a:lnTo>
                      <a:lnTo>
                        <a:pt x="6988" y="1422"/>
                      </a:lnTo>
                      <a:lnTo>
                        <a:pt x="6948" y="1027"/>
                      </a:lnTo>
                      <a:lnTo>
                        <a:pt x="6909" y="712"/>
                      </a:lnTo>
                      <a:lnTo>
                        <a:pt x="6830" y="435"/>
                      </a:lnTo>
                      <a:lnTo>
                        <a:pt x="6712" y="198"/>
                      </a:lnTo>
                      <a:lnTo>
                        <a:pt x="6554" y="80"/>
                      </a:lnTo>
                      <a:lnTo>
                        <a:pt x="631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5888575" y="2531775"/>
                  <a:ext cx="174700" cy="288225"/>
                </a:xfrm>
                <a:custGeom>
                  <a:rect b="b" l="l" r="r" t="t"/>
                  <a:pathLst>
                    <a:path extrusionOk="0" fill="none" h="11529" w="6988">
                      <a:moveTo>
                        <a:pt x="5448" y="238"/>
                      </a:moveTo>
                      <a:lnTo>
                        <a:pt x="5448" y="238"/>
                      </a:lnTo>
                      <a:lnTo>
                        <a:pt x="4856" y="633"/>
                      </a:lnTo>
                      <a:lnTo>
                        <a:pt x="4303" y="1067"/>
                      </a:lnTo>
                      <a:lnTo>
                        <a:pt x="3790" y="1541"/>
                      </a:lnTo>
                      <a:lnTo>
                        <a:pt x="3356" y="2014"/>
                      </a:lnTo>
                      <a:lnTo>
                        <a:pt x="2961" y="2528"/>
                      </a:lnTo>
                      <a:lnTo>
                        <a:pt x="2606" y="3041"/>
                      </a:lnTo>
                      <a:lnTo>
                        <a:pt x="2290" y="3554"/>
                      </a:lnTo>
                      <a:lnTo>
                        <a:pt x="2014" y="4067"/>
                      </a:lnTo>
                      <a:lnTo>
                        <a:pt x="1027" y="6002"/>
                      </a:lnTo>
                      <a:lnTo>
                        <a:pt x="790" y="6436"/>
                      </a:lnTo>
                      <a:lnTo>
                        <a:pt x="553" y="6831"/>
                      </a:lnTo>
                      <a:lnTo>
                        <a:pt x="276" y="7147"/>
                      </a:lnTo>
                      <a:lnTo>
                        <a:pt x="0" y="7462"/>
                      </a:lnTo>
                      <a:lnTo>
                        <a:pt x="0" y="7462"/>
                      </a:lnTo>
                      <a:lnTo>
                        <a:pt x="355" y="8173"/>
                      </a:lnTo>
                      <a:lnTo>
                        <a:pt x="711" y="8805"/>
                      </a:lnTo>
                      <a:lnTo>
                        <a:pt x="1066" y="9357"/>
                      </a:lnTo>
                      <a:lnTo>
                        <a:pt x="1421" y="9792"/>
                      </a:lnTo>
                      <a:lnTo>
                        <a:pt x="1816" y="10187"/>
                      </a:lnTo>
                      <a:lnTo>
                        <a:pt x="2211" y="10542"/>
                      </a:lnTo>
                      <a:lnTo>
                        <a:pt x="2566" y="10818"/>
                      </a:lnTo>
                      <a:lnTo>
                        <a:pt x="2922" y="11016"/>
                      </a:lnTo>
                      <a:lnTo>
                        <a:pt x="3237" y="11173"/>
                      </a:lnTo>
                      <a:lnTo>
                        <a:pt x="3553" y="11331"/>
                      </a:lnTo>
                      <a:lnTo>
                        <a:pt x="4066" y="11489"/>
                      </a:lnTo>
                      <a:lnTo>
                        <a:pt x="4422" y="11529"/>
                      </a:lnTo>
                      <a:lnTo>
                        <a:pt x="4540" y="11529"/>
                      </a:lnTo>
                      <a:lnTo>
                        <a:pt x="4540" y="11529"/>
                      </a:lnTo>
                      <a:lnTo>
                        <a:pt x="4738" y="10976"/>
                      </a:lnTo>
                      <a:lnTo>
                        <a:pt x="5251" y="9436"/>
                      </a:lnTo>
                      <a:lnTo>
                        <a:pt x="5843" y="7344"/>
                      </a:lnTo>
                      <a:lnTo>
                        <a:pt x="6159" y="6199"/>
                      </a:lnTo>
                      <a:lnTo>
                        <a:pt x="6475" y="5015"/>
                      </a:lnTo>
                      <a:lnTo>
                        <a:pt x="6712" y="3870"/>
                      </a:lnTo>
                      <a:lnTo>
                        <a:pt x="6869" y="2804"/>
                      </a:lnTo>
                      <a:lnTo>
                        <a:pt x="6948" y="1856"/>
                      </a:lnTo>
                      <a:lnTo>
                        <a:pt x="6988" y="1422"/>
                      </a:lnTo>
                      <a:lnTo>
                        <a:pt x="6948" y="1027"/>
                      </a:lnTo>
                      <a:lnTo>
                        <a:pt x="6909" y="712"/>
                      </a:lnTo>
                      <a:lnTo>
                        <a:pt x="6830" y="435"/>
                      </a:lnTo>
                      <a:lnTo>
                        <a:pt x="6712" y="198"/>
                      </a:lnTo>
                      <a:lnTo>
                        <a:pt x="6554" y="80"/>
                      </a:lnTo>
                      <a:lnTo>
                        <a:pt x="6317" y="1"/>
                      </a:lnTo>
                      <a:lnTo>
                        <a:pt x="6080" y="1"/>
                      </a:lnTo>
                      <a:lnTo>
                        <a:pt x="5804" y="80"/>
                      </a:lnTo>
                      <a:lnTo>
                        <a:pt x="5448" y="2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5888575" y="2553500"/>
                  <a:ext cx="113525" cy="261575"/>
                </a:xfrm>
                <a:custGeom>
                  <a:rect b="b" l="l" r="r" t="t"/>
                  <a:pathLst>
                    <a:path extrusionOk="0" h="10463" w="4541">
                      <a:moveTo>
                        <a:pt x="4540" y="0"/>
                      </a:moveTo>
                      <a:lnTo>
                        <a:pt x="4066" y="395"/>
                      </a:lnTo>
                      <a:lnTo>
                        <a:pt x="3632" y="829"/>
                      </a:lnTo>
                      <a:lnTo>
                        <a:pt x="3277" y="1303"/>
                      </a:lnTo>
                      <a:lnTo>
                        <a:pt x="2922" y="1738"/>
                      </a:lnTo>
                      <a:lnTo>
                        <a:pt x="2606" y="2211"/>
                      </a:lnTo>
                      <a:lnTo>
                        <a:pt x="2329" y="2685"/>
                      </a:lnTo>
                      <a:lnTo>
                        <a:pt x="1816" y="3593"/>
                      </a:lnTo>
                      <a:lnTo>
                        <a:pt x="1382" y="4501"/>
                      </a:lnTo>
                      <a:lnTo>
                        <a:pt x="948" y="5291"/>
                      </a:lnTo>
                      <a:lnTo>
                        <a:pt x="750" y="5685"/>
                      </a:lnTo>
                      <a:lnTo>
                        <a:pt x="513" y="6001"/>
                      </a:lnTo>
                      <a:lnTo>
                        <a:pt x="276" y="6317"/>
                      </a:lnTo>
                      <a:lnTo>
                        <a:pt x="0" y="6593"/>
                      </a:lnTo>
                      <a:lnTo>
                        <a:pt x="237" y="7067"/>
                      </a:lnTo>
                      <a:lnTo>
                        <a:pt x="434" y="7501"/>
                      </a:lnTo>
                      <a:lnTo>
                        <a:pt x="671" y="7896"/>
                      </a:lnTo>
                      <a:lnTo>
                        <a:pt x="908" y="8252"/>
                      </a:lnTo>
                      <a:lnTo>
                        <a:pt x="1382" y="8883"/>
                      </a:lnTo>
                      <a:lnTo>
                        <a:pt x="1856" y="9396"/>
                      </a:lnTo>
                      <a:lnTo>
                        <a:pt x="2329" y="9791"/>
                      </a:lnTo>
                      <a:lnTo>
                        <a:pt x="2803" y="10107"/>
                      </a:lnTo>
                      <a:lnTo>
                        <a:pt x="3237" y="10304"/>
                      </a:lnTo>
                      <a:lnTo>
                        <a:pt x="3632" y="10462"/>
                      </a:lnTo>
                      <a:lnTo>
                        <a:pt x="3593" y="9673"/>
                      </a:lnTo>
                      <a:lnTo>
                        <a:pt x="3237" y="9396"/>
                      </a:lnTo>
                      <a:lnTo>
                        <a:pt x="2961" y="9120"/>
                      </a:lnTo>
                      <a:lnTo>
                        <a:pt x="2724" y="8844"/>
                      </a:lnTo>
                      <a:lnTo>
                        <a:pt x="2566" y="8528"/>
                      </a:lnTo>
                      <a:lnTo>
                        <a:pt x="2448" y="8252"/>
                      </a:lnTo>
                      <a:lnTo>
                        <a:pt x="2369" y="7896"/>
                      </a:lnTo>
                      <a:lnTo>
                        <a:pt x="2329" y="7580"/>
                      </a:lnTo>
                      <a:lnTo>
                        <a:pt x="2290" y="7265"/>
                      </a:lnTo>
                      <a:lnTo>
                        <a:pt x="2329" y="6751"/>
                      </a:lnTo>
                      <a:lnTo>
                        <a:pt x="2408" y="6238"/>
                      </a:lnTo>
                      <a:lnTo>
                        <a:pt x="2527" y="5725"/>
                      </a:lnTo>
                      <a:lnTo>
                        <a:pt x="2685" y="5251"/>
                      </a:lnTo>
                      <a:lnTo>
                        <a:pt x="2922" y="4343"/>
                      </a:lnTo>
                      <a:lnTo>
                        <a:pt x="3000" y="3988"/>
                      </a:lnTo>
                      <a:lnTo>
                        <a:pt x="3040" y="3633"/>
                      </a:lnTo>
                      <a:lnTo>
                        <a:pt x="3040" y="3593"/>
                      </a:lnTo>
                      <a:lnTo>
                        <a:pt x="3040" y="3396"/>
                      </a:lnTo>
                      <a:lnTo>
                        <a:pt x="3040" y="2922"/>
                      </a:lnTo>
                      <a:lnTo>
                        <a:pt x="3119" y="2409"/>
                      </a:lnTo>
                      <a:lnTo>
                        <a:pt x="3277" y="1974"/>
                      </a:lnTo>
                      <a:lnTo>
                        <a:pt x="3435" y="1501"/>
                      </a:lnTo>
                      <a:lnTo>
                        <a:pt x="3632" y="1106"/>
                      </a:lnTo>
                      <a:lnTo>
                        <a:pt x="3909" y="711"/>
                      </a:lnTo>
                      <a:lnTo>
                        <a:pt x="4224" y="316"/>
                      </a:lnTo>
                      <a:lnTo>
                        <a:pt x="4540" y="0"/>
                      </a:lnTo>
                      <a:close/>
                    </a:path>
                  </a:pathLst>
                </a:custGeom>
                <a:solidFill>
                  <a:srgbClr val="B2C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5888575" y="2553500"/>
                  <a:ext cx="113525" cy="261575"/>
                </a:xfrm>
                <a:custGeom>
                  <a:rect b="b" l="l" r="r" t="t"/>
                  <a:pathLst>
                    <a:path extrusionOk="0" fill="none" h="10463" w="4541">
                      <a:moveTo>
                        <a:pt x="4540" y="0"/>
                      </a:moveTo>
                      <a:lnTo>
                        <a:pt x="4540" y="0"/>
                      </a:lnTo>
                      <a:lnTo>
                        <a:pt x="4066" y="395"/>
                      </a:lnTo>
                      <a:lnTo>
                        <a:pt x="3632" y="829"/>
                      </a:lnTo>
                      <a:lnTo>
                        <a:pt x="3277" y="1303"/>
                      </a:lnTo>
                      <a:lnTo>
                        <a:pt x="2922" y="1738"/>
                      </a:lnTo>
                      <a:lnTo>
                        <a:pt x="2606" y="2211"/>
                      </a:lnTo>
                      <a:lnTo>
                        <a:pt x="2329" y="2685"/>
                      </a:lnTo>
                      <a:lnTo>
                        <a:pt x="1816" y="3593"/>
                      </a:lnTo>
                      <a:lnTo>
                        <a:pt x="1382" y="4501"/>
                      </a:lnTo>
                      <a:lnTo>
                        <a:pt x="948" y="5291"/>
                      </a:lnTo>
                      <a:lnTo>
                        <a:pt x="750" y="5685"/>
                      </a:lnTo>
                      <a:lnTo>
                        <a:pt x="513" y="6001"/>
                      </a:lnTo>
                      <a:lnTo>
                        <a:pt x="276" y="6317"/>
                      </a:lnTo>
                      <a:lnTo>
                        <a:pt x="0" y="6593"/>
                      </a:lnTo>
                      <a:lnTo>
                        <a:pt x="0" y="6593"/>
                      </a:lnTo>
                      <a:lnTo>
                        <a:pt x="237" y="7067"/>
                      </a:lnTo>
                      <a:lnTo>
                        <a:pt x="434" y="7501"/>
                      </a:lnTo>
                      <a:lnTo>
                        <a:pt x="671" y="7896"/>
                      </a:lnTo>
                      <a:lnTo>
                        <a:pt x="908" y="8252"/>
                      </a:lnTo>
                      <a:lnTo>
                        <a:pt x="1382" y="8883"/>
                      </a:lnTo>
                      <a:lnTo>
                        <a:pt x="1856" y="9396"/>
                      </a:lnTo>
                      <a:lnTo>
                        <a:pt x="2329" y="9791"/>
                      </a:lnTo>
                      <a:lnTo>
                        <a:pt x="2803" y="10107"/>
                      </a:lnTo>
                      <a:lnTo>
                        <a:pt x="3237" y="10304"/>
                      </a:lnTo>
                      <a:lnTo>
                        <a:pt x="3632" y="10462"/>
                      </a:lnTo>
                      <a:lnTo>
                        <a:pt x="3632" y="10462"/>
                      </a:lnTo>
                      <a:lnTo>
                        <a:pt x="3593" y="9673"/>
                      </a:lnTo>
                      <a:lnTo>
                        <a:pt x="3593" y="9673"/>
                      </a:lnTo>
                      <a:lnTo>
                        <a:pt x="3237" y="9396"/>
                      </a:lnTo>
                      <a:lnTo>
                        <a:pt x="2961" y="9120"/>
                      </a:lnTo>
                      <a:lnTo>
                        <a:pt x="2724" y="8844"/>
                      </a:lnTo>
                      <a:lnTo>
                        <a:pt x="2566" y="8528"/>
                      </a:lnTo>
                      <a:lnTo>
                        <a:pt x="2448" y="8252"/>
                      </a:lnTo>
                      <a:lnTo>
                        <a:pt x="2369" y="7896"/>
                      </a:lnTo>
                      <a:lnTo>
                        <a:pt x="2329" y="7580"/>
                      </a:lnTo>
                      <a:lnTo>
                        <a:pt x="2290" y="7265"/>
                      </a:lnTo>
                      <a:lnTo>
                        <a:pt x="2290" y="7265"/>
                      </a:lnTo>
                      <a:lnTo>
                        <a:pt x="2329" y="6751"/>
                      </a:lnTo>
                      <a:lnTo>
                        <a:pt x="2408" y="6238"/>
                      </a:lnTo>
                      <a:lnTo>
                        <a:pt x="2527" y="5725"/>
                      </a:lnTo>
                      <a:lnTo>
                        <a:pt x="2685" y="5251"/>
                      </a:lnTo>
                      <a:lnTo>
                        <a:pt x="2922" y="4343"/>
                      </a:lnTo>
                      <a:lnTo>
                        <a:pt x="3000" y="3988"/>
                      </a:lnTo>
                      <a:lnTo>
                        <a:pt x="3040" y="3633"/>
                      </a:lnTo>
                      <a:lnTo>
                        <a:pt x="3040" y="3633"/>
                      </a:lnTo>
                      <a:lnTo>
                        <a:pt x="3040" y="3593"/>
                      </a:lnTo>
                      <a:lnTo>
                        <a:pt x="3040" y="3593"/>
                      </a:lnTo>
                      <a:lnTo>
                        <a:pt x="3040" y="3396"/>
                      </a:lnTo>
                      <a:lnTo>
                        <a:pt x="3040" y="3396"/>
                      </a:lnTo>
                      <a:lnTo>
                        <a:pt x="3040" y="2922"/>
                      </a:lnTo>
                      <a:lnTo>
                        <a:pt x="3119" y="2409"/>
                      </a:lnTo>
                      <a:lnTo>
                        <a:pt x="3277" y="1974"/>
                      </a:lnTo>
                      <a:lnTo>
                        <a:pt x="3435" y="1501"/>
                      </a:lnTo>
                      <a:lnTo>
                        <a:pt x="3632" y="1106"/>
                      </a:lnTo>
                      <a:lnTo>
                        <a:pt x="3909" y="711"/>
                      </a:lnTo>
                      <a:lnTo>
                        <a:pt x="4224" y="316"/>
                      </a:lnTo>
                      <a:lnTo>
                        <a:pt x="454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6029700" y="2533750"/>
                  <a:ext cx="3000" cy="1025"/>
                </a:xfrm>
                <a:custGeom>
                  <a:rect b="b" l="l" r="r" t="t"/>
                  <a:pathLst>
                    <a:path extrusionOk="0" fill="none" h="41" w="120">
                      <a:moveTo>
                        <a:pt x="119" y="1"/>
                      </a:moveTo>
                      <a:lnTo>
                        <a:pt x="119" y="1"/>
                      </a:lnTo>
                      <a:lnTo>
                        <a:pt x="1" y="40"/>
                      </a:lnTo>
                      <a:lnTo>
                        <a:pt x="1" y="40"/>
                      </a:lnTo>
                      <a:lnTo>
                        <a:pt x="11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5777025" y="2516975"/>
                  <a:ext cx="614925" cy="842900"/>
                </a:xfrm>
                <a:custGeom>
                  <a:rect b="b" l="l" r="r" t="t"/>
                  <a:pathLst>
                    <a:path extrusionOk="0" h="33716" w="24597">
                      <a:moveTo>
                        <a:pt x="16424" y="1"/>
                      </a:moveTo>
                      <a:lnTo>
                        <a:pt x="14885" y="40"/>
                      </a:lnTo>
                      <a:lnTo>
                        <a:pt x="13384" y="119"/>
                      </a:lnTo>
                      <a:lnTo>
                        <a:pt x="11410" y="356"/>
                      </a:lnTo>
                      <a:lnTo>
                        <a:pt x="10976" y="435"/>
                      </a:lnTo>
                      <a:lnTo>
                        <a:pt x="10581" y="553"/>
                      </a:lnTo>
                      <a:lnTo>
                        <a:pt x="10187" y="711"/>
                      </a:lnTo>
                      <a:lnTo>
                        <a:pt x="9792" y="869"/>
                      </a:lnTo>
                      <a:lnTo>
                        <a:pt x="9476" y="1106"/>
                      </a:lnTo>
                      <a:lnTo>
                        <a:pt x="9121" y="1343"/>
                      </a:lnTo>
                      <a:lnTo>
                        <a:pt x="8844" y="1619"/>
                      </a:lnTo>
                      <a:lnTo>
                        <a:pt x="8528" y="1935"/>
                      </a:lnTo>
                      <a:lnTo>
                        <a:pt x="8292" y="2251"/>
                      </a:lnTo>
                      <a:lnTo>
                        <a:pt x="8094" y="2606"/>
                      </a:lnTo>
                      <a:lnTo>
                        <a:pt x="7897" y="3001"/>
                      </a:lnTo>
                      <a:lnTo>
                        <a:pt x="7739" y="3356"/>
                      </a:lnTo>
                      <a:lnTo>
                        <a:pt x="7620" y="3751"/>
                      </a:lnTo>
                      <a:lnTo>
                        <a:pt x="7541" y="4185"/>
                      </a:lnTo>
                      <a:lnTo>
                        <a:pt x="7502" y="4620"/>
                      </a:lnTo>
                      <a:lnTo>
                        <a:pt x="7502" y="5054"/>
                      </a:lnTo>
                      <a:lnTo>
                        <a:pt x="7502" y="5330"/>
                      </a:lnTo>
                      <a:lnTo>
                        <a:pt x="7423" y="5607"/>
                      </a:lnTo>
                      <a:lnTo>
                        <a:pt x="7265" y="6317"/>
                      </a:lnTo>
                      <a:lnTo>
                        <a:pt x="7028" y="7067"/>
                      </a:lnTo>
                      <a:lnTo>
                        <a:pt x="6910" y="7502"/>
                      </a:lnTo>
                      <a:lnTo>
                        <a:pt x="6831" y="7936"/>
                      </a:lnTo>
                      <a:lnTo>
                        <a:pt x="6791" y="8370"/>
                      </a:lnTo>
                      <a:lnTo>
                        <a:pt x="6752" y="8765"/>
                      </a:lnTo>
                      <a:lnTo>
                        <a:pt x="6791" y="9199"/>
                      </a:lnTo>
                      <a:lnTo>
                        <a:pt x="6870" y="9634"/>
                      </a:lnTo>
                      <a:lnTo>
                        <a:pt x="7028" y="10028"/>
                      </a:lnTo>
                      <a:lnTo>
                        <a:pt x="7265" y="10423"/>
                      </a:lnTo>
                      <a:lnTo>
                        <a:pt x="7620" y="10779"/>
                      </a:lnTo>
                      <a:lnTo>
                        <a:pt x="8055" y="11134"/>
                      </a:lnTo>
                      <a:lnTo>
                        <a:pt x="8094" y="11884"/>
                      </a:lnTo>
                      <a:lnTo>
                        <a:pt x="8134" y="12792"/>
                      </a:lnTo>
                      <a:lnTo>
                        <a:pt x="8094" y="14805"/>
                      </a:lnTo>
                      <a:lnTo>
                        <a:pt x="8055" y="17095"/>
                      </a:lnTo>
                      <a:lnTo>
                        <a:pt x="8055" y="18319"/>
                      </a:lnTo>
                      <a:lnTo>
                        <a:pt x="8055" y="19543"/>
                      </a:lnTo>
                      <a:lnTo>
                        <a:pt x="7699" y="20056"/>
                      </a:lnTo>
                      <a:lnTo>
                        <a:pt x="7226" y="20609"/>
                      </a:lnTo>
                      <a:lnTo>
                        <a:pt x="6712" y="21122"/>
                      </a:lnTo>
                      <a:lnTo>
                        <a:pt x="6160" y="21635"/>
                      </a:lnTo>
                      <a:lnTo>
                        <a:pt x="5528" y="22148"/>
                      </a:lnTo>
                      <a:lnTo>
                        <a:pt x="4896" y="22622"/>
                      </a:lnTo>
                      <a:lnTo>
                        <a:pt x="3594" y="23609"/>
                      </a:lnTo>
                      <a:lnTo>
                        <a:pt x="2370" y="24596"/>
                      </a:lnTo>
                      <a:lnTo>
                        <a:pt x="1817" y="25070"/>
                      </a:lnTo>
                      <a:lnTo>
                        <a:pt x="1304" y="25583"/>
                      </a:lnTo>
                      <a:lnTo>
                        <a:pt x="830" y="26096"/>
                      </a:lnTo>
                      <a:lnTo>
                        <a:pt x="475" y="26610"/>
                      </a:lnTo>
                      <a:lnTo>
                        <a:pt x="356" y="26847"/>
                      </a:lnTo>
                      <a:lnTo>
                        <a:pt x="238" y="27123"/>
                      </a:lnTo>
                      <a:lnTo>
                        <a:pt x="119" y="27360"/>
                      </a:lnTo>
                      <a:lnTo>
                        <a:pt x="80" y="27636"/>
                      </a:lnTo>
                      <a:lnTo>
                        <a:pt x="40" y="28031"/>
                      </a:lnTo>
                      <a:lnTo>
                        <a:pt x="1" y="28386"/>
                      </a:lnTo>
                      <a:lnTo>
                        <a:pt x="1" y="28742"/>
                      </a:lnTo>
                      <a:lnTo>
                        <a:pt x="40" y="29057"/>
                      </a:lnTo>
                      <a:lnTo>
                        <a:pt x="80" y="29373"/>
                      </a:lnTo>
                      <a:lnTo>
                        <a:pt x="198" y="29689"/>
                      </a:lnTo>
                      <a:lnTo>
                        <a:pt x="277" y="29965"/>
                      </a:lnTo>
                      <a:lnTo>
                        <a:pt x="435" y="30242"/>
                      </a:lnTo>
                      <a:lnTo>
                        <a:pt x="554" y="30518"/>
                      </a:lnTo>
                      <a:lnTo>
                        <a:pt x="751" y="30755"/>
                      </a:lnTo>
                      <a:lnTo>
                        <a:pt x="1146" y="31229"/>
                      </a:lnTo>
                      <a:lnTo>
                        <a:pt x="1620" y="31663"/>
                      </a:lnTo>
                      <a:lnTo>
                        <a:pt x="2172" y="32018"/>
                      </a:lnTo>
                      <a:lnTo>
                        <a:pt x="2764" y="32334"/>
                      </a:lnTo>
                      <a:lnTo>
                        <a:pt x="3436" y="32610"/>
                      </a:lnTo>
                      <a:lnTo>
                        <a:pt x="4146" y="32847"/>
                      </a:lnTo>
                      <a:lnTo>
                        <a:pt x="4857" y="33084"/>
                      </a:lnTo>
                      <a:lnTo>
                        <a:pt x="5607" y="33242"/>
                      </a:lnTo>
                      <a:lnTo>
                        <a:pt x="6397" y="33361"/>
                      </a:lnTo>
                      <a:lnTo>
                        <a:pt x="7186" y="33479"/>
                      </a:lnTo>
                      <a:lnTo>
                        <a:pt x="7976" y="33518"/>
                      </a:lnTo>
                      <a:lnTo>
                        <a:pt x="10305" y="33676"/>
                      </a:lnTo>
                      <a:lnTo>
                        <a:pt x="12476" y="33716"/>
                      </a:lnTo>
                      <a:lnTo>
                        <a:pt x="14490" y="33716"/>
                      </a:lnTo>
                      <a:lnTo>
                        <a:pt x="15437" y="33637"/>
                      </a:lnTo>
                      <a:lnTo>
                        <a:pt x="16306" y="33558"/>
                      </a:lnTo>
                      <a:lnTo>
                        <a:pt x="17174" y="33440"/>
                      </a:lnTo>
                      <a:lnTo>
                        <a:pt x="18003" y="33321"/>
                      </a:lnTo>
                      <a:lnTo>
                        <a:pt x="18754" y="33124"/>
                      </a:lnTo>
                      <a:lnTo>
                        <a:pt x="19504" y="32926"/>
                      </a:lnTo>
                      <a:lnTo>
                        <a:pt x="20175" y="32689"/>
                      </a:lnTo>
                      <a:lnTo>
                        <a:pt x="20806" y="32374"/>
                      </a:lnTo>
                      <a:lnTo>
                        <a:pt x="21399" y="32058"/>
                      </a:lnTo>
                      <a:lnTo>
                        <a:pt x="21951" y="31702"/>
                      </a:lnTo>
                      <a:lnTo>
                        <a:pt x="22425" y="31308"/>
                      </a:lnTo>
                      <a:lnTo>
                        <a:pt x="22859" y="30834"/>
                      </a:lnTo>
                      <a:lnTo>
                        <a:pt x="23254" y="30321"/>
                      </a:lnTo>
                      <a:lnTo>
                        <a:pt x="23609" y="29768"/>
                      </a:lnTo>
                      <a:lnTo>
                        <a:pt x="23925" y="29176"/>
                      </a:lnTo>
                      <a:lnTo>
                        <a:pt x="24162" y="28544"/>
                      </a:lnTo>
                      <a:lnTo>
                        <a:pt x="24320" y="27833"/>
                      </a:lnTo>
                      <a:lnTo>
                        <a:pt x="24478" y="27044"/>
                      </a:lnTo>
                      <a:lnTo>
                        <a:pt x="24557" y="26254"/>
                      </a:lnTo>
                      <a:lnTo>
                        <a:pt x="24596" y="25346"/>
                      </a:lnTo>
                      <a:lnTo>
                        <a:pt x="24557" y="24438"/>
                      </a:lnTo>
                      <a:lnTo>
                        <a:pt x="24478" y="23412"/>
                      </a:lnTo>
                      <a:lnTo>
                        <a:pt x="24320" y="22346"/>
                      </a:lnTo>
                      <a:lnTo>
                        <a:pt x="24123" y="21201"/>
                      </a:lnTo>
                      <a:lnTo>
                        <a:pt x="23886" y="20017"/>
                      </a:lnTo>
                      <a:lnTo>
                        <a:pt x="23570" y="18753"/>
                      </a:lnTo>
                      <a:lnTo>
                        <a:pt x="23728" y="16937"/>
                      </a:lnTo>
                      <a:lnTo>
                        <a:pt x="23846" y="15121"/>
                      </a:lnTo>
                      <a:lnTo>
                        <a:pt x="23965" y="13345"/>
                      </a:lnTo>
                      <a:lnTo>
                        <a:pt x="24004" y="11529"/>
                      </a:lnTo>
                      <a:lnTo>
                        <a:pt x="24083" y="9713"/>
                      </a:lnTo>
                      <a:lnTo>
                        <a:pt x="24083" y="7897"/>
                      </a:lnTo>
                      <a:lnTo>
                        <a:pt x="24083" y="6080"/>
                      </a:lnTo>
                      <a:lnTo>
                        <a:pt x="24044" y="4264"/>
                      </a:lnTo>
                      <a:lnTo>
                        <a:pt x="23965" y="3554"/>
                      </a:lnTo>
                      <a:lnTo>
                        <a:pt x="23807" y="2843"/>
                      </a:lnTo>
                      <a:lnTo>
                        <a:pt x="23728" y="2488"/>
                      </a:lnTo>
                      <a:lnTo>
                        <a:pt x="23570" y="2172"/>
                      </a:lnTo>
                      <a:lnTo>
                        <a:pt x="23452" y="1856"/>
                      </a:lnTo>
                      <a:lnTo>
                        <a:pt x="23254" y="1580"/>
                      </a:lnTo>
                      <a:lnTo>
                        <a:pt x="23096" y="1304"/>
                      </a:lnTo>
                      <a:lnTo>
                        <a:pt x="22859" y="1067"/>
                      </a:lnTo>
                      <a:lnTo>
                        <a:pt x="22622" y="869"/>
                      </a:lnTo>
                      <a:lnTo>
                        <a:pt x="22386" y="672"/>
                      </a:lnTo>
                      <a:lnTo>
                        <a:pt x="22070" y="514"/>
                      </a:lnTo>
                      <a:lnTo>
                        <a:pt x="21793" y="395"/>
                      </a:lnTo>
                      <a:lnTo>
                        <a:pt x="21438" y="277"/>
                      </a:lnTo>
                      <a:lnTo>
                        <a:pt x="21083" y="238"/>
                      </a:lnTo>
                      <a:lnTo>
                        <a:pt x="19425" y="119"/>
                      </a:lnTo>
                      <a:lnTo>
                        <a:pt x="17924" y="40"/>
                      </a:lnTo>
                      <a:lnTo>
                        <a:pt x="1642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5777025" y="2516975"/>
                  <a:ext cx="614925" cy="842900"/>
                </a:xfrm>
                <a:custGeom>
                  <a:rect b="b" l="l" r="r" t="t"/>
                  <a:pathLst>
                    <a:path extrusionOk="0" fill="none" h="33716" w="24597">
                      <a:moveTo>
                        <a:pt x="23570" y="18753"/>
                      </a:moveTo>
                      <a:lnTo>
                        <a:pt x="23570" y="18753"/>
                      </a:lnTo>
                      <a:lnTo>
                        <a:pt x="23728" y="16937"/>
                      </a:lnTo>
                      <a:lnTo>
                        <a:pt x="23846" y="15121"/>
                      </a:lnTo>
                      <a:lnTo>
                        <a:pt x="23965" y="13345"/>
                      </a:lnTo>
                      <a:lnTo>
                        <a:pt x="24004" y="11529"/>
                      </a:lnTo>
                      <a:lnTo>
                        <a:pt x="24083" y="9713"/>
                      </a:lnTo>
                      <a:lnTo>
                        <a:pt x="24083" y="7897"/>
                      </a:lnTo>
                      <a:lnTo>
                        <a:pt x="24083" y="6080"/>
                      </a:lnTo>
                      <a:lnTo>
                        <a:pt x="24044" y="4264"/>
                      </a:lnTo>
                      <a:lnTo>
                        <a:pt x="24044" y="4264"/>
                      </a:lnTo>
                      <a:lnTo>
                        <a:pt x="23965" y="3554"/>
                      </a:lnTo>
                      <a:lnTo>
                        <a:pt x="23807" y="2843"/>
                      </a:lnTo>
                      <a:lnTo>
                        <a:pt x="23728" y="2488"/>
                      </a:lnTo>
                      <a:lnTo>
                        <a:pt x="23570" y="2172"/>
                      </a:lnTo>
                      <a:lnTo>
                        <a:pt x="23452" y="1856"/>
                      </a:lnTo>
                      <a:lnTo>
                        <a:pt x="23254" y="1580"/>
                      </a:lnTo>
                      <a:lnTo>
                        <a:pt x="23096" y="1304"/>
                      </a:lnTo>
                      <a:lnTo>
                        <a:pt x="22859" y="1067"/>
                      </a:lnTo>
                      <a:lnTo>
                        <a:pt x="22622" y="869"/>
                      </a:lnTo>
                      <a:lnTo>
                        <a:pt x="22386" y="672"/>
                      </a:lnTo>
                      <a:lnTo>
                        <a:pt x="22070" y="514"/>
                      </a:lnTo>
                      <a:lnTo>
                        <a:pt x="21793" y="395"/>
                      </a:lnTo>
                      <a:lnTo>
                        <a:pt x="21438" y="277"/>
                      </a:lnTo>
                      <a:lnTo>
                        <a:pt x="21083" y="238"/>
                      </a:lnTo>
                      <a:lnTo>
                        <a:pt x="21083" y="238"/>
                      </a:lnTo>
                      <a:lnTo>
                        <a:pt x="19425" y="119"/>
                      </a:lnTo>
                      <a:lnTo>
                        <a:pt x="19425" y="119"/>
                      </a:lnTo>
                      <a:lnTo>
                        <a:pt x="17924" y="40"/>
                      </a:lnTo>
                      <a:lnTo>
                        <a:pt x="16424" y="1"/>
                      </a:lnTo>
                      <a:lnTo>
                        <a:pt x="14885" y="40"/>
                      </a:lnTo>
                      <a:lnTo>
                        <a:pt x="13384" y="119"/>
                      </a:lnTo>
                      <a:lnTo>
                        <a:pt x="13384" y="119"/>
                      </a:lnTo>
                      <a:lnTo>
                        <a:pt x="11410" y="356"/>
                      </a:lnTo>
                      <a:lnTo>
                        <a:pt x="11410" y="356"/>
                      </a:lnTo>
                      <a:lnTo>
                        <a:pt x="10976" y="435"/>
                      </a:lnTo>
                      <a:lnTo>
                        <a:pt x="10581" y="553"/>
                      </a:lnTo>
                      <a:lnTo>
                        <a:pt x="10187" y="711"/>
                      </a:lnTo>
                      <a:lnTo>
                        <a:pt x="9792" y="869"/>
                      </a:lnTo>
                      <a:lnTo>
                        <a:pt x="9476" y="1106"/>
                      </a:lnTo>
                      <a:lnTo>
                        <a:pt x="9121" y="1343"/>
                      </a:lnTo>
                      <a:lnTo>
                        <a:pt x="8844" y="1619"/>
                      </a:lnTo>
                      <a:lnTo>
                        <a:pt x="8528" y="1935"/>
                      </a:lnTo>
                      <a:lnTo>
                        <a:pt x="8292" y="2251"/>
                      </a:lnTo>
                      <a:lnTo>
                        <a:pt x="8094" y="2606"/>
                      </a:lnTo>
                      <a:lnTo>
                        <a:pt x="7897" y="3001"/>
                      </a:lnTo>
                      <a:lnTo>
                        <a:pt x="7739" y="3356"/>
                      </a:lnTo>
                      <a:lnTo>
                        <a:pt x="7620" y="3751"/>
                      </a:lnTo>
                      <a:lnTo>
                        <a:pt x="7541" y="4185"/>
                      </a:lnTo>
                      <a:lnTo>
                        <a:pt x="7502" y="4620"/>
                      </a:lnTo>
                      <a:lnTo>
                        <a:pt x="7502" y="5054"/>
                      </a:lnTo>
                      <a:lnTo>
                        <a:pt x="7502" y="5054"/>
                      </a:lnTo>
                      <a:lnTo>
                        <a:pt x="7502" y="5330"/>
                      </a:lnTo>
                      <a:lnTo>
                        <a:pt x="7423" y="5607"/>
                      </a:lnTo>
                      <a:lnTo>
                        <a:pt x="7265" y="6317"/>
                      </a:lnTo>
                      <a:lnTo>
                        <a:pt x="7028" y="7067"/>
                      </a:lnTo>
                      <a:lnTo>
                        <a:pt x="6910" y="7502"/>
                      </a:lnTo>
                      <a:lnTo>
                        <a:pt x="6831" y="7936"/>
                      </a:lnTo>
                      <a:lnTo>
                        <a:pt x="6791" y="8370"/>
                      </a:lnTo>
                      <a:lnTo>
                        <a:pt x="6752" y="8765"/>
                      </a:lnTo>
                      <a:lnTo>
                        <a:pt x="6791" y="9199"/>
                      </a:lnTo>
                      <a:lnTo>
                        <a:pt x="6870" y="9634"/>
                      </a:lnTo>
                      <a:lnTo>
                        <a:pt x="7028" y="10028"/>
                      </a:lnTo>
                      <a:lnTo>
                        <a:pt x="7265" y="10423"/>
                      </a:lnTo>
                      <a:lnTo>
                        <a:pt x="7620" y="10779"/>
                      </a:lnTo>
                      <a:lnTo>
                        <a:pt x="8055" y="11134"/>
                      </a:lnTo>
                      <a:lnTo>
                        <a:pt x="8055" y="11134"/>
                      </a:lnTo>
                      <a:lnTo>
                        <a:pt x="8094" y="11884"/>
                      </a:lnTo>
                      <a:lnTo>
                        <a:pt x="8134" y="12792"/>
                      </a:lnTo>
                      <a:lnTo>
                        <a:pt x="8094" y="14805"/>
                      </a:lnTo>
                      <a:lnTo>
                        <a:pt x="8055" y="17095"/>
                      </a:lnTo>
                      <a:lnTo>
                        <a:pt x="8055" y="18319"/>
                      </a:lnTo>
                      <a:lnTo>
                        <a:pt x="8055" y="19543"/>
                      </a:lnTo>
                      <a:lnTo>
                        <a:pt x="8055" y="19543"/>
                      </a:lnTo>
                      <a:lnTo>
                        <a:pt x="7699" y="20056"/>
                      </a:lnTo>
                      <a:lnTo>
                        <a:pt x="7226" y="20609"/>
                      </a:lnTo>
                      <a:lnTo>
                        <a:pt x="6712" y="21122"/>
                      </a:lnTo>
                      <a:lnTo>
                        <a:pt x="6160" y="21635"/>
                      </a:lnTo>
                      <a:lnTo>
                        <a:pt x="5528" y="22148"/>
                      </a:lnTo>
                      <a:lnTo>
                        <a:pt x="4896" y="22622"/>
                      </a:lnTo>
                      <a:lnTo>
                        <a:pt x="3594" y="23609"/>
                      </a:lnTo>
                      <a:lnTo>
                        <a:pt x="2370" y="24596"/>
                      </a:lnTo>
                      <a:lnTo>
                        <a:pt x="1817" y="25070"/>
                      </a:lnTo>
                      <a:lnTo>
                        <a:pt x="1304" y="25583"/>
                      </a:lnTo>
                      <a:lnTo>
                        <a:pt x="830" y="26096"/>
                      </a:lnTo>
                      <a:lnTo>
                        <a:pt x="475" y="26610"/>
                      </a:lnTo>
                      <a:lnTo>
                        <a:pt x="356" y="26847"/>
                      </a:lnTo>
                      <a:lnTo>
                        <a:pt x="238" y="27123"/>
                      </a:lnTo>
                      <a:lnTo>
                        <a:pt x="119" y="27360"/>
                      </a:lnTo>
                      <a:lnTo>
                        <a:pt x="80" y="27636"/>
                      </a:lnTo>
                      <a:lnTo>
                        <a:pt x="80" y="27636"/>
                      </a:lnTo>
                      <a:lnTo>
                        <a:pt x="40" y="28031"/>
                      </a:lnTo>
                      <a:lnTo>
                        <a:pt x="1" y="28386"/>
                      </a:lnTo>
                      <a:lnTo>
                        <a:pt x="1" y="28742"/>
                      </a:lnTo>
                      <a:lnTo>
                        <a:pt x="40" y="29057"/>
                      </a:lnTo>
                      <a:lnTo>
                        <a:pt x="80" y="29373"/>
                      </a:lnTo>
                      <a:lnTo>
                        <a:pt x="198" y="29689"/>
                      </a:lnTo>
                      <a:lnTo>
                        <a:pt x="277" y="29965"/>
                      </a:lnTo>
                      <a:lnTo>
                        <a:pt x="435" y="30242"/>
                      </a:lnTo>
                      <a:lnTo>
                        <a:pt x="554" y="30518"/>
                      </a:lnTo>
                      <a:lnTo>
                        <a:pt x="751" y="30755"/>
                      </a:lnTo>
                      <a:lnTo>
                        <a:pt x="1146" y="31229"/>
                      </a:lnTo>
                      <a:lnTo>
                        <a:pt x="1620" y="31663"/>
                      </a:lnTo>
                      <a:lnTo>
                        <a:pt x="2172" y="32018"/>
                      </a:lnTo>
                      <a:lnTo>
                        <a:pt x="2764" y="32334"/>
                      </a:lnTo>
                      <a:lnTo>
                        <a:pt x="3436" y="32610"/>
                      </a:lnTo>
                      <a:lnTo>
                        <a:pt x="4146" y="32847"/>
                      </a:lnTo>
                      <a:lnTo>
                        <a:pt x="4857" y="33084"/>
                      </a:lnTo>
                      <a:lnTo>
                        <a:pt x="5607" y="33242"/>
                      </a:lnTo>
                      <a:lnTo>
                        <a:pt x="6397" y="33361"/>
                      </a:lnTo>
                      <a:lnTo>
                        <a:pt x="7186" y="33479"/>
                      </a:lnTo>
                      <a:lnTo>
                        <a:pt x="7976" y="33518"/>
                      </a:lnTo>
                      <a:lnTo>
                        <a:pt x="7976" y="33518"/>
                      </a:lnTo>
                      <a:lnTo>
                        <a:pt x="10305" y="33676"/>
                      </a:lnTo>
                      <a:lnTo>
                        <a:pt x="12476" y="33716"/>
                      </a:lnTo>
                      <a:lnTo>
                        <a:pt x="13503" y="33716"/>
                      </a:lnTo>
                      <a:lnTo>
                        <a:pt x="14490" y="33716"/>
                      </a:lnTo>
                      <a:lnTo>
                        <a:pt x="15437" y="33637"/>
                      </a:lnTo>
                      <a:lnTo>
                        <a:pt x="16306" y="33558"/>
                      </a:lnTo>
                      <a:lnTo>
                        <a:pt x="17174" y="33440"/>
                      </a:lnTo>
                      <a:lnTo>
                        <a:pt x="18003" y="33321"/>
                      </a:lnTo>
                      <a:lnTo>
                        <a:pt x="18754" y="33124"/>
                      </a:lnTo>
                      <a:lnTo>
                        <a:pt x="19504" y="32926"/>
                      </a:lnTo>
                      <a:lnTo>
                        <a:pt x="20175" y="32689"/>
                      </a:lnTo>
                      <a:lnTo>
                        <a:pt x="20806" y="32374"/>
                      </a:lnTo>
                      <a:lnTo>
                        <a:pt x="21399" y="32058"/>
                      </a:lnTo>
                      <a:lnTo>
                        <a:pt x="21951" y="31702"/>
                      </a:lnTo>
                      <a:lnTo>
                        <a:pt x="22425" y="31308"/>
                      </a:lnTo>
                      <a:lnTo>
                        <a:pt x="22859" y="30834"/>
                      </a:lnTo>
                      <a:lnTo>
                        <a:pt x="23254" y="30321"/>
                      </a:lnTo>
                      <a:lnTo>
                        <a:pt x="23609" y="29768"/>
                      </a:lnTo>
                      <a:lnTo>
                        <a:pt x="23925" y="29176"/>
                      </a:lnTo>
                      <a:lnTo>
                        <a:pt x="24162" y="28544"/>
                      </a:lnTo>
                      <a:lnTo>
                        <a:pt x="24320" y="27833"/>
                      </a:lnTo>
                      <a:lnTo>
                        <a:pt x="24478" y="27044"/>
                      </a:lnTo>
                      <a:lnTo>
                        <a:pt x="24557" y="26254"/>
                      </a:lnTo>
                      <a:lnTo>
                        <a:pt x="24596" y="25346"/>
                      </a:lnTo>
                      <a:lnTo>
                        <a:pt x="24557" y="24438"/>
                      </a:lnTo>
                      <a:lnTo>
                        <a:pt x="24478" y="23412"/>
                      </a:lnTo>
                      <a:lnTo>
                        <a:pt x="24320" y="22346"/>
                      </a:lnTo>
                      <a:lnTo>
                        <a:pt x="24123" y="21201"/>
                      </a:lnTo>
                      <a:lnTo>
                        <a:pt x="23886" y="20017"/>
                      </a:lnTo>
                      <a:lnTo>
                        <a:pt x="23570" y="1875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5783950" y="2519950"/>
                  <a:ext cx="608000" cy="829075"/>
                </a:xfrm>
                <a:custGeom>
                  <a:rect b="b" l="l" r="r" t="t"/>
                  <a:pathLst>
                    <a:path extrusionOk="0" h="33163" w="24320">
                      <a:moveTo>
                        <a:pt x="12831" y="12120"/>
                      </a:moveTo>
                      <a:lnTo>
                        <a:pt x="14489" y="13660"/>
                      </a:lnTo>
                      <a:lnTo>
                        <a:pt x="16384" y="15279"/>
                      </a:lnTo>
                      <a:lnTo>
                        <a:pt x="17332" y="16068"/>
                      </a:lnTo>
                      <a:lnTo>
                        <a:pt x="18200" y="16700"/>
                      </a:lnTo>
                      <a:lnTo>
                        <a:pt x="18950" y="17213"/>
                      </a:lnTo>
                      <a:lnTo>
                        <a:pt x="19227" y="17410"/>
                      </a:lnTo>
                      <a:lnTo>
                        <a:pt x="19503" y="17529"/>
                      </a:lnTo>
                      <a:lnTo>
                        <a:pt x="18990" y="17410"/>
                      </a:lnTo>
                      <a:lnTo>
                        <a:pt x="18477" y="17253"/>
                      </a:lnTo>
                      <a:lnTo>
                        <a:pt x="17924" y="17016"/>
                      </a:lnTo>
                      <a:lnTo>
                        <a:pt x="17411" y="16700"/>
                      </a:lnTo>
                      <a:lnTo>
                        <a:pt x="16897" y="16384"/>
                      </a:lnTo>
                      <a:lnTo>
                        <a:pt x="16424" y="16029"/>
                      </a:lnTo>
                      <a:lnTo>
                        <a:pt x="15950" y="15634"/>
                      </a:lnTo>
                      <a:lnTo>
                        <a:pt x="15476" y="15239"/>
                      </a:lnTo>
                      <a:lnTo>
                        <a:pt x="14608" y="14371"/>
                      </a:lnTo>
                      <a:lnTo>
                        <a:pt x="13857" y="13541"/>
                      </a:lnTo>
                      <a:lnTo>
                        <a:pt x="13265" y="12752"/>
                      </a:lnTo>
                      <a:lnTo>
                        <a:pt x="12831" y="12120"/>
                      </a:lnTo>
                      <a:close/>
                      <a:moveTo>
                        <a:pt x="9752" y="8843"/>
                      </a:moveTo>
                      <a:lnTo>
                        <a:pt x="11370" y="11528"/>
                      </a:lnTo>
                      <a:lnTo>
                        <a:pt x="12278" y="12949"/>
                      </a:lnTo>
                      <a:lnTo>
                        <a:pt x="13147" y="14331"/>
                      </a:lnTo>
                      <a:lnTo>
                        <a:pt x="14015" y="15634"/>
                      </a:lnTo>
                      <a:lnTo>
                        <a:pt x="14844" y="16739"/>
                      </a:lnTo>
                      <a:lnTo>
                        <a:pt x="15516" y="17647"/>
                      </a:lnTo>
                      <a:lnTo>
                        <a:pt x="16068" y="18318"/>
                      </a:lnTo>
                      <a:lnTo>
                        <a:pt x="15476" y="17845"/>
                      </a:lnTo>
                      <a:lnTo>
                        <a:pt x="14884" y="17292"/>
                      </a:lnTo>
                      <a:lnTo>
                        <a:pt x="14292" y="16700"/>
                      </a:lnTo>
                      <a:lnTo>
                        <a:pt x="13739" y="16068"/>
                      </a:lnTo>
                      <a:lnTo>
                        <a:pt x="13226" y="15436"/>
                      </a:lnTo>
                      <a:lnTo>
                        <a:pt x="12713" y="14726"/>
                      </a:lnTo>
                      <a:lnTo>
                        <a:pt x="12239" y="14055"/>
                      </a:lnTo>
                      <a:lnTo>
                        <a:pt x="11805" y="13344"/>
                      </a:lnTo>
                      <a:lnTo>
                        <a:pt x="11410" y="12633"/>
                      </a:lnTo>
                      <a:lnTo>
                        <a:pt x="11054" y="11962"/>
                      </a:lnTo>
                      <a:lnTo>
                        <a:pt x="10423" y="10699"/>
                      </a:lnTo>
                      <a:lnTo>
                        <a:pt x="9989" y="9633"/>
                      </a:lnTo>
                      <a:lnTo>
                        <a:pt x="9870" y="9199"/>
                      </a:lnTo>
                      <a:lnTo>
                        <a:pt x="9752" y="8843"/>
                      </a:lnTo>
                      <a:close/>
                      <a:moveTo>
                        <a:pt x="13107" y="0"/>
                      </a:moveTo>
                      <a:lnTo>
                        <a:pt x="11133" y="237"/>
                      </a:lnTo>
                      <a:lnTo>
                        <a:pt x="10739" y="316"/>
                      </a:lnTo>
                      <a:lnTo>
                        <a:pt x="10304" y="395"/>
                      </a:lnTo>
                      <a:lnTo>
                        <a:pt x="9949" y="553"/>
                      </a:lnTo>
                      <a:lnTo>
                        <a:pt x="9554" y="750"/>
                      </a:lnTo>
                      <a:lnTo>
                        <a:pt x="9238" y="948"/>
                      </a:lnTo>
                      <a:lnTo>
                        <a:pt x="8923" y="1185"/>
                      </a:lnTo>
                      <a:lnTo>
                        <a:pt x="8607" y="1461"/>
                      </a:lnTo>
                      <a:lnTo>
                        <a:pt x="8330" y="1737"/>
                      </a:lnTo>
                      <a:lnTo>
                        <a:pt x="8094" y="2053"/>
                      </a:lnTo>
                      <a:lnTo>
                        <a:pt x="7857" y="2408"/>
                      </a:lnTo>
                      <a:lnTo>
                        <a:pt x="7659" y="2764"/>
                      </a:lnTo>
                      <a:lnTo>
                        <a:pt x="7501" y="3119"/>
                      </a:lnTo>
                      <a:lnTo>
                        <a:pt x="7383" y="3514"/>
                      </a:lnTo>
                      <a:lnTo>
                        <a:pt x="7304" y="3909"/>
                      </a:lnTo>
                      <a:lnTo>
                        <a:pt x="7225" y="4303"/>
                      </a:lnTo>
                      <a:lnTo>
                        <a:pt x="7225" y="4738"/>
                      </a:lnTo>
                      <a:lnTo>
                        <a:pt x="7225" y="4935"/>
                      </a:lnTo>
                      <a:lnTo>
                        <a:pt x="7225" y="4975"/>
                      </a:lnTo>
                      <a:lnTo>
                        <a:pt x="7185" y="5330"/>
                      </a:lnTo>
                      <a:lnTo>
                        <a:pt x="7107" y="5685"/>
                      </a:lnTo>
                      <a:lnTo>
                        <a:pt x="6870" y="6593"/>
                      </a:lnTo>
                      <a:lnTo>
                        <a:pt x="6712" y="7067"/>
                      </a:lnTo>
                      <a:lnTo>
                        <a:pt x="6593" y="7580"/>
                      </a:lnTo>
                      <a:lnTo>
                        <a:pt x="6514" y="8093"/>
                      </a:lnTo>
                      <a:lnTo>
                        <a:pt x="6475" y="8607"/>
                      </a:lnTo>
                      <a:lnTo>
                        <a:pt x="6514" y="8922"/>
                      </a:lnTo>
                      <a:lnTo>
                        <a:pt x="6554" y="9238"/>
                      </a:lnTo>
                      <a:lnTo>
                        <a:pt x="6633" y="9594"/>
                      </a:lnTo>
                      <a:lnTo>
                        <a:pt x="6751" y="9870"/>
                      </a:lnTo>
                      <a:lnTo>
                        <a:pt x="6909" y="10186"/>
                      </a:lnTo>
                      <a:lnTo>
                        <a:pt x="7146" y="10462"/>
                      </a:lnTo>
                      <a:lnTo>
                        <a:pt x="7422" y="10738"/>
                      </a:lnTo>
                      <a:lnTo>
                        <a:pt x="7778" y="11015"/>
                      </a:lnTo>
                      <a:lnTo>
                        <a:pt x="7817" y="11923"/>
                      </a:lnTo>
                      <a:lnTo>
                        <a:pt x="7857" y="12949"/>
                      </a:lnTo>
                      <a:lnTo>
                        <a:pt x="7817" y="15318"/>
                      </a:lnTo>
                      <a:lnTo>
                        <a:pt x="7778" y="17963"/>
                      </a:lnTo>
                      <a:lnTo>
                        <a:pt x="7778" y="19424"/>
                      </a:lnTo>
                      <a:lnTo>
                        <a:pt x="7462" y="19898"/>
                      </a:lnTo>
                      <a:lnTo>
                        <a:pt x="7028" y="20411"/>
                      </a:lnTo>
                      <a:lnTo>
                        <a:pt x="6593" y="20885"/>
                      </a:lnTo>
                      <a:lnTo>
                        <a:pt x="6080" y="21358"/>
                      </a:lnTo>
                      <a:lnTo>
                        <a:pt x="5527" y="21832"/>
                      </a:lnTo>
                      <a:lnTo>
                        <a:pt x="4935" y="22306"/>
                      </a:lnTo>
                      <a:lnTo>
                        <a:pt x="3751" y="23174"/>
                      </a:lnTo>
                      <a:lnTo>
                        <a:pt x="2566" y="24082"/>
                      </a:lnTo>
                      <a:lnTo>
                        <a:pt x="2014" y="24556"/>
                      </a:lnTo>
                      <a:lnTo>
                        <a:pt x="1500" y="24990"/>
                      </a:lnTo>
                      <a:lnTo>
                        <a:pt x="1027" y="25464"/>
                      </a:lnTo>
                      <a:lnTo>
                        <a:pt x="592" y="25898"/>
                      </a:lnTo>
                      <a:lnTo>
                        <a:pt x="277" y="26372"/>
                      </a:lnTo>
                      <a:lnTo>
                        <a:pt x="0" y="26846"/>
                      </a:lnTo>
                      <a:lnTo>
                        <a:pt x="198" y="26530"/>
                      </a:lnTo>
                      <a:lnTo>
                        <a:pt x="395" y="26254"/>
                      </a:lnTo>
                      <a:lnTo>
                        <a:pt x="632" y="25977"/>
                      </a:lnTo>
                      <a:lnTo>
                        <a:pt x="908" y="25741"/>
                      </a:lnTo>
                      <a:lnTo>
                        <a:pt x="1185" y="25543"/>
                      </a:lnTo>
                      <a:lnTo>
                        <a:pt x="1540" y="25385"/>
                      </a:lnTo>
                      <a:lnTo>
                        <a:pt x="1856" y="25227"/>
                      </a:lnTo>
                      <a:lnTo>
                        <a:pt x="2211" y="25148"/>
                      </a:lnTo>
                      <a:lnTo>
                        <a:pt x="2843" y="25069"/>
                      </a:lnTo>
                      <a:lnTo>
                        <a:pt x="3514" y="25030"/>
                      </a:lnTo>
                      <a:lnTo>
                        <a:pt x="4264" y="25069"/>
                      </a:lnTo>
                      <a:lnTo>
                        <a:pt x="5014" y="25109"/>
                      </a:lnTo>
                      <a:lnTo>
                        <a:pt x="6593" y="25306"/>
                      </a:lnTo>
                      <a:lnTo>
                        <a:pt x="8054" y="25504"/>
                      </a:lnTo>
                      <a:lnTo>
                        <a:pt x="8725" y="25583"/>
                      </a:lnTo>
                      <a:lnTo>
                        <a:pt x="9317" y="25622"/>
                      </a:lnTo>
                      <a:lnTo>
                        <a:pt x="9673" y="25583"/>
                      </a:lnTo>
                      <a:lnTo>
                        <a:pt x="9989" y="25543"/>
                      </a:lnTo>
                      <a:lnTo>
                        <a:pt x="10739" y="25425"/>
                      </a:lnTo>
                      <a:lnTo>
                        <a:pt x="11528" y="25385"/>
                      </a:lnTo>
                      <a:lnTo>
                        <a:pt x="12278" y="25425"/>
                      </a:lnTo>
                      <a:lnTo>
                        <a:pt x="13028" y="25504"/>
                      </a:lnTo>
                      <a:lnTo>
                        <a:pt x="13739" y="25701"/>
                      </a:lnTo>
                      <a:lnTo>
                        <a:pt x="14450" y="25898"/>
                      </a:lnTo>
                      <a:lnTo>
                        <a:pt x="15160" y="26175"/>
                      </a:lnTo>
                      <a:lnTo>
                        <a:pt x="15792" y="26491"/>
                      </a:lnTo>
                      <a:lnTo>
                        <a:pt x="16424" y="26846"/>
                      </a:lnTo>
                      <a:lnTo>
                        <a:pt x="17016" y="27241"/>
                      </a:lnTo>
                      <a:lnTo>
                        <a:pt x="17529" y="27675"/>
                      </a:lnTo>
                      <a:lnTo>
                        <a:pt x="18003" y="28149"/>
                      </a:lnTo>
                      <a:lnTo>
                        <a:pt x="18398" y="28623"/>
                      </a:lnTo>
                      <a:lnTo>
                        <a:pt x="18713" y="29136"/>
                      </a:lnTo>
                      <a:lnTo>
                        <a:pt x="18950" y="29649"/>
                      </a:lnTo>
                      <a:lnTo>
                        <a:pt x="19108" y="30162"/>
                      </a:lnTo>
                      <a:lnTo>
                        <a:pt x="19187" y="30439"/>
                      </a:lnTo>
                      <a:lnTo>
                        <a:pt x="19187" y="30675"/>
                      </a:lnTo>
                      <a:lnTo>
                        <a:pt x="19187" y="30952"/>
                      </a:lnTo>
                      <a:lnTo>
                        <a:pt x="19187" y="31228"/>
                      </a:lnTo>
                      <a:lnTo>
                        <a:pt x="19108" y="31544"/>
                      </a:lnTo>
                      <a:lnTo>
                        <a:pt x="18990" y="31820"/>
                      </a:lnTo>
                      <a:lnTo>
                        <a:pt x="18871" y="32097"/>
                      </a:lnTo>
                      <a:lnTo>
                        <a:pt x="18674" y="32373"/>
                      </a:lnTo>
                      <a:lnTo>
                        <a:pt x="18477" y="32610"/>
                      </a:lnTo>
                      <a:lnTo>
                        <a:pt x="18279" y="32807"/>
                      </a:lnTo>
                      <a:lnTo>
                        <a:pt x="18042" y="33005"/>
                      </a:lnTo>
                      <a:lnTo>
                        <a:pt x="17766" y="33163"/>
                      </a:lnTo>
                      <a:lnTo>
                        <a:pt x="18516" y="33005"/>
                      </a:lnTo>
                      <a:lnTo>
                        <a:pt x="19266" y="32807"/>
                      </a:lnTo>
                      <a:lnTo>
                        <a:pt x="19937" y="32531"/>
                      </a:lnTo>
                      <a:lnTo>
                        <a:pt x="20569" y="32255"/>
                      </a:lnTo>
                      <a:lnTo>
                        <a:pt x="21161" y="31939"/>
                      </a:lnTo>
                      <a:lnTo>
                        <a:pt x="21674" y="31583"/>
                      </a:lnTo>
                      <a:lnTo>
                        <a:pt x="22188" y="31149"/>
                      </a:lnTo>
                      <a:lnTo>
                        <a:pt x="22622" y="30715"/>
                      </a:lnTo>
                      <a:lnTo>
                        <a:pt x="23017" y="30202"/>
                      </a:lnTo>
                      <a:lnTo>
                        <a:pt x="23332" y="29649"/>
                      </a:lnTo>
                      <a:lnTo>
                        <a:pt x="23648" y="29057"/>
                      </a:lnTo>
                      <a:lnTo>
                        <a:pt x="23885" y="28386"/>
                      </a:lnTo>
                      <a:lnTo>
                        <a:pt x="24043" y="27675"/>
                      </a:lnTo>
                      <a:lnTo>
                        <a:pt x="24201" y="26925"/>
                      </a:lnTo>
                      <a:lnTo>
                        <a:pt x="24280" y="26096"/>
                      </a:lnTo>
                      <a:lnTo>
                        <a:pt x="24319" y="25227"/>
                      </a:lnTo>
                      <a:lnTo>
                        <a:pt x="24280" y="24556"/>
                      </a:lnTo>
                      <a:lnTo>
                        <a:pt x="24240" y="23846"/>
                      </a:lnTo>
                      <a:lnTo>
                        <a:pt x="24201" y="23451"/>
                      </a:lnTo>
                      <a:lnTo>
                        <a:pt x="24122" y="22582"/>
                      </a:lnTo>
                      <a:lnTo>
                        <a:pt x="23964" y="21635"/>
                      </a:lnTo>
                      <a:lnTo>
                        <a:pt x="23767" y="20608"/>
                      </a:lnTo>
                      <a:lnTo>
                        <a:pt x="23530" y="19582"/>
                      </a:lnTo>
                      <a:lnTo>
                        <a:pt x="22582" y="20411"/>
                      </a:lnTo>
                      <a:lnTo>
                        <a:pt x="21635" y="21200"/>
                      </a:lnTo>
                      <a:lnTo>
                        <a:pt x="20608" y="21990"/>
                      </a:lnTo>
                      <a:lnTo>
                        <a:pt x="19582" y="22701"/>
                      </a:lnTo>
                      <a:lnTo>
                        <a:pt x="19306" y="22819"/>
                      </a:lnTo>
                      <a:lnTo>
                        <a:pt x="19029" y="22859"/>
                      </a:lnTo>
                      <a:lnTo>
                        <a:pt x="18753" y="22819"/>
                      </a:lnTo>
                      <a:lnTo>
                        <a:pt x="18555" y="22740"/>
                      </a:lnTo>
                      <a:lnTo>
                        <a:pt x="18319" y="22582"/>
                      </a:lnTo>
                      <a:lnTo>
                        <a:pt x="18161" y="22385"/>
                      </a:lnTo>
                      <a:lnTo>
                        <a:pt x="18082" y="22266"/>
                      </a:lnTo>
                      <a:lnTo>
                        <a:pt x="18042" y="22108"/>
                      </a:lnTo>
                      <a:lnTo>
                        <a:pt x="18003" y="21951"/>
                      </a:lnTo>
                      <a:lnTo>
                        <a:pt x="18003" y="21753"/>
                      </a:lnTo>
                      <a:lnTo>
                        <a:pt x="18003" y="21595"/>
                      </a:lnTo>
                      <a:lnTo>
                        <a:pt x="18082" y="21437"/>
                      </a:lnTo>
                      <a:lnTo>
                        <a:pt x="18161" y="21319"/>
                      </a:lnTo>
                      <a:lnTo>
                        <a:pt x="18240" y="21161"/>
                      </a:lnTo>
                      <a:lnTo>
                        <a:pt x="18279" y="21121"/>
                      </a:lnTo>
                      <a:lnTo>
                        <a:pt x="19977" y="19108"/>
                      </a:lnTo>
                      <a:lnTo>
                        <a:pt x="20845" y="18121"/>
                      </a:lnTo>
                      <a:lnTo>
                        <a:pt x="21635" y="17095"/>
                      </a:lnTo>
                      <a:lnTo>
                        <a:pt x="21990" y="16621"/>
                      </a:lnTo>
                      <a:lnTo>
                        <a:pt x="22306" y="16108"/>
                      </a:lnTo>
                      <a:lnTo>
                        <a:pt x="22622" y="15594"/>
                      </a:lnTo>
                      <a:lnTo>
                        <a:pt x="22938" y="15081"/>
                      </a:lnTo>
                      <a:lnTo>
                        <a:pt x="23096" y="14686"/>
                      </a:lnTo>
                      <a:lnTo>
                        <a:pt x="23175" y="14292"/>
                      </a:lnTo>
                      <a:lnTo>
                        <a:pt x="23175" y="14134"/>
                      </a:lnTo>
                      <a:lnTo>
                        <a:pt x="23096" y="13581"/>
                      </a:lnTo>
                      <a:lnTo>
                        <a:pt x="22898" y="12476"/>
                      </a:lnTo>
                      <a:lnTo>
                        <a:pt x="22582" y="11410"/>
                      </a:lnTo>
                      <a:lnTo>
                        <a:pt x="21832" y="11844"/>
                      </a:lnTo>
                      <a:lnTo>
                        <a:pt x="21043" y="12278"/>
                      </a:lnTo>
                      <a:lnTo>
                        <a:pt x="20608" y="11331"/>
                      </a:lnTo>
                      <a:lnTo>
                        <a:pt x="20135" y="10344"/>
                      </a:lnTo>
                      <a:lnTo>
                        <a:pt x="19740" y="9357"/>
                      </a:lnTo>
                      <a:lnTo>
                        <a:pt x="19345" y="8370"/>
                      </a:lnTo>
                      <a:lnTo>
                        <a:pt x="19029" y="7383"/>
                      </a:lnTo>
                      <a:lnTo>
                        <a:pt x="18713" y="6475"/>
                      </a:lnTo>
                      <a:lnTo>
                        <a:pt x="18516" y="5646"/>
                      </a:lnTo>
                      <a:lnTo>
                        <a:pt x="18398" y="4896"/>
                      </a:lnTo>
                      <a:lnTo>
                        <a:pt x="18358" y="4461"/>
                      </a:lnTo>
                      <a:lnTo>
                        <a:pt x="18319" y="3948"/>
                      </a:lnTo>
                      <a:lnTo>
                        <a:pt x="18358" y="3316"/>
                      </a:lnTo>
                      <a:lnTo>
                        <a:pt x="18437" y="2645"/>
                      </a:lnTo>
                      <a:lnTo>
                        <a:pt x="18595" y="2014"/>
                      </a:lnTo>
                      <a:lnTo>
                        <a:pt x="18713" y="1698"/>
                      </a:lnTo>
                      <a:lnTo>
                        <a:pt x="18832" y="1421"/>
                      </a:lnTo>
                      <a:lnTo>
                        <a:pt x="18950" y="1145"/>
                      </a:lnTo>
                      <a:lnTo>
                        <a:pt x="19148" y="908"/>
                      </a:lnTo>
                      <a:lnTo>
                        <a:pt x="19345" y="671"/>
                      </a:lnTo>
                      <a:lnTo>
                        <a:pt x="19542" y="513"/>
                      </a:lnTo>
                      <a:lnTo>
                        <a:pt x="19779" y="355"/>
                      </a:lnTo>
                      <a:lnTo>
                        <a:pt x="20056" y="237"/>
                      </a:lnTo>
                      <a:lnTo>
                        <a:pt x="20372" y="158"/>
                      </a:lnTo>
                      <a:lnTo>
                        <a:pt x="20687" y="119"/>
                      </a:lnTo>
                      <a:lnTo>
                        <a:pt x="21043" y="158"/>
                      </a:lnTo>
                      <a:lnTo>
                        <a:pt x="21358" y="198"/>
                      </a:lnTo>
                      <a:lnTo>
                        <a:pt x="21358" y="198"/>
                      </a:lnTo>
                      <a:lnTo>
                        <a:pt x="20806" y="119"/>
                      </a:lnTo>
                      <a:lnTo>
                        <a:pt x="19148" y="0"/>
                      </a:lnTo>
                      <a:lnTo>
                        <a:pt x="18200" y="276"/>
                      </a:lnTo>
                      <a:lnTo>
                        <a:pt x="17292" y="592"/>
                      </a:lnTo>
                      <a:lnTo>
                        <a:pt x="16424" y="948"/>
                      </a:lnTo>
                      <a:lnTo>
                        <a:pt x="15555" y="1382"/>
                      </a:lnTo>
                      <a:lnTo>
                        <a:pt x="14726" y="1895"/>
                      </a:lnTo>
                      <a:lnTo>
                        <a:pt x="13936" y="2448"/>
                      </a:lnTo>
                      <a:lnTo>
                        <a:pt x="13186" y="3040"/>
                      </a:lnTo>
                      <a:lnTo>
                        <a:pt x="12476" y="3672"/>
                      </a:lnTo>
                      <a:lnTo>
                        <a:pt x="12239" y="3237"/>
                      </a:lnTo>
                      <a:lnTo>
                        <a:pt x="12120" y="2803"/>
                      </a:lnTo>
                      <a:lnTo>
                        <a:pt x="12002" y="2408"/>
                      </a:lnTo>
                      <a:lnTo>
                        <a:pt x="12002" y="2053"/>
                      </a:lnTo>
                      <a:lnTo>
                        <a:pt x="12002" y="1698"/>
                      </a:lnTo>
                      <a:lnTo>
                        <a:pt x="12081" y="1382"/>
                      </a:lnTo>
                      <a:lnTo>
                        <a:pt x="12160" y="1145"/>
                      </a:lnTo>
                      <a:lnTo>
                        <a:pt x="12278" y="869"/>
                      </a:lnTo>
                      <a:lnTo>
                        <a:pt x="12397" y="671"/>
                      </a:lnTo>
                      <a:lnTo>
                        <a:pt x="12555" y="513"/>
                      </a:lnTo>
                      <a:lnTo>
                        <a:pt x="12792" y="198"/>
                      </a:lnTo>
                      <a:lnTo>
                        <a:pt x="13028" y="40"/>
                      </a:lnTo>
                      <a:lnTo>
                        <a:pt x="13107" y="0"/>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6104725" y="2822950"/>
                  <a:ext cx="166800" cy="135225"/>
                </a:xfrm>
                <a:custGeom>
                  <a:rect b="b" l="l" r="r" t="t"/>
                  <a:pathLst>
                    <a:path extrusionOk="0" fill="none" h="5409" w="6672">
                      <a:moveTo>
                        <a:pt x="6672" y="5409"/>
                      </a:moveTo>
                      <a:lnTo>
                        <a:pt x="6672" y="5409"/>
                      </a:lnTo>
                      <a:lnTo>
                        <a:pt x="6159" y="5290"/>
                      </a:lnTo>
                      <a:lnTo>
                        <a:pt x="5646" y="5133"/>
                      </a:lnTo>
                      <a:lnTo>
                        <a:pt x="5093" y="4896"/>
                      </a:lnTo>
                      <a:lnTo>
                        <a:pt x="4580" y="4580"/>
                      </a:lnTo>
                      <a:lnTo>
                        <a:pt x="4066" y="4264"/>
                      </a:lnTo>
                      <a:lnTo>
                        <a:pt x="3593" y="3909"/>
                      </a:lnTo>
                      <a:lnTo>
                        <a:pt x="3119" y="3514"/>
                      </a:lnTo>
                      <a:lnTo>
                        <a:pt x="2645" y="3119"/>
                      </a:lnTo>
                      <a:lnTo>
                        <a:pt x="1777" y="2251"/>
                      </a:lnTo>
                      <a:lnTo>
                        <a:pt x="1026" y="1421"/>
                      </a:lnTo>
                      <a:lnTo>
                        <a:pt x="434" y="632"/>
                      </a:lnTo>
                      <a:lnTo>
                        <a:pt x="0" y="0"/>
                      </a:lnTo>
                      <a:lnTo>
                        <a:pt x="0" y="0"/>
                      </a:lnTo>
                      <a:lnTo>
                        <a:pt x="1658" y="1540"/>
                      </a:lnTo>
                      <a:lnTo>
                        <a:pt x="3553" y="3159"/>
                      </a:lnTo>
                      <a:lnTo>
                        <a:pt x="4501" y="3948"/>
                      </a:lnTo>
                      <a:lnTo>
                        <a:pt x="5369" y="4580"/>
                      </a:lnTo>
                      <a:lnTo>
                        <a:pt x="6119" y="5093"/>
                      </a:lnTo>
                      <a:lnTo>
                        <a:pt x="6396" y="5290"/>
                      </a:lnTo>
                      <a:lnTo>
                        <a:pt x="6672" y="540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6027725" y="2741025"/>
                  <a:ext cx="157950" cy="236900"/>
                </a:xfrm>
                <a:custGeom>
                  <a:rect b="b" l="l" r="r" t="t"/>
                  <a:pathLst>
                    <a:path extrusionOk="0" fill="none" h="9476" w="6318">
                      <a:moveTo>
                        <a:pt x="6317" y="9475"/>
                      </a:moveTo>
                      <a:lnTo>
                        <a:pt x="6317" y="9475"/>
                      </a:lnTo>
                      <a:lnTo>
                        <a:pt x="5725" y="9002"/>
                      </a:lnTo>
                      <a:lnTo>
                        <a:pt x="5133" y="8449"/>
                      </a:lnTo>
                      <a:lnTo>
                        <a:pt x="4541" y="7857"/>
                      </a:lnTo>
                      <a:lnTo>
                        <a:pt x="3988" y="7225"/>
                      </a:lnTo>
                      <a:lnTo>
                        <a:pt x="3475" y="6593"/>
                      </a:lnTo>
                      <a:lnTo>
                        <a:pt x="2962" y="5883"/>
                      </a:lnTo>
                      <a:lnTo>
                        <a:pt x="2488" y="5212"/>
                      </a:lnTo>
                      <a:lnTo>
                        <a:pt x="2054" y="4501"/>
                      </a:lnTo>
                      <a:lnTo>
                        <a:pt x="1659" y="3790"/>
                      </a:lnTo>
                      <a:lnTo>
                        <a:pt x="1303" y="3119"/>
                      </a:lnTo>
                      <a:lnTo>
                        <a:pt x="672" y="1856"/>
                      </a:lnTo>
                      <a:lnTo>
                        <a:pt x="238" y="790"/>
                      </a:lnTo>
                      <a:lnTo>
                        <a:pt x="119" y="356"/>
                      </a:lnTo>
                      <a:lnTo>
                        <a:pt x="1" y="0"/>
                      </a:lnTo>
                      <a:lnTo>
                        <a:pt x="1" y="0"/>
                      </a:lnTo>
                      <a:lnTo>
                        <a:pt x="1619" y="2685"/>
                      </a:lnTo>
                      <a:lnTo>
                        <a:pt x="2527" y="4106"/>
                      </a:lnTo>
                      <a:lnTo>
                        <a:pt x="3396" y="5488"/>
                      </a:lnTo>
                      <a:lnTo>
                        <a:pt x="4264" y="6791"/>
                      </a:lnTo>
                      <a:lnTo>
                        <a:pt x="5093" y="7896"/>
                      </a:lnTo>
                      <a:lnTo>
                        <a:pt x="5765" y="8804"/>
                      </a:lnTo>
                      <a:lnTo>
                        <a:pt x="6317" y="947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5783950" y="2518950"/>
                  <a:ext cx="608000" cy="830075"/>
                </a:xfrm>
                <a:custGeom>
                  <a:rect b="b" l="l" r="r" t="t"/>
                  <a:pathLst>
                    <a:path extrusionOk="0" fill="none" h="33203" w="24320">
                      <a:moveTo>
                        <a:pt x="13186" y="1"/>
                      </a:moveTo>
                      <a:lnTo>
                        <a:pt x="13186" y="1"/>
                      </a:lnTo>
                      <a:lnTo>
                        <a:pt x="13107" y="40"/>
                      </a:lnTo>
                      <a:lnTo>
                        <a:pt x="13107" y="40"/>
                      </a:lnTo>
                      <a:lnTo>
                        <a:pt x="11133" y="277"/>
                      </a:lnTo>
                      <a:lnTo>
                        <a:pt x="11133" y="277"/>
                      </a:lnTo>
                      <a:lnTo>
                        <a:pt x="10739" y="356"/>
                      </a:lnTo>
                      <a:lnTo>
                        <a:pt x="10304" y="435"/>
                      </a:lnTo>
                      <a:lnTo>
                        <a:pt x="9949" y="593"/>
                      </a:lnTo>
                      <a:lnTo>
                        <a:pt x="9554" y="790"/>
                      </a:lnTo>
                      <a:lnTo>
                        <a:pt x="9238" y="988"/>
                      </a:lnTo>
                      <a:lnTo>
                        <a:pt x="8923" y="1225"/>
                      </a:lnTo>
                      <a:lnTo>
                        <a:pt x="8607" y="1501"/>
                      </a:lnTo>
                      <a:lnTo>
                        <a:pt x="8330" y="1777"/>
                      </a:lnTo>
                      <a:lnTo>
                        <a:pt x="8094" y="2093"/>
                      </a:lnTo>
                      <a:lnTo>
                        <a:pt x="7857" y="2448"/>
                      </a:lnTo>
                      <a:lnTo>
                        <a:pt x="7659" y="2804"/>
                      </a:lnTo>
                      <a:lnTo>
                        <a:pt x="7501" y="3159"/>
                      </a:lnTo>
                      <a:lnTo>
                        <a:pt x="7383" y="3554"/>
                      </a:lnTo>
                      <a:lnTo>
                        <a:pt x="7304" y="3949"/>
                      </a:lnTo>
                      <a:lnTo>
                        <a:pt x="7225" y="4343"/>
                      </a:lnTo>
                      <a:lnTo>
                        <a:pt x="7225" y="4778"/>
                      </a:lnTo>
                      <a:lnTo>
                        <a:pt x="7225" y="4778"/>
                      </a:lnTo>
                      <a:lnTo>
                        <a:pt x="7225" y="4975"/>
                      </a:lnTo>
                      <a:lnTo>
                        <a:pt x="7225" y="4975"/>
                      </a:lnTo>
                      <a:lnTo>
                        <a:pt x="7225" y="5015"/>
                      </a:lnTo>
                      <a:lnTo>
                        <a:pt x="7225" y="5015"/>
                      </a:lnTo>
                      <a:lnTo>
                        <a:pt x="7185" y="5370"/>
                      </a:lnTo>
                      <a:lnTo>
                        <a:pt x="7107" y="5725"/>
                      </a:lnTo>
                      <a:lnTo>
                        <a:pt x="6870" y="6633"/>
                      </a:lnTo>
                      <a:lnTo>
                        <a:pt x="6712" y="7107"/>
                      </a:lnTo>
                      <a:lnTo>
                        <a:pt x="6593" y="7620"/>
                      </a:lnTo>
                      <a:lnTo>
                        <a:pt x="6514" y="8133"/>
                      </a:lnTo>
                      <a:lnTo>
                        <a:pt x="6475" y="8647"/>
                      </a:lnTo>
                      <a:lnTo>
                        <a:pt x="6475" y="8647"/>
                      </a:lnTo>
                      <a:lnTo>
                        <a:pt x="6514" y="8962"/>
                      </a:lnTo>
                      <a:lnTo>
                        <a:pt x="6554" y="9278"/>
                      </a:lnTo>
                      <a:lnTo>
                        <a:pt x="6633" y="9634"/>
                      </a:lnTo>
                      <a:lnTo>
                        <a:pt x="6751" y="9910"/>
                      </a:lnTo>
                      <a:lnTo>
                        <a:pt x="6909" y="10226"/>
                      </a:lnTo>
                      <a:lnTo>
                        <a:pt x="7146" y="10502"/>
                      </a:lnTo>
                      <a:lnTo>
                        <a:pt x="7422" y="10778"/>
                      </a:lnTo>
                      <a:lnTo>
                        <a:pt x="7778" y="11055"/>
                      </a:lnTo>
                      <a:lnTo>
                        <a:pt x="7778" y="11055"/>
                      </a:lnTo>
                      <a:lnTo>
                        <a:pt x="7817" y="11963"/>
                      </a:lnTo>
                      <a:lnTo>
                        <a:pt x="7857" y="12989"/>
                      </a:lnTo>
                      <a:lnTo>
                        <a:pt x="7857" y="12989"/>
                      </a:lnTo>
                      <a:lnTo>
                        <a:pt x="7817" y="15358"/>
                      </a:lnTo>
                      <a:lnTo>
                        <a:pt x="7778" y="18003"/>
                      </a:lnTo>
                      <a:lnTo>
                        <a:pt x="7778" y="18003"/>
                      </a:lnTo>
                      <a:lnTo>
                        <a:pt x="7778" y="19464"/>
                      </a:lnTo>
                      <a:lnTo>
                        <a:pt x="7778" y="19464"/>
                      </a:lnTo>
                      <a:lnTo>
                        <a:pt x="7778" y="19464"/>
                      </a:lnTo>
                      <a:lnTo>
                        <a:pt x="7778" y="19464"/>
                      </a:lnTo>
                      <a:lnTo>
                        <a:pt x="7462" y="19938"/>
                      </a:lnTo>
                      <a:lnTo>
                        <a:pt x="7028" y="20451"/>
                      </a:lnTo>
                      <a:lnTo>
                        <a:pt x="6593" y="20925"/>
                      </a:lnTo>
                      <a:lnTo>
                        <a:pt x="6080" y="21398"/>
                      </a:lnTo>
                      <a:lnTo>
                        <a:pt x="5527" y="21872"/>
                      </a:lnTo>
                      <a:lnTo>
                        <a:pt x="4935" y="22346"/>
                      </a:lnTo>
                      <a:lnTo>
                        <a:pt x="3751" y="23214"/>
                      </a:lnTo>
                      <a:lnTo>
                        <a:pt x="2566" y="24122"/>
                      </a:lnTo>
                      <a:lnTo>
                        <a:pt x="2014" y="24596"/>
                      </a:lnTo>
                      <a:lnTo>
                        <a:pt x="1500" y="25030"/>
                      </a:lnTo>
                      <a:lnTo>
                        <a:pt x="1027" y="25504"/>
                      </a:lnTo>
                      <a:lnTo>
                        <a:pt x="592" y="25938"/>
                      </a:lnTo>
                      <a:lnTo>
                        <a:pt x="277" y="26412"/>
                      </a:lnTo>
                      <a:lnTo>
                        <a:pt x="0" y="26886"/>
                      </a:lnTo>
                      <a:lnTo>
                        <a:pt x="0" y="26886"/>
                      </a:lnTo>
                      <a:lnTo>
                        <a:pt x="198" y="26570"/>
                      </a:lnTo>
                      <a:lnTo>
                        <a:pt x="395" y="26294"/>
                      </a:lnTo>
                      <a:lnTo>
                        <a:pt x="632" y="26017"/>
                      </a:lnTo>
                      <a:lnTo>
                        <a:pt x="908" y="25781"/>
                      </a:lnTo>
                      <a:lnTo>
                        <a:pt x="1185" y="25583"/>
                      </a:lnTo>
                      <a:lnTo>
                        <a:pt x="1540" y="25425"/>
                      </a:lnTo>
                      <a:lnTo>
                        <a:pt x="1856" y="25267"/>
                      </a:lnTo>
                      <a:lnTo>
                        <a:pt x="2211" y="25188"/>
                      </a:lnTo>
                      <a:lnTo>
                        <a:pt x="2211" y="25188"/>
                      </a:lnTo>
                      <a:lnTo>
                        <a:pt x="2843" y="25109"/>
                      </a:lnTo>
                      <a:lnTo>
                        <a:pt x="3514" y="25070"/>
                      </a:lnTo>
                      <a:lnTo>
                        <a:pt x="3514" y="25070"/>
                      </a:lnTo>
                      <a:lnTo>
                        <a:pt x="4264" y="25109"/>
                      </a:lnTo>
                      <a:lnTo>
                        <a:pt x="5014" y="25149"/>
                      </a:lnTo>
                      <a:lnTo>
                        <a:pt x="6593" y="25346"/>
                      </a:lnTo>
                      <a:lnTo>
                        <a:pt x="6593" y="25346"/>
                      </a:lnTo>
                      <a:lnTo>
                        <a:pt x="8054" y="25544"/>
                      </a:lnTo>
                      <a:lnTo>
                        <a:pt x="8725" y="25623"/>
                      </a:lnTo>
                      <a:lnTo>
                        <a:pt x="9317" y="25662"/>
                      </a:lnTo>
                      <a:lnTo>
                        <a:pt x="9317" y="25662"/>
                      </a:lnTo>
                      <a:lnTo>
                        <a:pt x="9673" y="25623"/>
                      </a:lnTo>
                      <a:lnTo>
                        <a:pt x="9989" y="25583"/>
                      </a:lnTo>
                      <a:lnTo>
                        <a:pt x="9989" y="25583"/>
                      </a:lnTo>
                      <a:lnTo>
                        <a:pt x="10739" y="25465"/>
                      </a:lnTo>
                      <a:lnTo>
                        <a:pt x="11528" y="25425"/>
                      </a:lnTo>
                      <a:lnTo>
                        <a:pt x="11528" y="25425"/>
                      </a:lnTo>
                      <a:lnTo>
                        <a:pt x="12278" y="25465"/>
                      </a:lnTo>
                      <a:lnTo>
                        <a:pt x="13028" y="25544"/>
                      </a:lnTo>
                      <a:lnTo>
                        <a:pt x="13739" y="25741"/>
                      </a:lnTo>
                      <a:lnTo>
                        <a:pt x="14450" y="25938"/>
                      </a:lnTo>
                      <a:lnTo>
                        <a:pt x="15160" y="26215"/>
                      </a:lnTo>
                      <a:lnTo>
                        <a:pt x="15792" y="26531"/>
                      </a:lnTo>
                      <a:lnTo>
                        <a:pt x="16424" y="26886"/>
                      </a:lnTo>
                      <a:lnTo>
                        <a:pt x="17016" y="27281"/>
                      </a:lnTo>
                      <a:lnTo>
                        <a:pt x="17529" y="27715"/>
                      </a:lnTo>
                      <a:lnTo>
                        <a:pt x="18003" y="28189"/>
                      </a:lnTo>
                      <a:lnTo>
                        <a:pt x="18398" y="28663"/>
                      </a:lnTo>
                      <a:lnTo>
                        <a:pt x="18713" y="29176"/>
                      </a:lnTo>
                      <a:lnTo>
                        <a:pt x="18950" y="29689"/>
                      </a:lnTo>
                      <a:lnTo>
                        <a:pt x="19108" y="30202"/>
                      </a:lnTo>
                      <a:lnTo>
                        <a:pt x="19187" y="30479"/>
                      </a:lnTo>
                      <a:lnTo>
                        <a:pt x="19187" y="30715"/>
                      </a:lnTo>
                      <a:lnTo>
                        <a:pt x="19187" y="30992"/>
                      </a:lnTo>
                      <a:lnTo>
                        <a:pt x="19187" y="31268"/>
                      </a:lnTo>
                      <a:lnTo>
                        <a:pt x="19187" y="31268"/>
                      </a:lnTo>
                      <a:lnTo>
                        <a:pt x="19108" y="31584"/>
                      </a:lnTo>
                      <a:lnTo>
                        <a:pt x="18990" y="31860"/>
                      </a:lnTo>
                      <a:lnTo>
                        <a:pt x="18871" y="32137"/>
                      </a:lnTo>
                      <a:lnTo>
                        <a:pt x="18674" y="32413"/>
                      </a:lnTo>
                      <a:lnTo>
                        <a:pt x="18477" y="32650"/>
                      </a:lnTo>
                      <a:lnTo>
                        <a:pt x="18279" y="32847"/>
                      </a:lnTo>
                      <a:lnTo>
                        <a:pt x="18042" y="33045"/>
                      </a:lnTo>
                      <a:lnTo>
                        <a:pt x="17766" y="33203"/>
                      </a:lnTo>
                      <a:lnTo>
                        <a:pt x="17766" y="33203"/>
                      </a:lnTo>
                      <a:lnTo>
                        <a:pt x="18516" y="33045"/>
                      </a:lnTo>
                      <a:lnTo>
                        <a:pt x="19266" y="32847"/>
                      </a:lnTo>
                      <a:lnTo>
                        <a:pt x="19937" y="32571"/>
                      </a:lnTo>
                      <a:lnTo>
                        <a:pt x="20569" y="32295"/>
                      </a:lnTo>
                      <a:lnTo>
                        <a:pt x="21161" y="31979"/>
                      </a:lnTo>
                      <a:lnTo>
                        <a:pt x="21674" y="31623"/>
                      </a:lnTo>
                      <a:lnTo>
                        <a:pt x="22188" y="31189"/>
                      </a:lnTo>
                      <a:lnTo>
                        <a:pt x="22622" y="30755"/>
                      </a:lnTo>
                      <a:lnTo>
                        <a:pt x="23017" y="30242"/>
                      </a:lnTo>
                      <a:lnTo>
                        <a:pt x="23332" y="29689"/>
                      </a:lnTo>
                      <a:lnTo>
                        <a:pt x="23648" y="29097"/>
                      </a:lnTo>
                      <a:lnTo>
                        <a:pt x="23885" y="28426"/>
                      </a:lnTo>
                      <a:lnTo>
                        <a:pt x="24043" y="27715"/>
                      </a:lnTo>
                      <a:lnTo>
                        <a:pt x="24201" y="26965"/>
                      </a:lnTo>
                      <a:lnTo>
                        <a:pt x="24280" y="26136"/>
                      </a:lnTo>
                      <a:lnTo>
                        <a:pt x="24319" y="25267"/>
                      </a:lnTo>
                      <a:lnTo>
                        <a:pt x="24319" y="25267"/>
                      </a:lnTo>
                      <a:lnTo>
                        <a:pt x="24280" y="24596"/>
                      </a:lnTo>
                      <a:lnTo>
                        <a:pt x="24240" y="23886"/>
                      </a:lnTo>
                      <a:lnTo>
                        <a:pt x="24240" y="23886"/>
                      </a:lnTo>
                      <a:lnTo>
                        <a:pt x="24201" y="23491"/>
                      </a:lnTo>
                      <a:lnTo>
                        <a:pt x="24201" y="23491"/>
                      </a:lnTo>
                      <a:lnTo>
                        <a:pt x="24122" y="22622"/>
                      </a:lnTo>
                      <a:lnTo>
                        <a:pt x="23964" y="21675"/>
                      </a:lnTo>
                      <a:lnTo>
                        <a:pt x="23767" y="20648"/>
                      </a:lnTo>
                      <a:lnTo>
                        <a:pt x="23530" y="19622"/>
                      </a:lnTo>
                      <a:lnTo>
                        <a:pt x="23530" y="19622"/>
                      </a:lnTo>
                      <a:lnTo>
                        <a:pt x="22582" y="20451"/>
                      </a:lnTo>
                      <a:lnTo>
                        <a:pt x="21635" y="21240"/>
                      </a:lnTo>
                      <a:lnTo>
                        <a:pt x="20608" y="22030"/>
                      </a:lnTo>
                      <a:lnTo>
                        <a:pt x="19582" y="22741"/>
                      </a:lnTo>
                      <a:lnTo>
                        <a:pt x="19582" y="22741"/>
                      </a:lnTo>
                      <a:lnTo>
                        <a:pt x="19306" y="22859"/>
                      </a:lnTo>
                      <a:lnTo>
                        <a:pt x="19029" y="22899"/>
                      </a:lnTo>
                      <a:lnTo>
                        <a:pt x="19029" y="22899"/>
                      </a:lnTo>
                      <a:lnTo>
                        <a:pt x="18753" y="22859"/>
                      </a:lnTo>
                      <a:lnTo>
                        <a:pt x="18555" y="22780"/>
                      </a:lnTo>
                      <a:lnTo>
                        <a:pt x="18319" y="22622"/>
                      </a:lnTo>
                      <a:lnTo>
                        <a:pt x="18161" y="22425"/>
                      </a:lnTo>
                      <a:lnTo>
                        <a:pt x="18161" y="22425"/>
                      </a:lnTo>
                      <a:lnTo>
                        <a:pt x="18082" y="22306"/>
                      </a:lnTo>
                      <a:lnTo>
                        <a:pt x="18042" y="22148"/>
                      </a:lnTo>
                      <a:lnTo>
                        <a:pt x="18003" y="21991"/>
                      </a:lnTo>
                      <a:lnTo>
                        <a:pt x="18003" y="21793"/>
                      </a:lnTo>
                      <a:lnTo>
                        <a:pt x="18003" y="21635"/>
                      </a:lnTo>
                      <a:lnTo>
                        <a:pt x="18082" y="21477"/>
                      </a:lnTo>
                      <a:lnTo>
                        <a:pt x="18161" y="21359"/>
                      </a:lnTo>
                      <a:lnTo>
                        <a:pt x="18240" y="21201"/>
                      </a:lnTo>
                      <a:lnTo>
                        <a:pt x="18279" y="21161"/>
                      </a:lnTo>
                      <a:lnTo>
                        <a:pt x="18279" y="21161"/>
                      </a:lnTo>
                      <a:lnTo>
                        <a:pt x="19977" y="19148"/>
                      </a:lnTo>
                      <a:lnTo>
                        <a:pt x="20845" y="18161"/>
                      </a:lnTo>
                      <a:lnTo>
                        <a:pt x="21635" y="17135"/>
                      </a:lnTo>
                      <a:lnTo>
                        <a:pt x="21635" y="17135"/>
                      </a:lnTo>
                      <a:lnTo>
                        <a:pt x="21990" y="16661"/>
                      </a:lnTo>
                      <a:lnTo>
                        <a:pt x="22306" y="16148"/>
                      </a:lnTo>
                      <a:lnTo>
                        <a:pt x="22622" y="15634"/>
                      </a:lnTo>
                      <a:lnTo>
                        <a:pt x="22938" y="15121"/>
                      </a:lnTo>
                      <a:lnTo>
                        <a:pt x="22938" y="15121"/>
                      </a:lnTo>
                      <a:lnTo>
                        <a:pt x="23096" y="14726"/>
                      </a:lnTo>
                      <a:lnTo>
                        <a:pt x="23175" y="14332"/>
                      </a:lnTo>
                      <a:lnTo>
                        <a:pt x="23175" y="14332"/>
                      </a:lnTo>
                      <a:lnTo>
                        <a:pt x="23175" y="14292"/>
                      </a:lnTo>
                      <a:lnTo>
                        <a:pt x="23175" y="14292"/>
                      </a:lnTo>
                      <a:lnTo>
                        <a:pt x="23175" y="14292"/>
                      </a:lnTo>
                      <a:lnTo>
                        <a:pt x="23175" y="14332"/>
                      </a:lnTo>
                      <a:lnTo>
                        <a:pt x="23175" y="14174"/>
                      </a:lnTo>
                      <a:lnTo>
                        <a:pt x="23175" y="14174"/>
                      </a:lnTo>
                      <a:lnTo>
                        <a:pt x="23096" y="13621"/>
                      </a:lnTo>
                      <a:lnTo>
                        <a:pt x="23096" y="13621"/>
                      </a:lnTo>
                      <a:lnTo>
                        <a:pt x="22898" y="12516"/>
                      </a:lnTo>
                      <a:lnTo>
                        <a:pt x="22582" y="11450"/>
                      </a:lnTo>
                      <a:lnTo>
                        <a:pt x="22582" y="11450"/>
                      </a:lnTo>
                      <a:lnTo>
                        <a:pt x="21832" y="11884"/>
                      </a:lnTo>
                      <a:lnTo>
                        <a:pt x="21043" y="12318"/>
                      </a:lnTo>
                      <a:lnTo>
                        <a:pt x="21043" y="12318"/>
                      </a:lnTo>
                      <a:lnTo>
                        <a:pt x="20608" y="11371"/>
                      </a:lnTo>
                      <a:lnTo>
                        <a:pt x="20135" y="10384"/>
                      </a:lnTo>
                      <a:lnTo>
                        <a:pt x="19740" y="9397"/>
                      </a:lnTo>
                      <a:lnTo>
                        <a:pt x="19345" y="8410"/>
                      </a:lnTo>
                      <a:lnTo>
                        <a:pt x="19029" y="7423"/>
                      </a:lnTo>
                      <a:lnTo>
                        <a:pt x="18713" y="6515"/>
                      </a:lnTo>
                      <a:lnTo>
                        <a:pt x="18516" y="5686"/>
                      </a:lnTo>
                      <a:lnTo>
                        <a:pt x="18398" y="4936"/>
                      </a:lnTo>
                      <a:lnTo>
                        <a:pt x="18398" y="4936"/>
                      </a:lnTo>
                      <a:lnTo>
                        <a:pt x="18358" y="4501"/>
                      </a:lnTo>
                      <a:lnTo>
                        <a:pt x="18319" y="3988"/>
                      </a:lnTo>
                      <a:lnTo>
                        <a:pt x="18319" y="3988"/>
                      </a:lnTo>
                      <a:lnTo>
                        <a:pt x="18358" y="3356"/>
                      </a:lnTo>
                      <a:lnTo>
                        <a:pt x="18437" y="2685"/>
                      </a:lnTo>
                      <a:lnTo>
                        <a:pt x="18595" y="2054"/>
                      </a:lnTo>
                      <a:lnTo>
                        <a:pt x="18713" y="1738"/>
                      </a:lnTo>
                      <a:lnTo>
                        <a:pt x="18832" y="1461"/>
                      </a:lnTo>
                      <a:lnTo>
                        <a:pt x="18950" y="1185"/>
                      </a:lnTo>
                      <a:lnTo>
                        <a:pt x="19148" y="948"/>
                      </a:lnTo>
                      <a:lnTo>
                        <a:pt x="19345" y="711"/>
                      </a:lnTo>
                      <a:lnTo>
                        <a:pt x="19542" y="553"/>
                      </a:lnTo>
                      <a:lnTo>
                        <a:pt x="19779" y="395"/>
                      </a:lnTo>
                      <a:lnTo>
                        <a:pt x="20056" y="277"/>
                      </a:lnTo>
                      <a:lnTo>
                        <a:pt x="20372" y="198"/>
                      </a:lnTo>
                      <a:lnTo>
                        <a:pt x="20687" y="159"/>
                      </a:lnTo>
                      <a:lnTo>
                        <a:pt x="20687" y="159"/>
                      </a:lnTo>
                      <a:lnTo>
                        <a:pt x="21043" y="198"/>
                      </a:lnTo>
                      <a:lnTo>
                        <a:pt x="21043" y="198"/>
                      </a:lnTo>
                      <a:lnTo>
                        <a:pt x="21358" y="238"/>
                      </a:lnTo>
                      <a:lnTo>
                        <a:pt x="21358" y="238"/>
                      </a:lnTo>
                      <a:lnTo>
                        <a:pt x="20806" y="159"/>
                      </a:lnTo>
                      <a:lnTo>
                        <a:pt x="20806" y="159"/>
                      </a:lnTo>
                      <a:lnTo>
                        <a:pt x="19148" y="40"/>
                      </a:lnTo>
                      <a:lnTo>
                        <a:pt x="19148" y="40"/>
                      </a:lnTo>
                      <a:lnTo>
                        <a:pt x="19108" y="40"/>
                      </a:lnTo>
                      <a:lnTo>
                        <a:pt x="19108" y="40"/>
                      </a:lnTo>
                      <a:lnTo>
                        <a:pt x="19148" y="40"/>
                      </a:lnTo>
                      <a:lnTo>
                        <a:pt x="19148" y="40"/>
                      </a:lnTo>
                      <a:lnTo>
                        <a:pt x="18200" y="316"/>
                      </a:lnTo>
                      <a:lnTo>
                        <a:pt x="17292" y="632"/>
                      </a:lnTo>
                      <a:lnTo>
                        <a:pt x="16424" y="988"/>
                      </a:lnTo>
                      <a:lnTo>
                        <a:pt x="15555" y="1422"/>
                      </a:lnTo>
                      <a:lnTo>
                        <a:pt x="14726" y="1935"/>
                      </a:lnTo>
                      <a:lnTo>
                        <a:pt x="13936" y="2488"/>
                      </a:lnTo>
                      <a:lnTo>
                        <a:pt x="13186" y="3080"/>
                      </a:lnTo>
                      <a:lnTo>
                        <a:pt x="12476" y="3712"/>
                      </a:lnTo>
                      <a:lnTo>
                        <a:pt x="12476" y="3712"/>
                      </a:lnTo>
                      <a:lnTo>
                        <a:pt x="12239" y="3277"/>
                      </a:lnTo>
                      <a:lnTo>
                        <a:pt x="12120" y="2843"/>
                      </a:lnTo>
                      <a:lnTo>
                        <a:pt x="12002" y="2448"/>
                      </a:lnTo>
                      <a:lnTo>
                        <a:pt x="12002" y="2093"/>
                      </a:lnTo>
                      <a:lnTo>
                        <a:pt x="12002" y="1738"/>
                      </a:lnTo>
                      <a:lnTo>
                        <a:pt x="12081" y="1422"/>
                      </a:lnTo>
                      <a:lnTo>
                        <a:pt x="12160" y="1185"/>
                      </a:lnTo>
                      <a:lnTo>
                        <a:pt x="12278" y="909"/>
                      </a:lnTo>
                      <a:lnTo>
                        <a:pt x="12397" y="711"/>
                      </a:lnTo>
                      <a:lnTo>
                        <a:pt x="12555" y="553"/>
                      </a:lnTo>
                      <a:lnTo>
                        <a:pt x="12792" y="238"/>
                      </a:lnTo>
                      <a:lnTo>
                        <a:pt x="13028" y="80"/>
                      </a:lnTo>
                      <a:lnTo>
                        <a:pt x="13107" y="40"/>
                      </a:lnTo>
                      <a:lnTo>
                        <a:pt x="13107" y="40"/>
                      </a:lnTo>
                      <a:lnTo>
                        <a:pt x="131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5779000" y="3191075"/>
                  <a:ext cx="4975" cy="16825"/>
                </a:xfrm>
                <a:custGeom>
                  <a:rect b="b" l="l" r="r" t="t"/>
                  <a:pathLst>
                    <a:path extrusionOk="0" h="673" w="199">
                      <a:moveTo>
                        <a:pt x="198" y="1"/>
                      </a:moveTo>
                      <a:lnTo>
                        <a:pt x="80" y="317"/>
                      </a:lnTo>
                      <a:lnTo>
                        <a:pt x="72" y="348"/>
                      </a:lnTo>
                      <a:lnTo>
                        <a:pt x="198" y="1"/>
                      </a:lnTo>
                      <a:close/>
                      <a:moveTo>
                        <a:pt x="72" y="348"/>
                      </a:moveTo>
                      <a:lnTo>
                        <a:pt x="40" y="435"/>
                      </a:lnTo>
                      <a:lnTo>
                        <a:pt x="21" y="554"/>
                      </a:lnTo>
                      <a:lnTo>
                        <a:pt x="72" y="348"/>
                      </a:lnTo>
                      <a:close/>
                      <a:moveTo>
                        <a:pt x="21" y="554"/>
                      </a:moveTo>
                      <a:lnTo>
                        <a:pt x="1" y="633"/>
                      </a:lnTo>
                      <a:lnTo>
                        <a:pt x="1" y="672"/>
                      </a:lnTo>
                      <a:lnTo>
                        <a:pt x="21" y="554"/>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5779000" y="3191075"/>
                  <a:ext cx="4975" cy="16825"/>
                </a:xfrm>
                <a:custGeom>
                  <a:rect b="b" l="l" r="r" t="t"/>
                  <a:pathLst>
                    <a:path extrusionOk="0" fill="none" h="673" w="199">
                      <a:moveTo>
                        <a:pt x="198" y="1"/>
                      </a:moveTo>
                      <a:lnTo>
                        <a:pt x="198" y="1"/>
                      </a:lnTo>
                      <a:lnTo>
                        <a:pt x="40" y="435"/>
                      </a:lnTo>
                      <a:lnTo>
                        <a:pt x="40" y="435"/>
                      </a:lnTo>
                      <a:lnTo>
                        <a:pt x="1" y="672"/>
                      </a:lnTo>
                      <a:lnTo>
                        <a:pt x="1" y="672"/>
                      </a:lnTo>
                      <a:lnTo>
                        <a:pt x="1" y="633"/>
                      </a:lnTo>
                      <a:lnTo>
                        <a:pt x="1" y="633"/>
                      </a:lnTo>
                      <a:lnTo>
                        <a:pt x="80" y="317"/>
                      </a:lnTo>
                      <a:lnTo>
                        <a:pt x="1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5965550" y="3349000"/>
                  <a:ext cx="262550" cy="12850"/>
                </a:xfrm>
                <a:custGeom>
                  <a:rect b="b" l="l" r="r" t="t"/>
                  <a:pathLst>
                    <a:path extrusionOk="0" h="514" w="10502">
                      <a:moveTo>
                        <a:pt x="10502" y="1"/>
                      </a:moveTo>
                      <a:lnTo>
                        <a:pt x="9318" y="198"/>
                      </a:lnTo>
                      <a:lnTo>
                        <a:pt x="8094" y="356"/>
                      </a:lnTo>
                      <a:lnTo>
                        <a:pt x="6712" y="435"/>
                      </a:lnTo>
                      <a:lnTo>
                        <a:pt x="4146" y="435"/>
                      </a:lnTo>
                      <a:lnTo>
                        <a:pt x="2961" y="395"/>
                      </a:lnTo>
                      <a:lnTo>
                        <a:pt x="435" y="237"/>
                      </a:lnTo>
                      <a:lnTo>
                        <a:pt x="0" y="237"/>
                      </a:lnTo>
                      <a:lnTo>
                        <a:pt x="395" y="277"/>
                      </a:lnTo>
                      <a:lnTo>
                        <a:pt x="3435" y="435"/>
                      </a:lnTo>
                      <a:lnTo>
                        <a:pt x="4856" y="514"/>
                      </a:lnTo>
                      <a:lnTo>
                        <a:pt x="6159" y="514"/>
                      </a:lnTo>
                      <a:lnTo>
                        <a:pt x="7896" y="474"/>
                      </a:lnTo>
                      <a:lnTo>
                        <a:pt x="8725" y="435"/>
                      </a:lnTo>
                      <a:lnTo>
                        <a:pt x="9475" y="356"/>
                      </a:lnTo>
                      <a:lnTo>
                        <a:pt x="9752" y="277"/>
                      </a:lnTo>
                      <a:lnTo>
                        <a:pt x="10028" y="237"/>
                      </a:lnTo>
                      <a:lnTo>
                        <a:pt x="10265" y="119"/>
                      </a:lnTo>
                      <a:lnTo>
                        <a:pt x="1050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5965550" y="3349000"/>
                  <a:ext cx="262550" cy="12850"/>
                </a:xfrm>
                <a:custGeom>
                  <a:rect b="b" l="l" r="r" t="t"/>
                  <a:pathLst>
                    <a:path extrusionOk="0" fill="none" h="514" w="10502">
                      <a:moveTo>
                        <a:pt x="10502" y="1"/>
                      </a:moveTo>
                      <a:lnTo>
                        <a:pt x="10502" y="1"/>
                      </a:lnTo>
                      <a:lnTo>
                        <a:pt x="9318" y="198"/>
                      </a:lnTo>
                      <a:lnTo>
                        <a:pt x="8094" y="356"/>
                      </a:lnTo>
                      <a:lnTo>
                        <a:pt x="6712" y="435"/>
                      </a:lnTo>
                      <a:lnTo>
                        <a:pt x="5291" y="435"/>
                      </a:lnTo>
                      <a:lnTo>
                        <a:pt x="5291" y="435"/>
                      </a:lnTo>
                      <a:lnTo>
                        <a:pt x="4146" y="435"/>
                      </a:lnTo>
                      <a:lnTo>
                        <a:pt x="2961" y="395"/>
                      </a:lnTo>
                      <a:lnTo>
                        <a:pt x="435" y="237"/>
                      </a:lnTo>
                      <a:lnTo>
                        <a:pt x="435" y="237"/>
                      </a:lnTo>
                      <a:lnTo>
                        <a:pt x="0" y="237"/>
                      </a:lnTo>
                      <a:lnTo>
                        <a:pt x="0" y="237"/>
                      </a:lnTo>
                      <a:lnTo>
                        <a:pt x="0" y="237"/>
                      </a:lnTo>
                      <a:lnTo>
                        <a:pt x="0" y="237"/>
                      </a:lnTo>
                      <a:lnTo>
                        <a:pt x="395" y="277"/>
                      </a:lnTo>
                      <a:lnTo>
                        <a:pt x="395" y="277"/>
                      </a:lnTo>
                      <a:lnTo>
                        <a:pt x="3435" y="435"/>
                      </a:lnTo>
                      <a:lnTo>
                        <a:pt x="4856" y="514"/>
                      </a:lnTo>
                      <a:lnTo>
                        <a:pt x="6159" y="514"/>
                      </a:lnTo>
                      <a:lnTo>
                        <a:pt x="6159" y="514"/>
                      </a:lnTo>
                      <a:lnTo>
                        <a:pt x="7896" y="474"/>
                      </a:lnTo>
                      <a:lnTo>
                        <a:pt x="8725" y="435"/>
                      </a:lnTo>
                      <a:lnTo>
                        <a:pt x="9475" y="356"/>
                      </a:lnTo>
                      <a:lnTo>
                        <a:pt x="9475" y="356"/>
                      </a:lnTo>
                      <a:lnTo>
                        <a:pt x="9752" y="277"/>
                      </a:lnTo>
                      <a:lnTo>
                        <a:pt x="10028" y="237"/>
                      </a:lnTo>
                      <a:lnTo>
                        <a:pt x="10265" y="119"/>
                      </a:lnTo>
                      <a:lnTo>
                        <a:pt x="1050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5779000" y="3145675"/>
                  <a:ext cx="484650" cy="214200"/>
                </a:xfrm>
                <a:custGeom>
                  <a:rect b="b" l="l" r="r" t="t"/>
                  <a:pathLst>
                    <a:path extrusionOk="0" h="8568" w="19386">
                      <a:moveTo>
                        <a:pt x="3712" y="1"/>
                      </a:moveTo>
                      <a:lnTo>
                        <a:pt x="3041" y="40"/>
                      </a:lnTo>
                      <a:lnTo>
                        <a:pt x="2409" y="119"/>
                      </a:lnTo>
                      <a:lnTo>
                        <a:pt x="2054" y="198"/>
                      </a:lnTo>
                      <a:lnTo>
                        <a:pt x="1738" y="356"/>
                      </a:lnTo>
                      <a:lnTo>
                        <a:pt x="1383" y="514"/>
                      </a:lnTo>
                      <a:lnTo>
                        <a:pt x="1106" y="712"/>
                      </a:lnTo>
                      <a:lnTo>
                        <a:pt x="830" y="948"/>
                      </a:lnTo>
                      <a:lnTo>
                        <a:pt x="593" y="1225"/>
                      </a:lnTo>
                      <a:lnTo>
                        <a:pt x="396" y="1501"/>
                      </a:lnTo>
                      <a:lnTo>
                        <a:pt x="198" y="1817"/>
                      </a:lnTo>
                      <a:lnTo>
                        <a:pt x="80" y="2133"/>
                      </a:lnTo>
                      <a:lnTo>
                        <a:pt x="1" y="2449"/>
                      </a:lnTo>
                      <a:lnTo>
                        <a:pt x="1383" y="1185"/>
                      </a:lnTo>
                      <a:lnTo>
                        <a:pt x="1620" y="988"/>
                      </a:lnTo>
                      <a:lnTo>
                        <a:pt x="1896" y="830"/>
                      </a:lnTo>
                      <a:lnTo>
                        <a:pt x="2212" y="672"/>
                      </a:lnTo>
                      <a:lnTo>
                        <a:pt x="2528" y="554"/>
                      </a:lnTo>
                      <a:lnTo>
                        <a:pt x="2922" y="475"/>
                      </a:lnTo>
                      <a:lnTo>
                        <a:pt x="3317" y="396"/>
                      </a:lnTo>
                      <a:lnTo>
                        <a:pt x="3712" y="356"/>
                      </a:lnTo>
                      <a:lnTo>
                        <a:pt x="4738" y="356"/>
                      </a:lnTo>
                      <a:lnTo>
                        <a:pt x="5291" y="435"/>
                      </a:lnTo>
                      <a:lnTo>
                        <a:pt x="5883" y="554"/>
                      </a:lnTo>
                      <a:lnTo>
                        <a:pt x="6475" y="751"/>
                      </a:lnTo>
                      <a:lnTo>
                        <a:pt x="7028" y="948"/>
                      </a:lnTo>
                      <a:lnTo>
                        <a:pt x="7581" y="1264"/>
                      </a:lnTo>
                      <a:lnTo>
                        <a:pt x="8094" y="1580"/>
                      </a:lnTo>
                      <a:lnTo>
                        <a:pt x="8568" y="1975"/>
                      </a:lnTo>
                      <a:lnTo>
                        <a:pt x="8923" y="2330"/>
                      </a:lnTo>
                      <a:lnTo>
                        <a:pt x="9239" y="2764"/>
                      </a:lnTo>
                      <a:lnTo>
                        <a:pt x="9278" y="2843"/>
                      </a:lnTo>
                      <a:lnTo>
                        <a:pt x="9318" y="2843"/>
                      </a:lnTo>
                      <a:lnTo>
                        <a:pt x="9515" y="3199"/>
                      </a:lnTo>
                      <a:lnTo>
                        <a:pt x="9673" y="3554"/>
                      </a:lnTo>
                      <a:lnTo>
                        <a:pt x="9792" y="3870"/>
                      </a:lnTo>
                      <a:lnTo>
                        <a:pt x="9831" y="4225"/>
                      </a:lnTo>
                      <a:lnTo>
                        <a:pt x="9831" y="4580"/>
                      </a:lnTo>
                      <a:lnTo>
                        <a:pt x="9831" y="4896"/>
                      </a:lnTo>
                      <a:lnTo>
                        <a:pt x="9752" y="5252"/>
                      </a:lnTo>
                      <a:lnTo>
                        <a:pt x="9673" y="5567"/>
                      </a:lnTo>
                      <a:lnTo>
                        <a:pt x="9515" y="5883"/>
                      </a:lnTo>
                      <a:lnTo>
                        <a:pt x="9357" y="6199"/>
                      </a:lnTo>
                      <a:lnTo>
                        <a:pt x="9200" y="6515"/>
                      </a:lnTo>
                      <a:lnTo>
                        <a:pt x="8963" y="6831"/>
                      </a:lnTo>
                      <a:lnTo>
                        <a:pt x="8489" y="7384"/>
                      </a:lnTo>
                      <a:lnTo>
                        <a:pt x="7976" y="7936"/>
                      </a:lnTo>
                      <a:lnTo>
                        <a:pt x="7462" y="8370"/>
                      </a:lnTo>
                      <a:lnTo>
                        <a:pt x="7897" y="8370"/>
                      </a:lnTo>
                      <a:lnTo>
                        <a:pt x="10423" y="8528"/>
                      </a:lnTo>
                      <a:lnTo>
                        <a:pt x="11608" y="8568"/>
                      </a:lnTo>
                      <a:lnTo>
                        <a:pt x="14174" y="8568"/>
                      </a:lnTo>
                      <a:lnTo>
                        <a:pt x="15556" y="8489"/>
                      </a:lnTo>
                      <a:lnTo>
                        <a:pt x="16780" y="8331"/>
                      </a:lnTo>
                      <a:lnTo>
                        <a:pt x="17964" y="8134"/>
                      </a:lnTo>
                      <a:lnTo>
                        <a:pt x="18240" y="7976"/>
                      </a:lnTo>
                      <a:lnTo>
                        <a:pt x="18477" y="7778"/>
                      </a:lnTo>
                      <a:lnTo>
                        <a:pt x="18675" y="7581"/>
                      </a:lnTo>
                      <a:lnTo>
                        <a:pt x="18872" y="7344"/>
                      </a:lnTo>
                      <a:lnTo>
                        <a:pt x="19069" y="7068"/>
                      </a:lnTo>
                      <a:lnTo>
                        <a:pt x="19188" y="6791"/>
                      </a:lnTo>
                      <a:lnTo>
                        <a:pt x="19306" y="6515"/>
                      </a:lnTo>
                      <a:lnTo>
                        <a:pt x="19385" y="6199"/>
                      </a:lnTo>
                      <a:lnTo>
                        <a:pt x="19385" y="5923"/>
                      </a:lnTo>
                      <a:lnTo>
                        <a:pt x="19385" y="5646"/>
                      </a:lnTo>
                      <a:lnTo>
                        <a:pt x="19385" y="5410"/>
                      </a:lnTo>
                      <a:lnTo>
                        <a:pt x="19306" y="5133"/>
                      </a:lnTo>
                      <a:lnTo>
                        <a:pt x="19148" y="4620"/>
                      </a:lnTo>
                      <a:lnTo>
                        <a:pt x="18911" y="4107"/>
                      </a:lnTo>
                      <a:lnTo>
                        <a:pt x="18596" y="3594"/>
                      </a:lnTo>
                      <a:lnTo>
                        <a:pt x="18201" y="3120"/>
                      </a:lnTo>
                      <a:lnTo>
                        <a:pt x="17727" y="2646"/>
                      </a:lnTo>
                      <a:lnTo>
                        <a:pt x="17214" y="2212"/>
                      </a:lnTo>
                      <a:lnTo>
                        <a:pt x="16622" y="1817"/>
                      </a:lnTo>
                      <a:lnTo>
                        <a:pt x="15990" y="1462"/>
                      </a:lnTo>
                      <a:lnTo>
                        <a:pt x="15358" y="1146"/>
                      </a:lnTo>
                      <a:lnTo>
                        <a:pt x="14648" y="869"/>
                      </a:lnTo>
                      <a:lnTo>
                        <a:pt x="13937" y="672"/>
                      </a:lnTo>
                      <a:lnTo>
                        <a:pt x="13226" y="475"/>
                      </a:lnTo>
                      <a:lnTo>
                        <a:pt x="12476" y="396"/>
                      </a:lnTo>
                      <a:lnTo>
                        <a:pt x="11726" y="356"/>
                      </a:lnTo>
                      <a:lnTo>
                        <a:pt x="10937" y="396"/>
                      </a:lnTo>
                      <a:lnTo>
                        <a:pt x="10187" y="514"/>
                      </a:lnTo>
                      <a:lnTo>
                        <a:pt x="9871" y="554"/>
                      </a:lnTo>
                      <a:lnTo>
                        <a:pt x="9515" y="593"/>
                      </a:lnTo>
                      <a:lnTo>
                        <a:pt x="8923" y="554"/>
                      </a:lnTo>
                      <a:lnTo>
                        <a:pt x="8252" y="475"/>
                      </a:lnTo>
                      <a:lnTo>
                        <a:pt x="6791" y="277"/>
                      </a:lnTo>
                      <a:lnTo>
                        <a:pt x="5212" y="80"/>
                      </a:lnTo>
                      <a:lnTo>
                        <a:pt x="4462" y="40"/>
                      </a:lnTo>
                      <a:lnTo>
                        <a:pt x="3712" y="1"/>
                      </a:lnTo>
                      <a:close/>
                    </a:path>
                  </a:pathLst>
                </a:custGeom>
                <a:solidFill>
                  <a:srgbClr val="A3C5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5779000" y="3145675"/>
                  <a:ext cx="484650" cy="214200"/>
                </a:xfrm>
                <a:custGeom>
                  <a:rect b="b" l="l" r="r" t="t"/>
                  <a:pathLst>
                    <a:path extrusionOk="0" fill="none" h="8568" w="19386">
                      <a:moveTo>
                        <a:pt x="3712" y="1"/>
                      </a:moveTo>
                      <a:lnTo>
                        <a:pt x="3712" y="1"/>
                      </a:lnTo>
                      <a:lnTo>
                        <a:pt x="3041" y="40"/>
                      </a:lnTo>
                      <a:lnTo>
                        <a:pt x="2409" y="119"/>
                      </a:lnTo>
                      <a:lnTo>
                        <a:pt x="2409" y="119"/>
                      </a:lnTo>
                      <a:lnTo>
                        <a:pt x="2054" y="198"/>
                      </a:lnTo>
                      <a:lnTo>
                        <a:pt x="1738" y="356"/>
                      </a:lnTo>
                      <a:lnTo>
                        <a:pt x="1383" y="514"/>
                      </a:lnTo>
                      <a:lnTo>
                        <a:pt x="1106" y="712"/>
                      </a:lnTo>
                      <a:lnTo>
                        <a:pt x="830" y="948"/>
                      </a:lnTo>
                      <a:lnTo>
                        <a:pt x="593" y="1225"/>
                      </a:lnTo>
                      <a:lnTo>
                        <a:pt x="396" y="1501"/>
                      </a:lnTo>
                      <a:lnTo>
                        <a:pt x="198" y="1817"/>
                      </a:lnTo>
                      <a:lnTo>
                        <a:pt x="198" y="1817"/>
                      </a:lnTo>
                      <a:lnTo>
                        <a:pt x="80" y="2133"/>
                      </a:lnTo>
                      <a:lnTo>
                        <a:pt x="1" y="2449"/>
                      </a:lnTo>
                      <a:lnTo>
                        <a:pt x="1" y="2449"/>
                      </a:lnTo>
                      <a:lnTo>
                        <a:pt x="1383" y="1185"/>
                      </a:lnTo>
                      <a:lnTo>
                        <a:pt x="1383" y="1185"/>
                      </a:lnTo>
                      <a:lnTo>
                        <a:pt x="1620" y="988"/>
                      </a:lnTo>
                      <a:lnTo>
                        <a:pt x="1896" y="830"/>
                      </a:lnTo>
                      <a:lnTo>
                        <a:pt x="2212" y="672"/>
                      </a:lnTo>
                      <a:lnTo>
                        <a:pt x="2528" y="554"/>
                      </a:lnTo>
                      <a:lnTo>
                        <a:pt x="2922" y="475"/>
                      </a:lnTo>
                      <a:lnTo>
                        <a:pt x="3317" y="396"/>
                      </a:lnTo>
                      <a:lnTo>
                        <a:pt x="3712" y="356"/>
                      </a:lnTo>
                      <a:lnTo>
                        <a:pt x="4146" y="356"/>
                      </a:lnTo>
                      <a:lnTo>
                        <a:pt x="4146" y="356"/>
                      </a:lnTo>
                      <a:lnTo>
                        <a:pt x="4738" y="356"/>
                      </a:lnTo>
                      <a:lnTo>
                        <a:pt x="5291" y="435"/>
                      </a:lnTo>
                      <a:lnTo>
                        <a:pt x="5883" y="554"/>
                      </a:lnTo>
                      <a:lnTo>
                        <a:pt x="6475" y="751"/>
                      </a:lnTo>
                      <a:lnTo>
                        <a:pt x="7028" y="948"/>
                      </a:lnTo>
                      <a:lnTo>
                        <a:pt x="7581" y="1264"/>
                      </a:lnTo>
                      <a:lnTo>
                        <a:pt x="8094" y="1580"/>
                      </a:lnTo>
                      <a:lnTo>
                        <a:pt x="8568" y="1975"/>
                      </a:lnTo>
                      <a:lnTo>
                        <a:pt x="8568" y="1975"/>
                      </a:lnTo>
                      <a:lnTo>
                        <a:pt x="8568" y="1975"/>
                      </a:lnTo>
                      <a:lnTo>
                        <a:pt x="8568" y="1975"/>
                      </a:lnTo>
                      <a:lnTo>
                        <a:pt x="8923" y="2330"/>
                      </a:lnTo>
                      <a:lnTo>
                        <a:pt x="9239" y="2764"/>
                      </a:lnTo>
                      <a:lnTo>
                        <a:pt x="9239" y="2764"/>
                      </a:lnTo>
                      <a:lnTo>
                        <a:pt x="9278" y="2843"/>
                      </a:lnTo>
                      <a:lnTo>
                        <a:pt x="9278" y="2843"/>
                      </a:lnTo>
                      <a:lnTo>
                        <a:pt x="9278" y="2843"/>
                      </a:lnTo>
                      <a:lnTo>
                        <a:pt x="9318" y="2843"/>
                      </a:lnTo>
                      <a:lnTo>
                        <a:pt x="9318" y="2843"/>
                      </a:lnTo>
                      <a:lnTo>
                        <a:pt x="9515" y="3199"/>
                      </a:lnTo>
                      <a:lnTo>
                        <a:pt x="9673" y="3554"/>
                      </a:lnTo>
                      <a:lnTo>
                        <a:pt x="9792" y="3870"/>
                      </a:lnTo>
                      <a:lnTo>
                        <a:pt x="9831" y="4225"/>
                      </a:lnTo>
                      <a:lnTo>
                        <a:pt x="9831" y="4580"/>
                      </a:lnTo>
                      <a:lnTo>
                        <a:pt x="9831" y="4896"/>
                      </a:lnTo>
                      <a:lnTo>
                        <a:pt x="9752" y="5252"/>
                      </a:lnTo>
                      <a:lnTo>
                        <a:pt x="9673" y="5567"/>
                      </a:lnTo>
                      <a:lnTo>
                        <a:pt x="9515" y="5883"/>
                      </a:lnTo>
                      <a:lnTo>
                        <a:pt x="9357" y="6199"/>
                      </a:lnTo>
                      <a:lnTo>
                        <a:pt x="9200" y="6515"/>
                      </a:lnTo>
                      <a:lnTo>
                        <a:pt x="8963" y="6831"/>
                      </a:lnTo>
                      <a:lnTo>
                        <a:pt x="8489" y="7384"/>
                      </a:lnTo>
                      <a:lnTo>
                        <a:pt x="7976" y="7936"/>
                      </a:lnTo>
                      <a:lnTo>
                        <a:pt x="7976" y="7936"/>
                      </a:lnTo>
                      <a:lnTo>
                        <a:pt x="7462" y="8370"/>
                      </a:lnTo>
                      <a:lnTo>
                        <a:pt x="7462" y="8370"/>
                      </a:lnTo>
                      <a:lnTo>
                        <a:pt x="7897" y="8370"/>
                      </a:lnTo>
                      <a:lnTo>
                        <a:pt x="7897" y="8370"/>
                      </a:lnTo>
                      <a:lnTo>
                        <a:pt x="10423" y="8528"/>
                      </a:lnTo>
                      <a:lnTo>
                        <a:pt x="11608" y="8568"/>
                      </a:lnTo>
                      <a:lnTo>
                        <a:pt x="12753" y="8568"/>
                      </a:lnTo>
                      <a:lnTo>
                        <a:pt x="12753" y="8568"/>
                      </a:lnTo>
                      <a:lnTo>
                        <a:pt x="14174" y="8568"/>
                      </a:lnTo>
                      <a:lnTo>
                        <a:pt x="15556" y="8489"/>
                      </a:lnTo>
                      <a:lnTo>
                        <a:pt x="16780" y="8331"/>
                      </a:lnTo>
                      <a:lnTo>
                        <a:pt x="17964" y="8134"/>
                      </a:lnTo>
                      <a:lnTo>
                        <a:pt x="17964" y="8134"/>
                      </a:lnTo>
                      <a:lnTo>
                        <a:pt x="18240" y="7976"/>
                      </a:lnTo>
                      <a:lnTo>
                        <a:pt x="18477" y="7778"/>
                      </a:lnTo>
                      <a:lnTo>
                        <a:pt x="18675" y="7581"/>
                      </a:lnTo>
                      <a:lnTo>
                        <a:pt x="18872" y="7344"/>
                      </a:lnTo>
                      <a:lnTo>
                        <a:pt x="19069" y="7068"/>
                      </a:lnTo>
                      <a:lnTo>
                        <a:pt x="19188" y="6791"/>
                      </a:lnTo>
                      <a:lnTo>
                        <a:pt x="19306" y="6515"/>
                      </a:lnTo>
                      <a:lnTo>
                        <a:pt x="19385" y="6199"/>
                      </a:lnTo>
                      <a:lnTo>
                        <a:pt x="19385" y="6199"/>
                      </a:lnTo>
                      <a:lnTo>
                        <a:pt x="19385" y="5923"/>
                      </a:lnTo>
                      <a:lnTo>
                        <a:pt x="19385" y="5646"/>
                      </a:lnTo>
                      <a:lnTo>
                        <a:pt x="19385" y="5410"/>
                      </a:lnTo>
                      <a:lnTo>
                        <a:pt x="19306" y="5133"/>
                      </a:lnTo>
                      <a:lnTo>
                        <a:pt x="19148" y="4620"/>
                      </a:lnTo>
                      <a:lnTo>
                        <a:pt x="18911" y="4107"/>
                      </a:lnTo>
                      <a:lnTo>
                        <a:pt x="18596" y="3594"/>
                      </a:lnTo>
                      <a:lnTo>
                        <a:pt x="18201" y="3120"/>
                      </a:lnTo>
                      <a:lnTo>
                        <a:pt x="17727" y="2646"/>
                      </a:lnTo>
                      <a:lnTo>
                        <a:pt x="17214" y="2212"/>
                      </a:lnTo>
                      <a:lnTo>
                        <a:pt x="16622" y="1817"/>
                      </a:lnTo>
                      <a:lnTo>
                        <a:pt x="15990" y="1462"/>
                      </a:lnTo>
                      <a:lnTo>
                        <a:pt x="15358" y="1146"/>
                      </a:lnTo>
                      <a:lnTo>
                        <a:pt x="14648" y="869"/>
                      </a:lnTo>
                      <a:lnTo>
                        <a:pt x="13937" y="672"/>
                      </a:lnTo>
                      <a:lnTo>
                        <a:pt x="13226" y="475"/>
                      </a:lnTo>
                      <a:lnTo>
                        <a:pt x="12476" y="396"/>
                      </a:lnTo>
                      <a:lnTo>
                        <a:pt x="11726" y="356"/>
                      </a:lnTo>
                      <a:lnTo>
                        <a:pt x="11726" y="356"/>
                      </a:lnTo>
                      <a:lnTo>
                        <a:pt x="10937" y="396"/>
                      </a:lnTo>
                      <a:lnTo>
                        <a:pt x="10187" y="514"/>
                      </a:lnTo>
                      <a:lnTo>
                        <a:pt x="10187" y="514"/>
                      </a:lnTo>
                      <a:lnTo>
                        <a:pt x="9871" y="554"/>
                      </a:lnTo>
                      <a:lnTo>
                        <a:pt x="9515" y="593"/>
                      </a:lnTo>
                      <a:lnTo>
                        <a:pt x="9515" y="593"/>
                      </a:lnTo>
                      <a:lnTo>
                        <a:pt x="8923" y="554"/>
                      </a:lnTo>
                      <a:lnTo>
                        <a:pt x="8252" y="475"/>
                      </a:lnTo>
                      <a:lnTo>
                        <a:pt x="6791" y="277"/>
                      </a:lnTo>
                      <a:lnTo>
                        <a:pt x="6791" y="277"/>
                      </a:lnTo>
                      <a:lnTo>
                        <a:pt x="5212" y="80"/>
                      </a:lnTo>
                      <a:lnTo>
                        <a:pt x="4462" y="40"/>
                      </a:lnTo>
                      <a:lnTo>
                        <a:pt x="371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6104725" y="2822950"/>
                  <a:ext cx="166800" cy="135225"/>
                </a:xfrm>
                <a:custGeom>
                  <a:rect b="b" l="l" r="r" t="t"/>
                  <a:pathLst>
                    <a:path extrusionOk="0" h="5409" w="6672">
                      <a:moveTo>
                        <a:pt x="0" y="0"/>
                      </a:moveTo>
                      <a:lnTo>
                        <a:pt x="434" y="632"/>
                      </a:lnTo>
                      <a:lnTo>
                        <a:pt x="1026" y="1421"/>
                      </a:lnTo>
                      <a:lnTo>
                        <a:pt x="1777" y="2251"/>
                      </a:lnTo>
                      <a:lnTo>
                        <a:pt x="2645" y="3119"/>
                      </a:lnTo>
                      <a:lnTo>
                        <a:pt x="3119" y="3514"/>
                      </a:lnTo>
                      <a:lnTo>
                        <a:pt x="3593" y="3909"/>
                      </a:lnTo>
                      <a:lnTo>
                        <a:pt x="4066" y="4264"/>
                      </a:lnTo>
                      <a:lnTo>
                        <a:pt x="4580" y="4580"/>
                      </a:lnTo>
                      <a:lnTo>
                        <a:pt x="5093" y="4896"/>
                      </a:lnTo>
                      <a:lnTo>
                        <a:pt x="5646" y="5133"/>
                      </a:lnTo>
                      <a:lnTo>
                        <a:pt x="6159" y="5290"/>
                      </a:lnTo>
                      <a:lnTo>
                        <a:pt x="6672" y="5409"/>
                      </a:lnTo>
                      <a:lnTo>
                        <a:pt x="6396" y="5290"/>
                      </a:lnTo>
                      <a:lnTo>
                        <a:pt x="6119" y="5093"/>
                      </a:lnTo>
                      <a:lnTo>
                        <a:pt x="5369" y="4580"/>
                      </a:lnTo>
                      <a:lnTo>
                        <a:pt x="4501" y="3948"/>
                      </a:lnTo>
                      <a:lnTo>
                        <a:pt x="3553" y="3159"/>
                      </a:lnTo>
                      <a:lnTo>
                        <a:pt x="1658" y="1540"/>
                      </a:lnTo>
                      <a:lnTo>
                        <a:pt x="0" y="0"/>
                      </a:lnTo>
                      <a:close/>
                    </a:path>
                  </a:pathLst>
                </a:custGeom>
                <a:solidFill>
                  <a:srgbClr val="B0C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6104725" y="2822950"/>
                  <a:ext cx="166800" cy="135225"/>
                </a:xfrm>
                <a:custGeom>
                  <a:rect b="b" l="l" r="r" t="t"/>
                  <a:pathLst>
                    <a:path extrusionOk="0" fill="none" h="5409" w="6672">
                      <a:moveTo>
                        <a:pt x="0" y="0"/>
                      </a:moveTo>
                      <a:lnTo>
                        <a:pt x="0" y="0"/>
                      </a:lnTo>
                      <a:lnTo>
                        <a:pt x="434" y="632"/>
                      </a:lnTo>
                      <a:lnTo>
                        <a:pt x="1026" y="1421"/>
                      </a:lnTo>
                      <a:lnTo>
                        <a:pt x="1777" y="2251"/>
                      </a:lnTo>
                      <a:lnTo>
                        <a:pt x="2645" y="3119"/>
                      </a:lnTo>
                      <a:lnTo>
                        <a:pt x="3119" y="3514"/>
                      </a:lnTo>
                      <a:lnTo>
                        <a:pt x="3593" y="3909"/>
                      </a:lnTo>
                      <a:lnTo>
                        <a:pt x="4066" y="4264"/>
                      </a:lnTo>
                      <a:lnTo>
                        <a:pt x="4580" y="4580"/>
                      </a:lnTo>
                      <a:lnTo>
                        <a:pt x="5093" y="4896"/>
                      </a:lnTo>
                      <a:lnTo>
                        <a:pt x="5646" y="5133"/>
                      </a:lnTo>
                      <a:lnTo>
                        <a:pt x="6159" y="5290"/>
                      </a:lnTo>
                      <a:lnTo>
                        <a:pt x="6672" y="5409"/>
                      </a:lnTo>
                      <a:lnTo>
                        <a:pt x="6672" y="5409"/>
                      </a:lnTo>
                      <a:lnTo>
                        <a:pt x="6396" y="5290"/>
                      </a:lnTo>
                      <a:lnTo>
                        <a:pt x="6119" y="5093"/>
                      </a:lnTo>
                      <a:lnTo>
                        <a:pt x="5369" y="4580"/>
                      </a:lnTo>
                      <a:lnTo>
                        <a:pt x="4501" y="3948"/>
                      </a:lnTo>
                      <a:lnTo>
                        <a:pt x="3553" y="3159"/>
                      </a:lnTo>
                      <a:lnTo>
                        <a:pt x="1658" y="154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6027725" y="2741025"/>
                  <a:ext cx="157950" cy="236900"/>
                </a:xfrm>
                <a:custGeom>
                  <a:rect b="b" l="l" r="r" t="t"/>
                  <a:pathLst>
                    <a:path extrusionOk="0" h="9476" w="6318">
                      <a:moveTo>
                        <a:pt x="1" y="0"/>
                      </a:moveTo>
                      <a:lnTo>
                        <a:pt x="119" y="356"/>
                      </a:lnTo>
                      <a:lnTo>
                        <a:pt x="238" y="790"/>
                      </a:lnTo>
                      <a:lnTo>
                        <a:pt x="672" y="1856"/>
                      </a:lnTo>
                      <a:lnTo>
                        <a:pt x="1303" y="3119"/>
                      </a:lnTo>
                      <a:lnTo>
                        <a:pt x="1659" y="3790"/>
                      </a:lnTo>
                      <a:lnTo>
                        <a:pt x="2054" y="4501"/>
                      </a:lnTo>
                      <a:lnTo>
                        <a:pt x="2488" y="5212"/>
                      </a:lnTo>
                      <a:lnTo>
                        <a:pt x="2962" y="5883"/>
                      </a:lnTo>
                      <a:lnTo>
                        <a:pt x="3475" y="6593"/>
                      </a:lnTo>
                      <a:lnTo>
                        <a:pt x="3988" y="7225"/>
                      </a:lnTo>
                      <a:lnTo>
                        <a:pt x="4541" y="7857"/>
                      </a:lnTo>
                      <a:lnTo>
                        <a:pt x="5133" y="8449"/>
                      </a:lnTo>
                      <a:lnTo>
                        <a:pt x="5725" y="9002"/>
                      </a:lnTo>
                      <a:lnTo>
                        <a:pt x="6317" y="9475"/>
                      </a:lnTo>
                      <a:lnTo>
                        <a:pt x="5765" y="8804"/>
                      </a:lnTo>
                      <a:lnTo>
                        <a:pt x="5093" y="7896"/>
                      </a:lnTo>
                      <a:lnTo>
                        <a:pt x="4264" y="6791"/>
                      </a:lnTo>
                      <a:lnTo>
                        <a:pt x="3396" y="5488"/>
                      </a:lnTo>
                      <a:lnTo>
                        <a:pt x="2527" y="4106"/>
                      </a:lnTo>
                      <a:lnTo>
                        <a:pt x="1619" y="2685"/>
                      </a:lnTo>
                      <a:lnTo>
                        <a:pt x="1" y="0"/>
                      </a:lnTo>
                      <a:close/>
                    </a:path>
                  </a:pathLst>
                </a:custGeom>
                <a:solidFill>
                  <a:srgbClr val="B0C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6027725" y="2741025"/>
                  <a:ext cx="157950" cy="236900"/>
                </a:xfrm>
                <a:custGeom>
                  <a:rect b="b" l="l" r="r" t="t"/>
                  <a:pathLst>
                    <a:path extrusionOk="0" fill="none" h="9476" w="6318">
                      <a:moveTo>
                        <a:pt x="1" y="0"/>
                      </a:moveTo>
                      <a:lnTo>
                        <a:pt x="1" y="0"/>
                      </a:lnTo>
                      <a:lnTo>
                        <a:pt x="119" y="356"/>
                      </a:lnTo>
                      <a:lnTo>
                        <a:pt x="238" y="790"/>
                      </a:lnTo>
                      <a:lnTo>
                        <a:pt x="672" y="1856"/>
                      </a:lnTo>
                      <a:lnTo>
                        <a:pt x="1303" y="3119"/>
                      </a:lnTo>
                      <a:lnTo>
                        <a:pt x="1659" y="3790"/>
                      </a:lnTo>
                      <a:lnTo>
                        <a:pt x="2054" y="4501"/>
                      </a:lnTo>
                      <a:lnTo>
                        <a:pt x="2488" y="5212"/>
                      </a:lnTo>
                      <a:lnTo>
                        <a:pt x="2962" y="5883"/>
                      </a:lnTo>
                      <a:lnTo>
                        <a:pt x="3475" y="6593"/>
                      </a:lnTo>
                      <a:lnTo>
                        <a:pt x="3988" y="7225"/>
                      </a:lnTo>
                      <a:lnTo>
                        <a:pt x="4541" y="7857"/>
                      </a:lnTo>
                      <a:lnTo>
                        <a:pt x="5133" y="8449"/>
                      </a:lnTo>
                      <a:lnTo>
                        <a:pt x="5725" y="9002"/>
                      </a:lnTo>
                      <a:lnTo>
                        <a:pt x="6317" y="9475"/>
                      </a:lnTo>
                      <a:lnTo>
                        <a:pt x="6317" y="9475"/>
                      </a:lnTo>
                      <a:lnTo>
                        <a:pt x="5765" y="8804"/>
                      </a:lnTo>
                      <a:lnTo>
                        <a:pt x="5093" y="7896"/>
                      </a:lnTo>
                      <a:lnTo>
                        <a:pt x="4264" y="6791"/>
                      </a:lnTo>
                      <a:lnTo>
                        <a:pt x="3396" y="5488"/>
                      </a:lnTo>
                      <a:lnTo>
                        <a:pt x="2527" y="4106"/>
                      </a:lnTo>
                      <a:lnTo>
                        <a:pt x="1619" y="2685"/>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5141425" y="3154575"/>
                  <a:ext cx="883375" cy="920875"/>
                </a:xfrm>
                <a:custGeom>
                  <a:rect b="b" l="l" r="r" t="t"/>
                  <a:pathLst>
                    <a:path extrusionOk="0" h="36835" w="35335">
                      <a:moveTo>
                        <a:pt x="29491" y="0"/>
                      </a:moveTo>
                      <a:lnTo>
                        <a:pt x="28978" y="40"/>
                      </a:lnTo>
                      <a:lnTo>
                        <a:pt x="28465" y="119"/>
                      </a:lnTo>
                      <a:lnTo>
                        <a:pt x="27991" y="237"/>
                      </a:lnTo>
                      <a:lnTo>
                        <a:pt x="27557" y="395"/>
                      </a:lnTo>
                      <a:lnTo>
                        <a:pt x="27201" y="592"/>
                      </a:lnTo>
                      <a:lnTo>
                        <a:pt x="26886" y="829"/>
                      </a:lnTo>
                      <a:lnTo>
                        <a:pt x="24714" y="2843"/>
                      </a:lnTo>
                      <a:lnTo>
                        <a:pt x="22109" y="5251"/>
                      </a:lnTo>
                      <a:lnTo>
                        <a:pt x="20727" y="6514"/>
                      </a:lnTo>
                      <a:lnTo>
                        <a:pt x="19424" y="7817"/>
                      </a:lnTo>
                      <a:lnTo>
                        <a:pt x="18200" y="9080"/>
                      </a:lnTo>
                      <a:lnTo>
                        <a:pt x="17055" y="10304"/>
                      </a:lnTo>
                      <a:lnTo>
                        <a:pt x="16740" y="10699"/>
                      </a:lnTo>
                      <a:lnTo>
                        <a:pt x="16424" y="11173"/>
                      </a:lnTo>
                      <a:lnTo>
                        <a:pt x="15713" y="12160"/>
                      </a:lnTo>
                      <a:lnTo>
                        <a:pt x="15042" y="13305"/>
                      </a:lnTo>
                      <a:lnTo>
                        <a:pt x="14331" y="14608"/>
                      </a:lnTo>
                      <a:lnTo>
                        <a:pt x="13621" y="15950"/>
                      </a:lnTo>
                      <a:lnTo>
                        <a:pt x="12910" y="17411"/>
                      </a:lnTo>
                      <a:lnTo>
                        <a:pt x="12239" y="18911"/>
                      </a:lnTo>
                      <a:lnTo>
                        <a:pt x="11568" y="20450"/>
                      </a:lnTo>
                      <a:lnTo>
                        <a:pt x="10265" y="23490"/>
                      </a:lnTo>
                      <a:lnTo>
                        <a:pt x="9120" y="26333"/>
                      </a:lnTo>
                      <a:lnTo>
                        <a:pt x="7422" y="30715"/>
                      </a:lnTo>
                      <a:lnTo>
                        <a:pt x="7265" y="31070"/>
                      </a:lnTo>
                      <a:lnTo>
                        <a:pt x="7067" y="31426"/>
                      </a:lnTo>
                      <a:lnTo>
                        <a:pt x="6791" y="31781"/>
                      </a:lnTo>
                      <a:lnTo>
                        <a:pt x="6514" y="32097"/>
                      </a:lnTo>
                      <a:lnTo>
                        <a:pt x="6159" y="32413"/>
                      </a:lnTo>
                      <a:lnTo>
                        <a:pt x="5764" y="32728"/>
                      </a:lnTo>
                      <a:lnTo>
                        <a:pt x="5330" y="33005"/>
                      </a:lnTo>
                      <a:lnTo>
                        <a:pt x="4896" y="33281"/>
                      </a:lnTo>
                      <a:lnTo>
                        <a:pt x="4422" y="33518"/>
                      </a:lnTo>
                      <a:lnTo>
                        <a:pt x="3909" y="33715"/>
                      </a:lnTo>
                      <a:lnTo>
                        <a:pt x="3396" y="33913"/>
                      </a:lnTo>
                      <a:lnTo>
                        <a:pt x="2843" y="34031"/>
                      </a:lnTo>
                      <a:lnTo>
                        <a:pt x="2290" y="34150"/>
                      </a:lnTo>
                      <a:lnTo>
                        <a:pt x="1737" y="34189"/>
                      </a:lnTo>
                      <a:lnTo>
                        <a:pt x="1185" y="34229"/>
                      </a:lnTo>
                      <a:lnTo>
                        <a:pt x="632" y="34189"/>
                      </a:lnTo>
                      <a:lnTo>
                        <a:pt x="435" y="34150"/>
                      </a:lnTo>
                      <a:lnTo>
                        <a:pt x="237" y="34189"/>
                      </a:lnTo>
                      <a:lnTo>
                        <a:pt x="119" y="34268"/>
                      </a:lnTo>
                      <a:lnTo>
                        <a:pt x="40" y="34347"/>
                      </a:lnTo>
                      <a:lnTo>
                        <a:pt x="0" y="34466"/>
                      </a:lnTo>
                      <a:lnTo>
                        <a:pt x="0" y="34584"/>
                      </a:lnTo>
                      <a:lnTo>
                        <a:pt x="0" y="34742"/>
                      </a:lnTo>
                      <a:lnTo>
                        <a:pt x="40" y="34900"/>
                      </a:lnTo>
                      <a:lnTo>
                        <a:pt x="237" y="35176"/>
                      </a:lnTo>
                      <a:lnTo>
                        <a:pt x="514" y="35492"/>
                      </a:lnTo>
                      <a:lnTo>
                        <a:pt x="829" y="35729"/>
                      </a:lnTo>
                      <a:lnTo>
                        <a:pt x="987" y="35808"/>
                      </a:lnTo>
                      <a:lnTo>
                        <a:pt x="1145" y="35887"/>
                      </a:lnTo>
                      <a:lnTo>
                        <a:pt x="1619" y="36005"/>
                      </a:lnTo>
                      <a:lnTo>
                        <a:pt x="2014" y="36045"/>
                      </a:lnTo>
                      <a:lnTo>
                        <a:pt x="2369" y="36084"/>
                      </a:lnTo>
                      <a:lnTo>
                        <a:pt x="2645" y="36124"/>
                      </a:lnTo>
                      <a:lnTo>
                        <a:pt x="3119" y="36084"/>
                      </a:lnTo>
                      <a:lnTo>
                        <a:pt x="3475" y="36005"/>
                      </a:lnTo>
                      <a:lnTo>
                        <a:pt x="3751" y="35926"/>
                      </a:lnTo>
                      <a:lnTo>
                        <a:pt x="4027" y="35887"/>
                      </a:lnTo>
                      <a:lnTo>
                        <a:pt x="4343" y="35887"/>
                      </a:lnTo>
                      <a:lnTo>
                        <a:pt x="4738" y="35926"/>
                      </a:lnTo>
                      <a:lnTo>
                        <a:pt x="5093" y="36045"/>
                      </a:lnTo>
                      <a:lnTo>
                        <a:pt x="5409" y="36124"/>
                      </a:lnTo>
                      <a:lnTo>
                        <a:pt x="5843" y="36321"/>
                      </a:lnTo>
                      <a:lnTo>
                        <a:pt x="6357" y="36558"/>
                      </a:lnTo>
                      <a:lnTo>
                        <a:pt x="6672" y="36676"/>
                      </a:lnTo>
                      <a:lnTo>
                        <a:pt x="7146" y="36795"/>
                      </a:lnTo>
                      <a:lnTo>
                        <a:pt x="7422" y="36834"/>
                      </a:lnTo>
                      <a:lnTo>
                        <a:pt x="7659" y="36755"/>
                      </a:lnTo>
                      <a:lnTo>
                        <a:pt x="7857" y="36637"/>
                      </a:lnTo>
                      <a:lnTo>
                        <a:pt x="8015" y="36479"/>
                      </a:lnTo>
                      <a:lnTo>
                        <a:pt x="8173" y="36242"/>
                      </a:lnTo>
                      <a:lnTo>
                        <a:pt x="8291" y="35966"/>
                      </a:lnTo>
                      <a:lnTo>
                        <a:pt x="8409" y="35650"/>
                      </a:lnTo>
                      <a:lnTo>
                        <a:pt x="8488" y="35334"/>
                      </a:lnTo>
                      <a:lnTo>
                        <a:pt x="8528" y="34979"/>
                      </a:lnTo>
                      <a:lnTo>
                        <a:pt x="8646" y="34663"/>
                      </a:lnTo>
                      <a:lnTo>
                        <a:pt x="8804" y="34268"/>
                      </a:lnTo>
                      <a:lnTo>
                        <a:pt x="9002" y="33834"/>
                      </a:lnTo>
                      <a:lnTo>
                        <a:pt x="9712" y="32649"/>
                      </a:lnTo>
                      <a:lnTo>
                        <a:pt x="10897" y="30833"/>
                      </a:lnTo>
                      <a:lnTo>
                        <a:pt x="12318" y="29017"/>
                      </a:lnTo>
                      <a:lnTo>
                        <a:pt x="13660" y="27162"/>
                      </a:lnTo>
                      <a:lnTo>
                        <a:pt x="15002" y="25267"/>
                      </a:lnTo>
                      <a:lnTo>
                        <a:pt x="16305" y="23332"/>
                      </a:lnTo>
                      <a:lnTo>
                        <a:pt x="17529" y="21398"/>
                      </a:lnTo>
                      <a:lnTo>
                        <a:pt x="18753" y="19424"/>
                      </a:lnTo>
                      <a:lnTo>
                        <a:pt x="19898" y="17411"/>
                      </a:lnTo>
                      <a:lnTo>
                        <a:pt x="21003" y="15397"/>
                      </a:lnTo>
                      <a:lnTo>
                        <a:pt x="23688" y="14015"/>
                      </a:lnTo>
                      <a:lnTo>
                        <a:pt x="25899" y="12831"/>
                      </a:lnTo>
                      <a:lnTo>
                        <a:pt x="27675" y="11844"/>
                      </a:lnTo>
                      <a:lnTo>
                        <a:pt x="29136" y="10936"/>
                      </a:lnTo>
                      <a:lnTo>
                        <a:pt x="30320" y="10146"/>
                      </a:lnTo>
                      <a:lnTo>
                        <a:pt x="31426" y="9317"/>
                      </a:lnTo>
                      <a:lnTo>
                        <a:pt x="32413" y="8488"/>
                      </a:lnTo>
                      <a:lnTo>
                        <a:pt x="33479" y="7580"/>
                      </a:lnTo>
                      <a:lnTo>
                        <a:pt x="33992" y="7028"/>
                      </a:lnTo>
                      <a:lnTo>
                        <a:pt x="34466" y="6475"/>
                      </a:lnTo>
                      <a:lnTo>
                        <a:pt x="34703" y="6159"/>
                      </a:lnTo>
                      <a:lnTo>
                        <a:pt x="34860" y="5843"/>
                      </a:lnTo>
                      <a:lnTo>
                        <a:pt x="35018" y="5527"/>
                      </a:lnTo>
                      <a:lnTo>
                        <a:pt x="35176" y="5211"/>
                      </a:lnTo>
                      <a:lnTo>
                        <a:pt x="35255" y="4896"/>
                      </a:lnTo>
                      <a:lnTo>
                        <a:pt x="35334" y="4540"/>
                      </a:lnTo>
                      <a:lnTo>
                        <a:pt x="35334" y="4185"/>
                      </a:lnTo>
                      <a:lnTo>
                        <a:pt x="35334" y="3869"/>
                      </a:lnTo>
                      <a:lnTo>
                        <a:pt x="35255" y="3514"/>
                      </a:lnTo>
                      <a:lnTo>
                        <a:pt x="35176" y="3159"/>
                      </a:lnTo>
                      <a:lnTo>
                        <a:pt x="35018" y="2843"/>
                      </a:lnTo>
                      <a:lnTo>
                        <a:pt x="34781" y="2487"/>
                      </a:lnTo>
                      <a:lnTo>
                        <a:pt x="34387" y="1974"/>
                      </a:lnTo>
                      <a:lnTo>
                        <a:pt x="33952" y="1540"/>
                      </a:lnTo>
                      <a:lnTo>
                        <a:pt x="33439" y="1145"/>
                      </a:lnTo>
                      <a:lnTo>
                        <a:pt x="32926" y="829"/>
                      </a:lnTo>
                      <a:lnTo>
                        <a:pt x="32373" y="553"/>
                      </a:lnTo>
                      <a:lnTo>
                        <a:pt x="31821" y="316"/>
                      </a:lnTo>
                      <a:lnTo>
                        <a:pt x="31228" y="158"/>
                      </a:lnTo>
                      <a:lnTo>
                        <a:pt x="30636" y="79"/>
                      </a:lnTo>
                      <a:lnTo>
                        <a:pt x="3008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5141425" y="3154575"/>
                  <a:ext cx="883375" cy="920875"/>
                </a:xfrm>
                <a:custGeom>
                  <a:rect b="b" l="l" r="r" t="t"/>
                  <a:pathLst>
                    <a:path extrusionOk="0" fill="none" h="36835" w="35335">
                      <a:moveTo>
                        <a:pt x="34781" y="2487"/>
                      </a:moveTo>
                      <a:lnTo>
                        <a:pt x="34781" y="2487"/>
                      </a:lnTo>
                      <a:lnTo>
                        <a:pt x="34387" y="1974"/>
                      </a:lnTo>
                      <a:lnTo>
                        <a:pt x="33952" y="1540"/>
                      </a:lnTo>
                      <a:lnTo>
                        <a:pt x="33439" y="1145"/>
                      </a:lnTo>
                      <a:lnTo>
                        <a:pt x="32926" y="829"/>
                      </a:lnTo>
                      <a:lnTo>
                        <a:pt x="32373" y="553"/>
                      </a:lnTo>
                      <a:lnTo>
                        <a:pt x="31821" y="316"/>
                      </a:lnTo>
                      <a:lnTo>
                        <a:pt x="31228" y="158"/>
                      </a:lnTo>
                      <a:lnTo>
                        <a:pt x="30636" y="79"/>
                      </a:lnTo>
                      <a:lnTo>
                        <a:pt x="30083" y="0"/>
                      </a:lnTo>
                      <a:lnTo>
                        <a:pt x="29491" y="0"/>
                      </a:lnTo>
                      <a:lnTo>
                        <a:pt x="28978" y="40"/>
                      </a:lnTo>
                      <a:lnTo>
                        <a:pt x="28465" y="119"/>
                      </a:lnTo>
                      <a:lnTo>
                        <a:pt x="27991" y="237"/>
                      </a:lnTo>
                      <a:lnTo>
                        <a:pt x="27557" y="395"/>
                      </a:lnTo>
                      <a:lnTo>
                        <a:pt x="27201" y="592"/>
                      </a:lnTo>
                      <a:lnTo>
                        <a:pt x="26886" y="829"/>
                      </a:lnTo>
                      <a:lnTo>
                        <a:pt x="26886" y="829"/>
                      </a:lnTo>
                      <a:lnTo>
                        <a:pt x="24714" y="2843"/>
                      </a:lnTo>
                      <a:lnTo>
                        <a:pt x="22109" y="5251"/>
                      </a:lnTo>
                      <a:lnTo>
                        <a:pt x="20727" y="6514"/>
                      </a:lnTo>
                      <a:lnTo>
                        <a:pt x="19424" y="7817"/>
                      </a:lnTo>
                      <a:lnTo>
                        <a:pt x="18200" y="9080"/>
                      </a:lnTo>
                      <a:lnTo>
                        <a:pt x="17055" y="10304"/>
                      </a:lnTo>
                      <a:lnTo>
                        <a:pt x="17055" y="10304"/>
                      </a:lnTo>
                      <a:lnTo>
                        <a:pt x="16740" y="10699"/>
                      </a:lnTo>
                      <a:lnTo>
                        <a:pt x="16424" y="11173"/>
                      </a:lnTo>
                      <a:lnTo>
                        <a:pt x="15713" y="12160"/>
                      </a:lnTo>
                      <a:lnTo>
                        <a:pt x="15042" y="13305"/>
                      </a:lnTo>
                      <a:lnTo>
                        <a:pt x="14331" y="14608"/>
                      </a:lnTo>
                      <a:lnTo>
                        <a:pt x="13621" y="15950"/>
                      </a:lnTo>
                      <a:lnTo>
                        <a:pt x="12910" y="17411"/>
                      </a:lnTo>
                      <a:lnTo>
                        <a:pt x="12239" y="18911"/>
                      </a:lnTo>
                      <a:lnTo>
                        <a:pt x="11568" y="20450"/>
                      </a:lnTo>
                      <a:lnTo>
                        <a:pt x="10265" y="23490"/>
                      </a:lnTo>
                      <a:lnTo>
                        <a:pt x="9120" y="26333"/>
                      </a:lnTo>
                      <a:lnTo>
                        <a:pt x="7422" y="30715"/>
                      </a:lnTo>
                      <a:lnTo>
                        <a:pt x="7422" y="30715"/>
                      </a:lnTo>
                      <a:lnTo>
                        <a:pt x="7265" y="31070"/>
                      </a:lnTo>
                      <a:lnTo>
                        <a:pt x="7067" y="31426"/>
                      </a:lnTo>
                      <a:lnTo>
                        <a:pt x="6791" y="31781"/>
                      </a:lnTo>
                      <a:lnTo>
                        <a:pt x="6514" y="32097"/>
                      </a:lnTo>
                      <a:lnTo>
                        <a:pt x="6159" y="32413"/>
                      </a:lnTo>
                      <a:lnTo>
                        <a:pt x="5764" y="32728"/>
                      </a:lnTo>
                      <a:lnTo>
                        <a:pt x="5330" y="33005"/>
                      </a:lnTo>
                      <a:lnTo>
                        <a:pt x="4896" y="33281"/>
                      </a:lnTo>
                      <a:lnTo>
                        <a:pt x="4422" y="33518"/>
                      </a:lnTo>
                      <a:lnTo>
                        <a:pt x="3909" y="33715"/>
                      </a:lnTo>
                      <a:lnTo>
                        <a:pt x="3396" y="33913"/>
                      </a:lnTo>
                      <a:lnTo>
                        <a:pt x="2843" y="34031"/>
                      </a:lnTo>
                      <a:lnTo>
                        <a:pt x="2290" y="34150"/>
                      </a:lnTo>
                      <a:lnTo>
                        <a:pt x="1737" y="34189"/>
                      </a:lnTo>
                      <a:lnTo>
                        <a:pt x="1185" y="34229"/>
                      </a:lnTo>
                      <a:lnTo>
                        <a:pt x="632" y="34189"/>
                      </a:lnTo>
                      <a:lnTo>
                        <a:pt x="632" y="34189"/>
                      </a:lnTo>
                      <a:lnTo>
                        <a:pt x="435" y="34150"/>
                      </a:lnTo>
                      <a:lnTo>
                        <a:pt x="237" y="34189"/>
                      </a:lnTo>
                      <a:lnTo>
                        <a:pt x="119" y="34268"/>
                      </a:lnTo>
                      <a:lnTo>
                        <a:pt x="40" y="34347"/>
                      </a:lnTo>
                      <a:lnTo>
                        <a:pt x="0" y="34466"/>
                      </a:lnTo>
                      <a:lnTo>
                        <a:pt x="0" y="34584"/>
                      </a:lnTo>
                      <a:lnTo>
                        <a:pt x="0" y="34742"/>
                      </a:lnTo>
                      <a:lnTo>
                        <a:pt x="40" y="34900"/>
                      </a:lnTo>
                      <a:lnTo>
                        <a:pt x="237" y="35176"/>
                      </a:lnTo>
                      <a:lnTo>
                        <a:pt x="514" y="35492"/>
                      </a:lnTo>
                      <a:lnTo>
                        <a:pt x="829" y="35729"/>
                      </a:lnTo>
                      <a:lnTo>
                        <a:pt x="987" y="35808"/>
                      </a:lnTo>
                      <a:lnTo>
                        <a:pt x="1145" y="35887"/>
                      </a:lnTo>
                      <a:lnTo>
                        <a:pt x="1145" y="35887"/>
                      </a:lnTo>
                      <a:lnTo>
                        <a:pt x="1619" y="36005"/>
                      </a:lnTo>
                      <a:lnTo>
                        <a:pt x="2014" y="36045"/>
                      </a:lnTo>
                      <a:lnTo>
                        <a:pt x="2369" y="36084"/>
                      </a:lnTo>
                      <a:lnTo>
                        <a:pt x="2645" y="36124"/>
                      </a:lnTo>
                      <a:lnTo>
                        <a:pt x="3119" y="36084"/>
                      </a:lnTo>
                      <a:lnTo>
                        <a:pt x="3475" y="36005"/>
                      </a:lnTo>
                      <a:lnTo>
                        <a:pt x="3475" y="36005"/>
                      </a:lnTo>
                      <a:lnTo>
                        <a:pt x="3751" y="35926"/>
                      </a:lnTo>
                      <a:lnTo>
                        <a:pt x="4027" y="35887"/>
                      </a:lnTo>
                      <a:lnTo>
                        <a:pt x="4343" y="35887"/>
                      </a:lnTo>
                      <a:lnTo>
                        <a:pt x="4738" y="35926"/>
                      </a:lnTo>
                      <a:lnTo>
                        <a:pt x="4738" y="35926"/>
                      </a:lnTo>
                      <a:lnTo>
                        <a:pt x="5093" y="36045"/>
                      </a:lnTo>
                      <a:lnTo>
                        <a:pt x="5409" y="36124"/>
                      </a:lnTo>
                      <a:lnTo>
                        <a:pt x="5843" y="36321"/>
                      </a:lnTo>
                      <a:lnTo>
                        <a:pt x="6357" y="36558"/>
                      </a:lnTo>
                      <a:lnTo>
                        <a:pt x="6672" y="36676"/>
                      </a:lnTo>
                      <a:lnTo>
                        <a:pt x="7146" y="36795"/>
                      </a:lnTo>
                      <a:lnTo>
                        <a:pt x="7146" y="36795"/>
                      </a:lnTo>
                      <a:lnTo>
                        <a:pt x="7422" y="36834"/>
                      </a:lnTo>
                      <a:lnTo>
                        <a:pt x="7659" y="36755"/>
                      </a:lnTo>
                      <a:lnTo>
                        <a:pt x="7857" y="36637"/>
                      </a:lnTo>
                      <a:lnTo>
                        <a:pt x="8015" y="36479"/>
                      </a:lnTo>
                      <a:lnTo>
                        <a:pt x="8173" y="36242"/>
                      </a:lnTo>
                      <a:lnTo>
                        <a:pt x="8291" y="35966"/>
                      </a:lnTo>
                      <a:lnTo>
                        <a:pt x="8409" y="35650"/>
                      </a:lnTo>
                      <a:lnTo>
                        <a:pt x="8488" y="35334"/>
                      </a:lnTo>
                      <a:lnTo>
                        <a:pt x="8488" y="35334"/>
                      </a:lnTo>
                      <a:lnTo>
                        <a:pt x="8528" y="34979"/>
                      </a:lnTo>
                      <a:lnTo>
                        <a:pt x="8646" y="34663"/>
                      </a:lnTo>
                      <a:lnTo>
                        <a:pt x="8804" y="34268"/>
                      </a:lnTo>
                      <a:lnTo>
                        <a:pt x="9002" y="33834"/>
                      </a:lnTo>
                      <a:lnTo>
                        <a:pt x="9712" y="32649"/>
                      </a:lnTo>
                      <a:lnTo>
                        <a:pt x="10897" y="30833"/>
                      </a:lnTo>
                      <a:lnTo>
                        <a:pt x="10897" y="30833"/>
                      </a:lnTo>
                      <a:lnTo>
                        <a:pt x="12318" y="29017"/>
                      </a:lnTo>
                      <a:lnTo>
                        <a:pt x="13660" y="27162"/>
                      </a:lnTo>
                      <a:lnTo>
                        <a:pt x="15002" y="25267"/>
                      </a:lnTo>
                      <a:lnTo>
                        <a:pt x="16305" y="23332"/>
                      </a:lnTo>
                      <a:lnTo>
                        <a:pt x="17529" y="21398"/>
                      </a:lnTo>
                      <a:lnTo>
                        <a:pt x="18753" y="19424"/>
                      </a:lnTo>
                      <a:lnTo>
                        <a:pt x="19898" y="17411"/>
                      </a:lnTo>
                      <a:lnTo>
                        <a:pt x="21003" y="15397"/>
                      </a:lnTo>
                      <a:lnTo>
                        <a:pt x="21003" y="15397"/>
                      </a:lnTo>
                      <a:lnTo>
                        <a:pt x="23688" y="14015"/>
                      </a:lnTo>
                      <a:lnTo>
                        <a:pt x="25899" y="12831"/>
                      </a:lnTo>
                      <a:lnTo>
                        <a:pt x="27675" y="11844"/>
                      </a:lnTo>
                      <a:lnTo>
                        <a:pt x="29136" y="10936"/>
                      </a:lnTo>
                      <a:lnTo>
                        <a:pt x="30320" y="10146"/>
                      </a:lnTo>
                      <a:lnTo>
                        <a:pt x="31426" y="9317"/>
                      </a:lnTo>
                      <a:lnTo>
                        <a:pt x="32413" y="8488"/>
                      </a:lnTo>
                      <a:lnTo>
                        <a:pt x="33479" y="7580"/>
                      </a:lnTo>
                      <a:lnTo>
                        <a:pt x="33479" y="7580"/>
                      </a:lnTo>
                      <a:lnTo>
                        <a:pt x="33992" y="7028"/>
                      </a:lnTo>
                      <a:lnTo>
                        <a:pt x="34466" y="6475"/>
                      </a:lnTo>
                      <a:lnTo>
                        <a:pt x="34703" y="6159"/>
                      </a:lnTo>
                      <a:lnTo>
                        <a:pt x="34860" y="5843"/>
                      </a:lnTo>
                      <a:lnTo>
                        <a:pt x="35018" y="5527"/>
                      </a:lnTo>
                      <a:lnTo>
                        <a:pt x="35176" y="5211"/>
                      </a:lnTo>
                      <a:lnTo>
                        <a:pt x="35255" y="4896"/>
                      </a:lnTo>
                      <a:lnTo>
                        <a:pt x="35334" y="4540"/>
                      </a:lnTo>
                      <a:lnTo>
                        <a:pt x="35334" y="4185"/>
                      </a:lnTo>
                      <a:lnTo>
                        <a:pt x="35334" y="3869"/>
                      </a:lnTo>
                      <a:lnTo>
                        <a:pt x="35255" y="3514"/>
                      </a:lnTo>
                      <a:lnTo>
                        <a:pt x="35176" y="3159"/>
                      </a:lnTo>
                      <a:lnTo>
                        <a:pt x="35018" y="2843"/>
                      </a:lnTo>
                      <a:lnTo>
                        <a:pt x="34781" y="24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5993175" y="3195025"/>
                  <a:ext cx="16800" cy="19775"/>
                </a:xfrm>
                <a:custGeom>
                  <a:rect b="b" l="l" r="r" t="t"/>
                  <a:pathLst>
                    <a:path extrusionOk="0" h="791" w="672">
                      <a:moveTo>
                        <a:pt x="1" y="1"/>
                      </a:moveTo>
                      <a:lnTo>
                        <a:pt x="1" y="1"/>
                      </a:lnTo>
                      <a:lnTo>
                        <a:pt x="1" y="1"/>
                      </a:lnTo>
                      <a:lnTo>
                        <a:pt x="1" y="1"/>
                      </a:lnTo>
                      <a:lnTo>
                        <a:pt x="356" y="356"/>
                      </a:lnTo>
                      <a:lnTo>
                        <a:pt x="672" y="790"/>
                      </a:lnTo>
                      <a:lnTo>
                        <a:pt x="672" y="790"/>
                      </a:lnTo>
                      <a:lnTo>
                        <a:pt x="356" y="356"/>
                      </a:lnTo>
                      <a:lnTo>
                        <a:pt x="1" y="1"/>
                      </a:lnTo>
                      <a:close/>
                    </a:path>
                  </a:pathLst>
                </a:custGeom>
                <a:solidFill>
                  <a:srgbClr val="829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5993175" y="3195025"/>
                  <a:ext cx="16800" cy="19775"/>
                </a:xfrm>
                <a:custGeom>
                  <a:rect b="b" l="l" r="r" t="t"/>
                  <a:pathLst>
                    <a:path extrusionOk="0" fill="none" h="791" w="672">
                      <a:moveTo>
                        <a:pt x="1" y="1"/>
                      </a:moveTo>
                      <a:lnTo>
                        <a:pt x="1" y="1"/>
                      </a:lnTo>
                      <a:lnTo>
                        <a:pt x="1" y="1"/>
                      </a:lnTo>
                      <a:lnTo>
                        <a:pt x="1" y="1"/>
                      </a:lnTo>
                      <a:lnTo>
                        <a:pt x="356" y="356"/>
                      </a:lnTo>
                      <a:lnTo>
                        <a:pt x="672" y="790"/>
                      </a:lnTo>
                      <a:lnTo>
                        <a:pt x="672" y="790"/>
                      </a:lnTo>
                      <a:lnTo>
                        <a:pt x="356" y="356"/>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5674400" y="3195025"/>
                  <a:ext cx="350400" cy="339550"/>
                </a:xfrm>
                <a:custGeom>
                  <a:rect b="b" l="l" r="r" t="t"/>
                  <a:pathLst>
                    <a:path extrusionOk="0" h="13582" w="14016">
                      <a:moveTo>
                        <a:pt x="12752" y="1"/>
                      </a:moveTo>
                      <a:lnTo>
                        <a:pt x="12160" y="317"/>
                      </a:lnTo>
                      <a:lnTo>
                        <a:pt x="11567" y="633"/>
                      </a:lnTo>
                      <a:lnTo>
                        <a:pt x="11015" y="1027"/>
                      </a:lnTo>
                      <a:lnTo>
                        <a:pt x="10502" y="1462"/>
                      </a:lnTo>
                      <a:lnTo>
                        <a:pt x="5882" y="5725"/>
                      </a:lnTo>
                      <a:lnTo>
                        <a:pt x="3593" y="7857"/>
                      </a:lnTo>
                      <a:lnTo>
                        <a:pt x="1974" y="9436"/>
                      </a:lnTo>
                      <a:lnTo>
                        <a:pt x="1540" y="9871"/>
                      </a:lnTo>
                      <a:lnTo>
                        <a:pt x="1184" y="10344"/>
                      </a:lnTo>
                      <a:lnTo>
                        <a:pt x="869" y="10818"/>
                      </a:lnTo>
                      <a:lnTo>
                        <a:pt x="592" y="11331"/>
                      </a:lnTo>
                      <a:lnTo>
                        <a:pt x="395" y="11884"/>
                      </a:lnTo>
                      <a:lnTo>
                        <a:pt x="197" y="12437"/>
                      </a:lnTo>
                      <a:lnTo>
                        <a:pt x="79" y="12990"/>
                      </a:lnTo>
                      <a:lnTo>
                        <a:pt x="0" y="13582"/>
                      </a:lnTo>
                      <a:lnTo>
                        <a:pt x="2606" y="12239"/>
                      </a:lnTo>
                      <a:lnTo>
                        <a:pt x="4738" y="11134"/>
                      </a:lnTo>
                      <a:lnTo>
                        <a:pt x="6475" y="10147"/>
                      </a:lnTo>
                      <a:lnTo>
                        <a:pt x="7896" y="9278"/>
                      </a:lnTo>
                      <a:lnTo>
                        <a:pt x="9080" y="8449"/>
                      </a:lnTo>
                      <a:lnTo>
                        <a:pt x="10107" y="7660"/>
                      </a:lnTo>
                      <a:lnTo>
                        <a:pt x="11133" y="6831"/>
                      </a:lnTo>
                      <a:lnTo>
                        <a:pt x="12120" y="5923"/>
                      </a:lnTo>
                      <a:lnTo>
                        <a:pt x="12673" y="5410"/>
                      </a:lnTo>
                      <a:lnTo>
                        <a:pt x="13147" y="4857"/>
                      </a:lnTo>
                      <a:lnTo>
                        <a:pt x="13384" y="4541"/>
                      </a:lnTo>
                      <a:lnTo>
                        <a:pt x="13541" y="4225"/>
                      </a:lnTo>
                      <a:lnTo>
                        <a:pt x="13699" y="3909"/>
                      </a:lnTo>
                      <a:lnTo>
                        <a:pt x="13857" y="3593"/>
                      </a:lnTo>
                      <a:lnTo>
                        <a:pt x="13936" y="3278"/>
                      </a:lnTo>
                      <a:lnTo>
                        <a:pt x="14015" y="2922"/>
                      </a:lnTo>
                      <a:lnTo>
                        <a:pt x="14015" y="2606"/>
                      </a:lnTo>
                      <a:lnTo>
                        <a:pt x="14015" y="2251"/>
                      </a:lnTo>
                      <a:lnTo>
                        <a:pt x="13976" y="1896"/>
                      </a:lnTo>
                      <a:lnTo>
                        <a:pt x="13857" y="1580"/>
                      </a:lnTo>
                      <a:lnTo>
                        <a:pt x="13699" y="1225"/>
                      </a:lnTo>
                      <a:lnTo>
                        <a:pt x="13502" y="869"/>
                      </a:lnTo>
                      <a:lnTo>
                        <a:pt x="13462" y="869"/>
                      </a:lnTo>
                      <a:lnTo>
                        <a:pt x="13423" y="790"/>
                      </a:lnTo>
                      <a:lnTo>
                        <a:pt x="13107" y="356"/>
                      </a:lnTo>
                      <a:lnTo>
                        <a:pt x="12752" y="1"/>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5674400" y="3195025"/>
                  <a:ext cx="350400" cy="339550"/>
                </a:xfrm>
                <a:custGeom>
                  <a:rect b="b" l="l" r="r" t="t"/>
                  <a:pathLst>
                    <a:path extrusionOk="0" fill="none" h="13582" w="14016">
                      <a:moveTo>
                        <a:pt x="12752" y="1"/>
                      </a:moveTo>
                      <a:lnTo>
                        <a:pt x="12752" y="1"/>
                      </a:lnTo>
                      <a:lnTo>
                        <a:pt x="12160" y="317"/>
                      </a:lnTo>
                      <a:lnTo>
                        <a:pt x="11567" y="633"/>
                      </a:lnTo>
                      <a:lnTo>
                        <a:pt x="11015" y="1027"/>
                      </a:lnTo>
                      <a:lnTo>
                        <a:pt x="10502" y="1462"/>
                      </a:lnTo>
                      <a:lnTo>
                        <a:pt x="10502" y="1462"/>
                      </a:lnTo>
                      <a:lnTo>
                        <a:pt x="5882" y="5725"/>
                      </a:lnTo>
                      <a:lnTo>
                        <a:pt x="3593" y="7857"/>
                      </a:lnTo>
                      <a:lnTo>
                        <a:pt x="1974" y="9436"/>
                      </a:lnTo>
                      <a:lnTo>
                        <a:pt x="1974" y="9436"/>
                      </a:lnTo>
                      <a:lnTo>
                        <a:pt x="1540" y="9871"/>
                      </a:lnTo>
                      <a:lnTo>
                        <a:pt x="1184" y="10344"/>
                      </a:lnTo>
                      <a:lnTo>
                        <a:pt x="869" y="10818"/>
                      </a:lnTo>
                      <a:lnTo>
                        <a:pt x="592" y="11331"/>
                      </a:lnTo>
                      <a:lnTo>
                        <a:pt x="395" y="11884"/>
                      </a:lnTo>
                      <a:lnTo>
                        <a:pt x="197" y="12437"/>
                      </a:lnTo>
                      <a:lnTo>
                        <a:pt x="79" y="12990"/>
                      </a:lnTo>
                      <a:lnTo>
                        <a:pt x="0" y="13582"/>
                      </a:lnTo>
                      <a:lnTo>
                        <a:pt x="0" y="13582"/>
                      </a:lnTo>
                      <a:lnTo>
                        <a:pt x="2606" y="12239"/>
                      </a:lnTo>
                      <a:lnTo>
                        <a:pt x="4738" y="11134"/>
                      </a:lnTo>
                      <a:lnTo>
                        <a:pt x="6475" y="10147"/>
                      </a:lnTo>
                      <a:lnTo>
                        <a:pt x="7896" y="9278"/>
                      </a:lnTo>
                      <a:lnTo>
                        <a:pt x="9080" y="8449"/>
                      </a:lnTo>
                      <a:lnTo>
                        <a:pt x="10107" y="7660"/>
                      </a:lnTo>
                      <a:lnTo>
                        <a:pt x="11133" y="6831"/>
                      </a:lnTo>
                      <a:lnTo>
                        <a:pt x="12120" y="5923"/>
                      </a:lnTo>
                      <a:lnTo>
                        <a:pt x="12120" y="5923"/>
                      </a:lnTo>
                      <a:lnTo>
                        <a:pt x="12673" y="5410"/>
                      </a:lnTo>
                      <a:lnTo>
                        <a:pt x="13147" y="4857"/>
                      </a:lnTo>
                      <a:lnTo>
                        <a:pt x="13384" y="4541"/>
                      </a:lnTo>
                      <a:lnTo>
                        <a:pt x="13541" y="4225"/>
                      </a:lnTo>
                      <a:lnTo>
                        <a:pt x="13699" y="3909"/>
                      </a:lnTo>
                      <a:lnTo>
                        <a:pt x="13857" y="3593"/>
                      </a:lnTo>
                      <a:lnTo>
                        <a:pt x="13936" y="3278"/>
                      </a:lnTo>
                      <a:lnTo>
                        <a:pt x="14015" y="2922"/>
                      </a:lnTo>
                      <a:lnTo>
                        <a:pt x="14015" y="2606"/>
                      </a:lnTo>
                      <a:lnTo>
                        <a:pt x="14015" y="2251"/>
                      </a:lnTo>
                      <a:lnTo>
                        <a:pt x="13976" y="1896"/>
                      </a:lnTo>
                      <a:lnTo>
                        <a:pt x="13857" y="1580"/>
                      </a:lnTo>
                      <a:lnTo>
                        <a:pt x="13699" y="1225"/>
                      </a:lnTo>
                      <a:lnTo>
                        <a:pt x="13502" y="869"/>
                      </a:lnTo>
                      <a:lnTo>
                        <a:pt x="13502" y="869"/>
                      </a:lnTo>
                      <a:lnTo>
                        <a:pt x="13462" y="869"/>
                      </a:lnTo>
                      <a:lnTo>
                        <a:pt x="13462" y="869"/>
                      </a:lnTo>
                      <a:lnTo>
                        <a:pt x="13462" y="869"/>
                      </a:lnTo>
                      <a:lnTo>
                        <a:pt x="13423" y="790"/>
                      </a:lnTo>
                      <a:lnTo>
                        <a:pt x="13423" y="790"/>
                      </a:lnTo>
                      <a:lnTo>
                        <a:pt x="13107" y="356"/>
                      </a:lnTo>
                      <a:lnTo>
                        <a:pt x="127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6083975" y="2350175"/>
                  <a:ext cx="178675" cy="261575"/>
                </a:xfrm>
                <a:custGeom>
                  <a:rect b="b" l="l" r="r" t="t"/>
                  <a:pathLst>
                    <a:path extrusionOk="0" h="10463" w="7147">
                      <a:moveTo>
                        <a:pt x="6554" y="1"/>
                      </a:moveTo>
                      <a:lnTo>
                        <a:pt x="2843" y="3159"/>
                      </a:lnTo>
                      <a:lnTo>
                        <a:pt x="2962" y="3712"/>
                      </a:lnTo>
                      <a:lnTo>
                        <a:pt x="3041" y="4304"/>
                      </a:lnTo>
                      <a:lnTo>
                        <a:pt x="3001" y="4817"/>
                      </a:lnTo>
                      <a:lnTo>
                        <a:pt x="2962" y="5094"/>
                      </a:lnTo>
                      <a:lnTo>
                        <a:pt x="2922" y="5330"/>
                      </a:lnTo>
                      <a:lnTo>
                        <a:pt x="2804" y="5567"/>
                      </a:lnTo>
                      <a:lnTo>
                        <a:pt x="2686" y="5804"/>
                      </a:lnTo>
                      <a:lnTo>
                        <a:pt x="2528" y="6041"/>
                      </a:lnTo>
                      <a:lnTo>
                        <a:pt x="2330" y="6199"/>
                      </a:lnTo>
                      <a:lnTo>
                        <a:pt x="2093" y="6396"/>
                      </a:lnTo>
                      <a:lnTo>
                        <a:pt x="1817" y="6554"/>
                      </a:lnTo>
                      <a:lnTo>
                        <a:pt x="1462" y="6673"/>
                      </a:lnTo>
                      <a:lnTo>
                        <a:pt x="1106" y="6791"/>
                      </a:lnTo>
                      <a:lnTo>
                        <a:pt x="1027" y="6831"/>
                      </a:lnTo>
                      <a:lnTo>
                        <a:pt x="791" y="6989"/>
                      </a:lnTo>
                      <a:lnTo>
                        <a:pt x="554" y="7304"/>
                      </a:lnTo>
                      <a:lnTo>
                        <a:pt x="396" y="7462"/>
                      </a:lnTo>
                      <a:lnTo>
                        <a:pt x="277" y="7660"/>
                      </a:lnTo>
                      <a:lnTo>
                        <a:pt x="159" y="7936"/>
                      </a:lnTo>
                      <a:lnTo>
                        <a:pt x="80" y="8173"/>
                      </a:lnTo>
                      <a:lnTo>
                        <a:pt x="1" y="8489"/>
                      </a:lnTo>
                      <a:lnTo>
                        <a:pt x="1" y="8844"/>
                      </a:lnTo>
                      <a:lnTo>
                        <a:pt x="1" y="9199"/>
                      </a:lnTo>
                      <a:lnTo>
                        <a:pt x="119" y="9594"/>
                      </a:lnTo>
                      <a:lnTo>
                        <a:pt x="238" y="10028"/>
                      </a:lnTo>
                      <a:lnTo>
                        <a:pt x="475" y="10463"/>
                      </a:lnTo>
                      <a:lnTo>
                        <a:pt x="1185" y="9831"/>
                      </a:lnTo>
                      <a:lnTo>
                        <a:pt x="1935" y="9239"/>
                      </a:lnTo>
                      <a:lnTo>
                        <a:pt x="2725" y="8686"/>
                      </a:lnTo>
                      <a:lnTo>
                        <a:pt x="3554" y="8173"/>
                      </a:lnTo>
                      <a:lnTo>
                        <a:pt x="4423" y="7739"/>
                      </a:lnTo>
                      <a:lnTo>
                        <a:pt x="5291" y="7383"/>
                      </a:lnTo>
                      <a:lnTo>
                        <a:pt x="6199" y="7067"/>
                      </a:lnTo>
                      <a:lnTo>
                        <a:pt x="7147" y="6791"/>
                      </a:lnTo>
                      <a:lnTo>
                        <a:pt x="6910" y="6515"/>
                      </a:lnTo>
                      <a:lnTo>
                        <a:pt x="6712" y="6199"/>
                      </a:lnTo>
                      <a:lnTo>
                        <a:pt x="6554" y="5844"/>
                      </a:lnTo>
                      <a:lnTo>
                        <a:pt x="6397" y="5449"/>
                      </a:lnTo>
                      <a:lnTo>
                        <a:pt x="6318" y="5015"/>
                      </a:lnTo>
                      <a:lnTo>
                        <a:pt x="6239" y="4580"/>
                      </a:lnTo>
                      <a:lnTo>
                        <a:pt x="6199" y="4107"/>
                      </a:lnTo>
                      <a:lnTo>
                        <a:pt x="6199" y="3633"/>
                      </a:lnTo>
                      <a:lnTo>
                        <a:pt x="6199" y="2646"/>
                      </a:lnTo>
                      <a:lnTo>
                        <a:pt x="6278" y="1698"/>
                      </a:lnTo>
                      <a:lnTo>
                        <a:pt x="6397" y="790"/>
                      </a:lnTo>
                      <a:lnTo>
                        <a:pt x="6554"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6083975" y="2350175"/>
                  <a:ext cx="178675" cy="261575"/>
                </a:xfrm>
                <a:custGeom>
                  <a:rect b="b" l="l" r="r" t="t"/>
                  <a:pathLst>
                    <a:path extrusionOk="0" fill="none" h="10463" w="7147">
                      <a:moveTo>
                        <a:pt x="6554" y="1"/>
                      </a:moveTo>
                      <a:lnTo>
                        <a:pt x="6554" y="1"/>
                      </a:lnTo>
                      <a:lnTo>
                        <a:pt x="6397" y="790"/>
                      </a:lnTo>
                      <a:lnTo>
                        <a:pt x="6278" y="1698"/>
                      </a:lnTo>
                      <a:lnTo>
                        <a:pt x="6199" y="2646"/>
                      </a:lnTo>
                      <a:lnTo>
                        <a:pt x="6199" y="3633"/>
                      </a:lnTo>
                      <a:lnTo>
                        <a:pt x="6199" y="4107"/>
                      </a:lnTo>
                      <a:lnTo>
                        <a:pt x="6239" y="4580"/>
                      </a:lnTo>
                      <a:lnTo>
                        <a:pt x="6318" y="5015"/>
                      </a:lnTo>
                      <a:lnTo>
                        <a:pt x="6397" y="5449"/>
                      </a:lnTo>
                      <a:lnTo>
                        <a:pt x="6554" y="5844"/>
                      </a:lnTo>
                      <a:lnTo>
                        <a:pt x="6712" y="6199"/>
                      </a:lnTo>
                      <a:lnTo>
                        <a:pt x="6910" y="6515"/>
                      </a:lnTo>
                      <a:lnTo>
                        <a:pt x="7147" y="6791"/>
                      </a:lnTo>
                      <a:lnTo>
                        <a:pt x="7147" y="6791"/>
                      </a:lnTo>
                      <a:lnTo>
                        <a:pt x="6199" y="7067"/>
                      </a:lnTo>
                      <a:lnTo>
                        <a:pt x="5291" y="7383"/>
                      </a:lnTo>
                      <a:lnTo>
                        <a:pt x="4423" y="7739"/>
                      </a:lnTo>
                      <a:lnTo>
                        <a:pt x="3554" y="8173"/>
                      </a:lnTo>
                      <a:lnTo>
                        <a:pt x="2725" y="8686"/>
                      </a:lnTo>
                      <a:lnTo>
                        <a:pt x="1935" y="9239"/>
                      </a:lnTo>
                      <a:lnTo>
                        <a:pt x="1185" y="9831"/>
                      </a:lnTo>
                      <a:lnTo>
                        <a:pt x="475" y="10463"/>
                      </a:lnTo>
                      <a:lnTo>
                        <a:pt x="475" y="10463"/>
                      </a:lnTo>
                      <a:lnTo>
                        <a:pt x="238" y="10028"/>
                      </a:lnTo>
                      <a:lnTo>
                        <a:pt x="119" y="9594"/>
                      </a:lnTo>
                      <a:lnTo>
                        <a:pt x="1" y="9199"/>
                      </a:lnTo>
                      <a:lnTo>
                        <a:pt x="1" y="8844"/>
                      </a:lnTo>
                      <a:lnTo>
                        <a:pt x="1" y="8489"/>
                      </a:lnTo>
                      <a:lnTo>
                        <a:pt x="80" y="8173"/>
                      </a:lnTo>
                      <a:lnTo>
                        <a:pt x="159" y="7936"/>
                      </a:lnTo>
                      <a:lnTo>
                        <a:pt x="277" y="7660"/>
                      </a:lnTo>
                      <a:lnTo>
                        <a:pt x="396" y="7462"/>
                      </a:lnTo>
                      <a:lnTo>
                        <a:pt x="554" y="7304"/>
                      </a:lnTo>
                      <a:lnTo>
                        <a:pt x="791" y="6989"/>
                      </a:lnTo>
                      <a:lnTo>
                        <a:pt x="1027" y="6831"/>
                      </a:lnTo>
                      <a:lnTo>
                        <a:pt x="1106" y="6791"/>
                      </a:lnTo>
                      <a:lnTo>
                        <a:pt x="1106" y="6791"/>
                      </a:lnTo>
                      <a:lnTo>
                        <a:pt x="1462" y="6673"/>
                      </a:lnTo>
                      <a:lnTo>
                        <a:pt x="1817" y="6554"/>
                      </a:lnTo>
                      <a:lnTo>
                        <a:pt x="2093" y="6396"/>
                      </a:lnTo>
                      <a:lnTo>
                        <a:pt x="2330" y="6199"/>
                      </a:lnTo>
                      <a:lnTo>
                        <a:pt x="2528" y="6041"/>
                      </a:lnTo>
                      <a:lnTo>
                        <a:pt x="2686" y="5804"/>
                      </a:lnTo>
                      <a:lnTo>
                        <a:pt x="2804" y="5567"/>
                      </a:lnTo>
                      <a:lnTo>
                        <a:pt x="2922" y="5330"/>
                      </a:lnTo>
                      <a:lnTo>
                        <a:pt x="2962" y="5094"/>
                      </a:lnTo>
                      <a:lnTo>
                        <a:pt x="3001" y="4817"/>
                      </a:lnTo>
                      <a:lnTo>
                        <a:pt x="3041" y="4304"/>
                      </a:lnTo>
                      <a:lnTo>
                        <a:pt x="2962" y="3712"/>
                      </a:lnTo>
                      <a:lnTo>
                        <a:pt x="2843" y="3159"/>
                      </a:lnTo>
                      <a:lnTo>
                        <a:pt x="65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6154050" y="2423225"/>
                  <a:ext cx="7925" cy="32575"/>
                </a:xfrm>
                <a:custGeom>
                  <a:rect b="b" l="l" r="r" t="t"/>
                  <a:pathLst>
                    <a:path extrusionOk="0" h="1303" w="317">
                      <a:moveTo>
                        <a:pt x="277" y="0"/>
                      </a:moveTo>
                      <a:lnTo>
                        <a:pt x="1" y="237"/>
                      </a:lnTo>
                      <a:lnTo>
                        <a:pt x="119" y="750"/>
                      </a:lnTo>
                      <a:lnTo>
                        <a:pt x="198" y="1303"/>
                      </a:lnTo>
                      <a:lnTo>
                        <a:pt x="159" y="790"/>
                      </a:lnTo>
                      <a:lnTo>
                        <a:pt x="40" y="237"/>
                      </a:lnTo>
                      <a:lnTo>
                        <a:pt x="31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6154050" y="2423225"/>
                  <a:ext cx="7925" cy="32575"/>
                </a:xfrm>
                <a:custGeom>
                  <a:rect b="b" l="l" r="r" t="t"/>
                  <a:pathLst>
                    <a:path extrusionOk="0" fill="none" h="1303" w="317">
                      <a:moveTo>
                        <a:pt x="277" y="0"/>
                      </a:moveTo>
                      <a:lnTo>
                        <a:pt x="1" y="237"/>
                      </a:lnTo>
                      <a:lnTo>
                        <a:pt x="1" y="237"/>
                      </a:lnTo>
                      <a:lnTo>
                        <a:pt x="119" y="750"/>
                      </a:lnTo>
                      <a:lnTo>
                        <a:pt x="198" y="1303"/>
                      </a:lnTo>
                      <a:lnTo>
                        <a:pt x="198" y="1303"/>
                      </a:lnTo>
                      <a:lnTo>
                        <a:pt x="198" y="1303"/>
                      </a:lnTo>
                      <a:lnTo>
                        <a:pt x="198" y="1303"/>
                      </a:lnTo>
                      <a:lnTo>
                        <a:pt x="159" y="790"/>
                      </a:lnTo>
                      <a:lnTo>
                        <a:pt x="40" y="237"/>
                      </a:lnTo>
                      <a:lnTo>
                        <a:pt x="317" y="0"/>
                      </a:lnTo>
                      <a:lnTo>
                        <a:pt x="317" y="0"/>
                      </a:lnTo>
                      <a:lnTo>
                        <a:pt x="27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6160975" y="2387675"/>
                  <a:ext cx="42450" cy="35575"/>
                </a:xfrm>
                <a:custGeom>
                  <a:rect b="b" l="l" r="r" t="t"/>
                  <a:pathLst>
                    <a:path extrusionOk="0" h="1423" w="1698">
                      <a:moveTo>
                        <a:pt x="1698" y="1"/>
                      </a:moveTo>
                      <a:lnTo>
                        <a:pt x="0" y="1422"/>
                      </a:lnTo>
                      <a:lnTo>
                        <a:pt x="40" y="1422"/>
                      </a:lnTo>
                      <a:lnTo>
                        <a:pt x="1698"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6160975" y="2387675"/>
                  <a:ext cx="42450" cy="35575"/>
                </a:xfrm>
                <a:custGeom>
                  <a:rect b="b" l="l" r="r" t="t"/>
                  <a:pathLst>
                    <a:path extrusionOk="0" fill="none" h="1423" w="1698">
                      <a:moveTo>
                        <a:pt x="1698" y="1"/>
                      </a:moveTo>
                      <a:lnTo>
                        <a:pt x="0" y="1422"/>
                      </a:lnTo>
                      <a:lnTo>
                        <a:pt x="0" y="1422"/>
                      </a:lnTo>
                      <a:lnTo>
                        <a:pt x="40" y="1422"/>
                      </a:lnTo>
                      <a:lnTo>
                        <a:pt x="16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6155050" y="2381775"/>
                  <a:ext cx="56275" cy="74025"/>
                </a:xfrm>
                <a:custGeom>
                  <a:rect b="b" l="l" r="r" t="t"/>
                  <a:pathLst>
                    <a:path extrusionOk="0" h="2961" w="2251">
                      <a:moveTo>
                        <a:pt x="2172" y="0"/>
                      </a:moveTo>
                      <a:lnTo>
                        <a:pt x="1935" y="237"/>
                      </a:lnTo>
                      <a:lnTo>
                        <a:pt x="277" y="1658"/>
                      </a:lnTo>
                      <a:lnTo>
                        <a:pt x="0" y="1895"/>
                      </a:lnTo>
                      <a:lnTo>
                        <a:pt x="119" y="2448"/>
                      </a:lnTo>
                      <a:lnTo>
                        <a:pt x="158" y="2961"/>
                      </a:lnTo>
                      <a:lnTo>
                        <a:pt x="514" y="2882"/>
                      </a:lnTo>
                      <a:lnTo>
                        <a:pt x="830" y="2724"/>
                      </a:lnTo>
                      <a:lnTo>
                        <a:pt x="1145" y="2527"/>
                      </a:lnTo>
                      <a:lnTo>
                        <a:pt x="1461" y="2290"/>
                      </a:lnTo>
                      <a:lnTo>
                        <a:pt x="1738" y="2013"/>
                      </a:lnTo>
                      <a:lnTo>
                        <a:pt x="1974" y="1698"/>
                      </a:lnTo>
                      <a:lnTo>
                        <a:pt x="2132" y="1382"/>
                      </a:lnTo>
                      <a:lnTo>
                        <a:pt x="2211" y="1066"/>
                      </a:lnTo>
                      <a:lnTo>
                        <a:pt x="2251" y="790"/>
                      </a:lnTo>
                      <a:lnTo>
                        <a:pt x="2251" y="553"/>
                      </a:lnTo>
                      <a:lnTo>
                        <a:pt x="2211" y="276"/>
                      </a:lnTo>
                      <a:lnTo>
                        <a:pt x="2172" y="0"/>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6155050" y="2381775"/>
                  <a:ext cx="56275" cy="74025"/>
                </a:xfrm>
                <a:custGeom>
                  <a:rect b="b" l="l" r="r" t="t"/>
                  <a:pathLst>
                    <a:path extrusionOk="0" fill="none" h="2961" w="2251">
                      <a:moveTo>
                        <a:pt x="2172" y="0"/>
                      </a:moveTo>
                      <a:lnTo>
                        <a:pt x="1935" y="237"/>
                      </a:lnTo>
                      <a:lnTo>
                        <a:pt x="277" y="1658"/>
                      </a:lnTo>
                      <a:lnTo>
                        <a:pt x="0" y="1895"/>
                      </a:lnTo>
                      <a:lnTo>
                        <a:pt x="0" y="1895"/>
                      </a:lnTo>
                      <a:lnTo>
                        <a:pt x="119" y="2448"/>
                      </a:lnTo>
                      <a:lnTo>
                        <a:pt x="158" y="2961"/>
                      </a:lnTo>
                      <a:lnTo>
                        <a:pt x="158" y="2961"/>
                      </a:lnTo>
                      <a:lnTo>
                        <a:pt x="514" y="2882"/>
                      </a:lnTo>
                      <a:lnTo>
                        <a:pt x="830" y="2724"/>
                      </a:lnTo>
                      <a:lnTo>
                        <a:pt x="1145" y="2527"/>
                      </a:lnTo>
                      <a:lnTo>
                        <a:pt x="1461" y="2290"/>
                      </a:lnTo>
                      <a:lnTo>
                        <a:pt x="1738" y="2013"/>
                      </a:lnTo>
                      <a:lnTo>
                        <a:pt x="1974" y="1698"/>
                      </a:lnTo>
                      <a:lnTo>
                        <a:pt x="2132" y="1382"/>
                      </a:lnTo>
                      <a:lnTo>
                        <a:pt x="2211" y="1066"/>
                      </a:lnTo>
                      <a:lnTo>
                        <a:pt x="2211" y="1066"/>
                      </a:lnTo>
                      <a:lnTo>
                        <a:pt x="2251" y="790"/>
                      </a:lnTo>
                      <a:lnTo>
                        <a:pt x="2251" y="553"/>
                      </a:lnTo>
                      <a:lnTo>
                        <a:pt x="2211" y="276"/>
                      </a:lnTo>
                      <a:lnTo>
                        <a:pt x="217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6060300" y="2123175"/>
                  <a:ext cx="241825" cy="306975"/>
                </a:xfrm>
                <a:custGeom>
                  <a:rect b="b" l="l" r="r" t="t"/>
                  <a:pathLst>
                    <a:path extrusionOk="0" h="12279" w="9673">
                      <a:moveTo>
                        <a:pt x="5014" y="1"/>
                      </a:moveTo>
                      <a:lnTo>
                        <a:pt x="4422" y="119"/>
                      </a:lnTo>
                      <a:lnTo>
                        <a:pt x="4106" y="198"/>
                      </a:lnTo>
                      <a:lnTo>
                        <a:pt x="3830" y="277"/>
                      </a:lnTo>
                      <a:lnTo>
                        <a:pt x="3277" y="553"/>
                      </a:lnTo>
                      <a:lnTo>
                        <a:pt x="2764" y="909"/>
                      </a:lnTo>
                      <a:lnTo>
                        <a:pt x="2330" y="1303"/>
                      </a:lnTo>
                      <a:lnTo>
                        <a:pt x="1895" y="1777"/>
                      </a:lnTo>
                      <a:lnTo>
                        <a:pt x="1540" y="2290"/>
                      </a:lnTo>
                      <a:lnTo>
                        <a:pt x="1224" y="2843"/>
                      </a:lnTo>
                      <a:lnTo>
                        <a:pt x="908" y="3435"/>
                      </a:lnTo>
                      <a:lnTo>
                        <a:pt x="672" y="4067"/>
                      </a:lnTo>
                      <a:lnTo>
                        <a:pt x="474" y="4699"/>
                      </a:lnTo>
                      <a:lnTo>
                        <a:pt x="316" y="5370"/>
                      </a:lnTo>
                      <a:lnTo>
                        <a:pt x="198" y="6041"/>
                      </a:lnTo>
                      <a:lnTo>
                        <a:pt x="79" y="6673"/>
                      </a:lnTo>
                      <a:lnTo>
                        <a:pt x="40" y="7304"/>
                      </a:lnTo>
                      <a:lnTo>
                        <a:pt x="0" y="7896"/>
                      </a:lnTo>
                      <a:lnTo>
                        <a:pt x="40" y="8489"/>
                      </a:lnTo>
                      <a:lnTo>
                        <a:pt x="79" y="9081"/>
                      </a:lnTo>
                      <a:lnTo>
                        <a:pt x="237" y="9633"/>
                      </a:lnTo>
                      <a:lnTo>
                        <a:pt x="474" y="10147"/>
                      </a:lnTo>
                      <a:lnTo>
                        <a:pt x="751" y="10620"/>
                      </a:lnTo>
                      <a:lnTo>
                        <a:pt x="1066" y="11055"/>
                      </a:lnTo>
                      <a:lnTo>
                        <a:pt x="1461" y="11410"/>
                      </a:lnTo>
                      <a:lnTo>
                        <a:pt x="1895" y="11686"/>
                      </a:lnTo>
                      <a:lnTo>
                        <a:pt x="2330" y="11963"/>
                      </a:lnTo>
                      <a:lnTo>
                        <a:pt x="2843" y="12121"/>
                      </a:lnTo>
                      <a:lnTo>
                        <a:pt x="3356" y="12239"/>
                      </a:lnTo>
                      <a:lnTo>
                        <a:pt x="3909" y="12279"/>
                      </a:lnTo>
                      <a:lnTo>
                        <a:pt x="4462" y="12239"/>
                      </a:lnTo>
                      <a:lnTo>
                        <a:pt x="5014" y="12160"/>
                      </a:lnTo>
                      <a:lnTo>
                        <a:pt x="5567" y="11963"/>
                      </a:lnTo>
                      <a:lnTo>
                        <a:pt x="6120" y="11726"/>
                      </a:lnTo>
                      <a:lnTo>
                        <a:pt x="6633" y="11371"/>
                      </a:lnTo>
                      <a:lnTo>
                        <a:pt x="6988" y="11134"/>
                      </a:lnTo>
                      <a:lnTo>
                        <a:pt x="7265" y="10857"/>
                      </a:lnTo>
                      <a:lnTo>
                        <a:pt x="7541" y="10620"/>
                      </a:lnTo>
                      <a:lnTo>
                        <a:pt x="7778" y="10344"/>
                      </a:lnTo>
                      <a:lnTo>
                        <a:pt x="7975" y="10068"/>
                      </a:lnTo>
                      <a:lnTo>
                        <a:pt x="8173" y="9752"/>
                      </a:lnTo>
                      <a:lnTo>
                        <a:pt x="8488" y="9120"/>
                      </a:lnTo>
                      <a:lnTo>
                        <a:pt x="8765" y="8410"/>
                      </a:lnTo>
                      <a:lnTo>
                        <a:pt x="9041" y="7581"/>
                      </a:lnTo>
                      <a:lnTo>
                        <a:pt x="9515" y="5528"/>
                      </a:lnTo>
                      <a:lnTo>
                        <a:pt x="9633" y="4935"/>
                      </a:lnTo>
                      <a:lnTo>
                        <a:pt x="9673" y="4343"/>
                      </a:lnTo>
                      <a:lnTo>
                        <a:pt x="9633" y="3791"/>
                      </a:lnTo>
                      <a:lnTo>
                        <a:pt x="9515" y="3238"/>
                      </a:lnTo>
                      <a:lnTo>
                        <a:pt x="9357" y="2725"/>
                      </a:lnTo>
                      <a:lnTo>
                        <a:pt x="9120" y="2211"/>
                      </a:lnTo>
                      <a:lnTo>
                        <a:pt x="8844" y="1777"/>
                      </a:lnTo>
                      <a:lnTo>
                        <a:pt x="8488" y="1343"/>
                      </a:lnTo>
                      <a:lnTo>
                        <a:pt x="8094" y="988"/>
                      </a:lnTo>
                      <a:lnTo>
                        <a:pt x="7699" y="672"/>
                      </a:lnTo>
                      <a:lnTo>
                        <a:pt x="7225" y="395"/>
                      </a:lnTo>
                      <a:lnTo>
                        <a:pt x="6712" y="198"/>
                      </a:lnTo>
                      <a:lnTo>
                        <a:pt x="6159" y="79"/>
                      </a:lnTo>
                      <a:lnTo>
                        <a:pt x="5606"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3"/>
                <p:cNvSpPr/>
                <p:nvPr/>
              </p:nvSpPr>
              <p:spPr>
                <a:xfrm>
                  <a:off x="6142225" y="2110350"/>
                  <a:ext cx="187550" cy="199400"/>
                </a:xfrm>
                <a:custGeom>
                  <a:rect b="b" l="l" r="r" t="t"/>
                  <a:pathLst>
                    <a:path extrusionOk="0" h="7976" w="7502">
                      <a:moveTo>
                        <a:pt x="1698" y="0"/>
                      </a:moveTo>
                      <a:lnTo>
                        <a:pt x="1303" y="79"/>
                      </a:lnTo>
                      <a:lnTo>
                        <a:pt x="908" y="198"/>
                      </a:lnTo>
                      <a:lnTo>
                        <a:pt x="434" y="316"/>
                      </a:lnTo>
                      <a:lnTo>
                        <a:pt x="0" y="514"/>
                      </a:lnTo>
                      <a:lnTo>
                        <a:pt x="316" y="1027"/>
                      </a:lnTo>
                      <a:lnTo>
                        <a:pt x="632" y="1501"/>
                      </a:lnTo>
                      <a:lnTo>
                        <a:pt x="987" y="1935"/>
                      </a:lnTo>
                      <a:lnTo>
                        <a:pt x="1343" y="2330"/>
                      </a:lnTo>
                      <a:lnTo>
                        <a:pt x="2093" y="3040"/>
                      </a:lnTo>
                      <a:lnTo>
                        <a:pt x="2764" y="3672"/>
                      </a:lnTo>
                      <a:lnTo>
                        <a:pt x="3395" y="4225"/>
                      </a:lnTo>
                      <a:lnTo>
                        <a:pt x="3672" y="4501"/>
                      </a:lnTo>
                      <a:lnTo>
                        <a:pt x="3909" y="4817"/>
                      </a:lnTo>
                      <a:lnTo>
                        <a:pt x="4106" y="5093"/>
                      </a:lnTo>
                      <a:lnTo>
                        <a:pt x="4264" y="5409"/>
                      </a:lnTo>
                      <a:lnTo>
                        <a:pt x="4343" y="5764"/>
                      </a:lnTo>
                      <a:lnTo>
                        <a:pt x="4382" y="6120"/>
                      </a:lnTo>
                      <a:lnTo>
                        <a:pt x="4461" y="6475"/>
                      </a:lnTo>
                      <a:lnTo>
                        <a:pt x="4580" y="6830"/>
                      </a:lnTo>
                      <a:lnTo>
                        <a:pt x="4738" y="7107"/>
                      </a:lnTo>
                      <a:lnTo>
                        <a:pt x="4975" y="7383"/>
                      </a:lnTo>
                      <a:lnTo>
                        <a:pt x="5211" y="7620"/>
                      </a:lnTo>
                      <a:lnTo>
                        <a:pt x="5488" y="7778"/>
                      </a:lnTo>
                      <a:lnTo>
                        <a:pt x="5804" y="7896"/>
                      </a:lnTo>
                      <a:lnTo>
                        <a:pt x="6119" y="7975"/>
                      </a:lnTo>
                      <a:lnTo>
                        <a:pt x="6396" y="7975"/>
                      </a:lnTo>
                      <a:lnTo>
                        <a:pt x="6672" y="7936"/>
                      </a:lnTo>
                      <a:lnTo>
                        <a:pt x="6949" y="7857"/>
                      </a:lnTo>
                      <a:lnTo>
                        <a:pt x="7185" y="7659"/>
                      </a:lnTo>
                      <a:lnTo>
                        <a:pt x="7343" y="7422"/>
                      </a:lnTo>
                      <a:lnTo>
                        <a:pt x="7462" y="7107"/>
                      </a:lnTo>
                      <a:lnTo>
                        <a:pt x="7501" y="6712"/>
                      </a:lnTo>
                      <a:lnTo>
                        <a:pt x="7501" y="6238"/>
                      </a:lnTo>
                      <a:lnTo>
                        <a:pt x="7383" y="5725"/>
                      </a:lnTo>
                      <a:lnTo>
                        <a:pt x="7264" y="5133"/>
                      </a:lnTo>
                      <a:lnTo>
                        <a:pt x="7067" y="4501"/>
                      </a:lnTo>
                      <a:lnTo>
                        <a:pt x="6870" y="3909"/>
                      </a:lnTo>
                      <a:lnTo>
                        <a:pt x="6593" y="3277"/>
                      </a:lnTo>
                      <a:lnTo>
                        <a:pt x="6238" y="2645"/>
                      </a:lnTo>
                      <a:lnTo>
                        <a:pt x="5883" y="2053"/>
                      </a:lnTo>
                      <a:lnTo>
                        <a:pt x="5448" y="1540"/>
                      </a:lnTo>
                      <a:lnTo>
                        <a:pt x="4975" y="1027"/>
                      </a:lnTo>
                      <a:lnTo>
                        <a:pt x="4698" y="829"/>
                      </a:lnTo>
                      <a:lnTo>
                        <a:pt x="4422" y="632"/>
                      </a:lnTo>
                      <a:lnTo>
                        <a:pt x="4146" y="474"/>
                      </a:lnTo>
                      <a:lnTo>
                        <a:pt x="3830" y="316"/>
                      </a:lnTo>
                      <a:lnTo>
                        <a:pt x="3514" y="198"/>
                      </a:lnTo>
                      <a:lnTo>
                        <a:pt x="3198" y="79"/>
                      </a:lnTo>
                      <a:lnTo>
                        <a:pt x="2843" y="40"/>
                      </a:lnTo>
                      <a:lnTo>
                        <a:pt x="248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a:off x="6127425" y="2120225"/>
                  <a:ext cx="74025" cy="63175"/>
                </a:xfrm>
                <a:custGeom>
                  <a:rect b="b" l="l" r="r" t="t"/>
                  <a:pathLst>
                    <a:path extrusionOk="0" h="2527" w="2961">
                      <a:moveTo>
                        <a:pt x="987" y="0"/>
                      </a:moveTo>
                      <a:lnTo>
                        <a:pt x="711" y="79"/>
                      </a:lnTo>
                      <a:lnTo>
                        <a:pt x="434" y="197"/>
                      </a:lnTo>
                      <a:lnTo>
                        <a:pt x="237" y="355"/>
                      </a:lnTo>
                      <a:lnTo>
                        <a:pt x="40" y="553"/>
                      </a:lnTo>
                      <a:lnTo>
                        <a:pt x="0" y="790"/>
                      </a:lnTo>
                      <a:lnTo>
                        <a:pt x="0" y="1027"/>
                      </a:lnTo>
                      <a:lnTo>
                        <a:pt x="40" y="1263"/>
                      </a:lnTo>
                      <a:lnTo>
                        <a:pt x="118" y="1500"/>
                      </a:lnTo>
                      <a:lnTo>
                        <a:pt x="197" y="1698"/>
                      </a:lnTo>
                      <a:lnTo>
                        <a:pt x="316" y="1895"/>
                      </a:lnTo>
                      <a:lnTo>
                        <a:pt x="474" y="2053"/>
                      </a:lnTo>
                      <a:lnTo>
                        <a:pt x="671" y="2211"/>
                      </a:lnTo>
                      <a:lnTo>
                        <a:pt x="869" y="2329"/>
                      </a:lnTo>
                      <a:lnTo>
                        <a:pt x="1105" y="2408"/>
                      </a:lnTo>
                      <a:lnTo>
                        <a:pt x="1382" y="2487"/>
                      </a:lnTo>
                      <a:lnTo>
                        <a:pt x="1658" y="2527"/>
                      </a:lnTo>
                      <a:lnTo>
                        <a:pt x="1935" y="2527"/>
                      </a:lnTo>
                      <a:lnTo>
                        <a:pt x="2250" y="2487"/>
                      </a:lnTo>
                      <a:lnTo>
                        <a:pt x="2606" y="2408"/>
                      </a:lnTo>
                      <a:lnTo>
                        <a:pt x="2961" y="2290"/>
                      </a:lnTo>
                      <a:lnTo>
                        <a:pt x="2764" y="2329"/>
                      </a:lnTo>
                      <a:lnTo>
                        <a:pt x="2448" y="2329"/>
                      </a:lnTo>
                      <a:lnTo>
                        <a:pt x="2092" y="2290"/>
                      </a:lnTo>
                      <a:lnTo>
                        <a:pt x="1895" y="2211"/>
                      </a:lnTo>
                      <a:lnTo>
                        <a:pt x="1737" y="2132"/>
                      </a:lnTo>
                      <a:lnTo>
                        <a:pt x="1540" y="1974"/>
                      </a:lnTo>
                      <a:lnTo>
                        <a:pt x="1382" y="1816"/>
                      </a:lnTo>
                      <a:lnTo>
                        <a:pt x="1263" y="1658"/>
                      </a:lnTo>
                      <a:lnTo>
                        <a:pt x="1145" y="1421"/>
                      </a:lnTo>
                      <a:lnTo>
                        <a:pt x="1066" y="1145"/>
                      </a:lnTo>
                      <a:lnTo>
                        <a:pt x="987" y="790"/>
                      </a:lnTo>
                      <a:lnTo>
                        <a:pt x="987" y="434"/>
                      </a:lnTo>
                      <a:lnTo>
                        <a:pt x="98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6159975" y="2248525"/>
                  <a:ext cx="15825" cy="23700"/>
                </a:xfrm>
                <a:custGeom>
                  <a:rect b="b" l="l" r="r" t="t"/>
                  <a:pathLst>
                    <a:path extrusionOk="0" h="948" w="633">
                      <a:moveTo>
                        <a:pt x="396" y="0"/>
                      </a:moveTo>
                      <a:lnTo>
                        <a:pt x="277" y="40"/>
                      </a:lnTo>
                      <a:lnTo>
                        <a:pt x="159" y="119"/>
                      </a:lnTo>
                      <a:lnTo>
                        <a:pt x="40" y="237"/>
                      </a:lnTo>
                      <a:lnTo>
                        <a:pt x="1" y="435"/>
                      </a:lnTo>
                      <a:lnTo>
                        <a:pt x="1" y="593"/>
                      </a:lnTo>
                      <a:lnTo>
                        <a:pt x="40" y="750"/>
                      </a:lnTo>
                      <a:lnTo>
                        <a:pt x="119" y="869"/>
                      </a:lnTo>
                      <a:lnTo>
                        <a:pt x="238" y="948"/>
                      </a:lnTo>
                      <a:lnTo>
                        <a:pt x="356" y="948"/>
                      </a:lnTo>
                      <a:lnTo>
                        <a:pt x="475" y="829"/>
                      </a:lnTo>
                      <a:lnTo>
                        <a:pt x="554" y="711"/>
                      </a:lnTo>
                      <a:lnTo>
                        <a:pt x="593" y="514"/>
                      </a:lnTo>
                      <a:lnTo>
                        <a:pt x="633" y="356"/>
                      </a:lnTo>
                      <a:lnTo>
                        <a:pt x="593" y="158"/>
                      </a:lnTo>
                      <a:lnTo>
                        <a:pt x="514" y="79"/>
                      </a:lnTo>
                      <a:lnTo>
                        <a:pt x="39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6079050" y="2235700"/>
                  <a:ext cx="15825" cy="23700"/>
                </a:xfrm>
                <a:custGeom>
                  <a:rect b="b" l="l" r="r" t="t"/>
                  <a:pathLst>
                    <a:path extrusionOk="0" h="948" w="633">
                      <a:moveTo>
                        <a:pt x="277" y="0"/>
                      </a:moveTo>
                      <a:lnTo>
                        <a:pt x="158" y="79"/>
                      </a:lnTo>
                      <a:lnTo>
                        <a:pt x="80" y="237"/>
                      </a:lnTo>
                      <a:lnTo>
                        <a:pt x="40" y="395"/>
                      </a:lnTo>
                      <a:lnTo>
                        <a:pt x="1" y="592"/>
                      </a:lnTo>
                      <a:lnTo>
                        <a:pt x="40" y="750"/>
                      </a:lnTo>
                      <a:lnTo>
                        <a:pt x="119" y="869"/>
                      </a:lnTo>
                      <a:lnTo>
                        <a:pt x="237" y="948"/>
                      </a:lnTo>
                      <a:lnTo>
                        <a:pt x="395" y="908"/>
                      </a:lnTo>
                      <a:lnTo>
                        <a:pt x="474" y="829"/>
                      </a:lnTo>
                      <a:lnTo>
                        <a:pt x="593" y="711"/>
                      </a:lnTo>
                      <a:lnTo>
                        <a:pt x="632" y="513"/>
                      </a:lnTo>
                      <a:lnTo>
                        <a:pt x="632" y="316"/>
                      </a:lnTo>
                      <a:lnTo>
                        <a:pt x="632" y="158"/>
                      </a:lnTo>
                      <a:lnTo>
                        <a:pt x="553" y="40"/>
                      </a:lnTo>
                      <a:lnTo>
                        <a:pt x="4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6076100" y="2228775"/>
                  <a:ext cx="14825" cy="8925"/>
                </a:xfrm>
                <a:custGeom>
                  <a:rect b="b" l="l" r="r" t="t"/>
                  <a:pathLst>
                    <a:path extrusionOk="0" h="357" w="593">
                      <a:moveTo>
                        <a:pt x="0" y="1"/>
                      </a:moveTo>
                      <a:lnTo>
                        <a:pt x="40" y="119"/>
                      </a:lnTo>
                      <a:lnTo>
                        <a:pt x="158" y="238"/>
                      </a:lnTo>
                      <a:lnTo>
                        <a:pt x="276" y="317"/>
                      </a:lnTo>
                      <a:lnTo>
                        <a:pt x="355" y="356"/>
                      </a:lnTo>
                      <a:lnTo>
                        <a:pt x="474" y="356"/>
                      </a:lnTo>
                      <a:lnTo>
                        <a:pt x="592" y="31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6084975" y="2263325"/>
                  <a:ext cx="30625" cy="46425"/>
                </a:xfrm>
                <a:custGeom>
                  <a:rect b="b" l="l" r="r" t="t"/>
                  <a:pathLst>
                    <a:path extrusionOk="0" h="1857" w="1225">
                      <a:moveTo>
                        <a:pt x="1224" y="1"/>
                      </a:moveTo>
                      <a:lnTo>
                        <a:pt x="948" y="395"/>
                      </a:lnTo>
                      <a:lnTo>
                        <a:pt x="672" y="790"/>
                      </a:lnTo>
                      <a:lnTo>
                        <a:pt x="356" y="1145"/>
                      </a:lnTo>
                      <a:lnTo>
                        <a:pt x="0" y="1501"/>
                      </a:lnTo>
                      <a:lnTo>
                        <a:pt x="198" y="1659"/>
                      </a:lnTo>
                      <a:lnTo>
                        <a:pt x="395" y="1777"/>
                      </a:lnTo>
                      <a:lnTo>
                        <a:pt x="632" y="1817"/>
                      </a:lnTo>
                      <a:lnTo>
                        <a:pt x="908" y="1856"/>
                      </a:lnTo>
                      <a:lnTo>
                        <a:pt x="1224" y="1"/>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6127425" y="2321550"/>
                  <a:ext cx="51325" cy="18775"/>
                </a:xfrm>
                <a:custGeom>
                  <a:rect b="b" l="l" r="r" t="t"/>
                  <a:pathLst>
                    <a:path extrusionOk="0" h="751" w="2053">
                      <a:moveTo>
                        <a:pt x="1974" y="1"/>
                      </a:moveTo>
                      <a:lnTo>
                        <a:pt x="1935" y="40"/>
                      </a:lnTo>
                      <a:lnTo>
                        <a:pt x="1737" y="198"/>
                      </a:lnTo>
                      <a:lnTo>
                        <a:pt x="1540" y="317"/>
                      </a:lnTo>
                      <a:lnTo>
                        <a:pt x="1303" y="435"/>
                      </a:lnTo>
                      <a:lnTo>
                        <a:pt x="1066" y="514"/>
                      </a:lnTo>
                      <a:lnTo>
                        <a:pt x="829" y="554"/>
                      </a:lnTo>
                      <a:lnTo>
                        <a:pt x="592" y="593"/>
                      </a:lnTo>
                      <a:lnTo>
                        <a:pt x="355" y="593"/>
                      </a:lnTo>
                      <a:lnTo>
                        <a:pt x="118" y="554"/>
                      </a:lnTo>
                      <a:lnTo>
                        <a:pt x="40" y="554"/>
                      </a:lnTo>
                      <a:lnTo>
                        <a:pt x="0" y="593"/>
                      </a:lnTo>
                      <a:lnTo>
                        <a:pt x="40" y="672"/>
                      </a:lnTo>
                      <a:lnTo>
                        <a:pt x="79" y="672"/>
                      </a:lnTo>
                      <a:lnTo>
                        <a:pt x="513" y="751"/>
                      </a:lnTo>
                      <a:lnTo>
                        <a:pt x="948" y="711"/>
                      </a:lnTo>
                      <a:lnTo>
                        <a:pt x="1342" y="593"/>
                      </a:lnTo>
                      <a:lnTo>
                        <a:pt x="1698" y="396"/>
                      </a:lnTo>
                      <a:lnTo>
                        <a:pt x="2053" y="159"/>
                      </a:lnTo>
                      <a:lnTo>
                        <a:pt x="2053" y="80"/>
                      </a:lnTo>
                      <a:lnTo>
                        <a:pt x="2053" y="40"/>
                      </a:lnTo>
                      <a:lnTo>
                        <a:pt x="19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6252750" y="2274175"/>
                  <a:ext cx="63200" cy="70100"/>
                </a:xfrm>
                <a:custGeom>
                  <a:rect b="b" l="l" r="r" t="t"/>
                  <a:pathLst>
                    <a:path extrusionOk="0" h="2804" w="2528">
                      <a:moveTo>
                        <a:pt x="1738" y="1"/>
                      </a:moveTo>
                      <a:lnTo>
                        <a:pt x="1462" y="40"/>
                      </a:lnTo>
                      <a:lnTo>
                        <a:pt x="1225" y="119"/>
                      </a:lnTo>
                      <a:lnTo>
                        <a:pt x="948" y="317"/>
                      </a:lnTo>
                      <a:lnTo>
                        <a:pt x="711" y="514"/>
                      </a:lnTo>
                      <a:lnTo>
                        <a:pt x="514" y="751"/>
                      </a:lnTo>
                      <a:lnTo>
                        <a:pt x="317" y="988"/>
                      </a:lnTo>
                      <a:lnTo>
                        <a:pt x="198" y="1264"/>
                      </a:lnTo>
                      <a:lnTo>
                        <a:pt x="80" y="1541"/>
                      </a:lnTo>
                      <a:lnTo>
                        <a:pt x="1" y="1817"/>
                      </a:lnTo>
                      <a:lnTo>
                        <a:pt x="1" y="2054"/>
                      </a:lnTo>
                      <a:lnTo>
                        <a:pt x="40" y="2330"/>
                      </a:lnTo>
                      <a:lnTo>
                        <a:pt x="119" y="2527"/>
                      </a:lnTo>
                      <a:lnTo>
                        <a:pt x="277" y="2685"/>
                      </a:lnTo>
                      <a:lnTo>
                        <a:pt x="475" y="2764"/>
                      </a:lnTo>
                      <a:lnTo>
                        <a:pt x="751" y="2804"/>
                      </a:lnTo>
                      <a:lnTo>
                        <a:pt x="948" y="2764"/>
                      </a:lnTo>
                      <a:lnTo>
                        <a:pt x="1185" y="2725"/>
                      </a:lnTo>
                      <a:lnTo>
                        <a:pt x="1580" y="2527"/>
                      </a:lnTo>
                      <a:lnTo>
                        <a:pt x="1935" y="2291"/>
                      </a:lnTo>
                      <a:lnTo>
                        <a:pt x="2093" y="2133"/>
                      </a:lnTo>
                      <a:lnTo>
                        <a:pt x="2212" y="1975"/>
                      </a:lnTo>
                      <a:lnTo>
                        <a:pt x="2370" y="1698"/>
                      </a:lnTo>
                      <a:lnTo>
                        <a:pt x="2488" y="1462"/>
                      </a:lnTo>
                      <a:lnTo>
                        <a:pt x="2528" y="1185"/>
                      </a:lnTo>
                      <a:lnTo>
                        <a:pt x="2528" y="909"/>
                      </a:lnTo>
                      <a:lnTo>
                        <a:pt x="2488" y="633"/>
                      </a:lnTo>
                      <a:lnTo>
                        <a:pt x="2370" y="396"/>
                      </a:lnTo>
                      <a:lnTo>
                        <a:pt x="2212" y="198"/>
                      </a:lnTo>
                      <a:lnTo>
                        <a:pt x="1975" y="80"/>
                      </a:lnTo>
                      <a:lnTo>
                        <a:pt x="1856" y="40"/>
                      </a:lnTo>
                      <a:lnTo>
                        <a:pt x="1738"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a:off x="6182675" y="2213000"/>
                  <a:ext cx="34575" cy="24700"/>
                </a:xfrm>
                <a:custGeom>
                  <a:rect b="b" l="l" r="r" t="t"/>
                  <a:pathLst>
                    <a:path extrusionOk="0" h="988" w="1383">
                      <a:moveTo>
                        <a:pt x="119" y="0"/>
                      </a:moveTo>
                      <a:lnTo>
                        <a:pt x="80" y="40"/>
                      </a:lnTo>
                      <a:lnTo>
                        <a:pt x="40" y="79"/>
                      </a:lnTo>
                      <a:lnTo>
                        <a:pt x="1" y="119"/>
                      </a:lnTo>
                      <a:lnTo>
                        <a:pt x="40" y="198"/>
                      </a:lnTo>
                      <a:lnTo>
                        <a:pt x="40" y="237"/>
                      </a:lnTo>
                      <a:lnTo>
                        <a:pt x="119" y="276"/>
                      </a:lnTo>
                      <a:lnTo>
                        <a:pt x="159" y="276"/>
                      </a:lnTo>
                      <a:lnTo>
                        <a:pt x="435" y="355"/>
                      </a:lnTo>
                      <a:lnTo>
                        <a:pt x="711" y="513"/>
                      </a:lnTo>
                      <a:lnTo>
                        <a:pt x="909" y="671"/>
                      </a:lnTo>
                      <a:lnTo>
                        <a:pt x="1067" y="908"/>
                      </a:lnTo>
                      <a:lnTo>
                        <a:pt x="1185" y="987"/>
                      </a:lnTo>
                      <a:lnTo>
                        <a:pt x="1304" y="987"/>
                      </a:lnTo>
                      <a:lnTo>
                        <a:pt x="1343" y="948"/>
                      </a:lnTo>
                      <a:lnTo>
                        <a:pt x="1383" y="869"/>
                      </a:lnTo>
                      <a:lnTo>
                        <a:pt x="1383" y="829"/>
                      </a:lnTo>
                      <a:lnTo>
                        <a:pt x="1343" y="750"/>
                      </a:lnTo>
                      <a:lnTo>
                        <a:pt x="1146" y="474"/>
                      </a:lnTo>
                      <a:lnTo>
                        <a:pt x="869" y="237"/>
                      </a:lnTo>
                      <a:lnTo>
                        <a:pt x="554" y="79"/>
                      </a:lnTo>
                      <a:lnTo>
                        <a:pt x="19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6069175" y="2193250"/>
                  <a:ext cx="38525" cy="16800"/>
                </a:xfrm>
                <a:custGeom>
                  <a:rect b="b" l="l" r="r" t="t"/>
                  <a:pathLst>
                    <a:path extrusionOk="0" h="672" w="1541">
                      <a:moveTo>
                        <a:pt x="1067" y="1"/>
                      </a:moveTo>
                      <a:lnTo>
                        <a:pt x="711" y="40"/>
                      </a:lnTo>
                      <a:lnTo>
                        <a:pt x="356" y="198"/>
                      </a:lnTo>
                      <a:lnTo>
                        <a:pt x="80" y="395"/>
                      </a:lnTo>
                      <a:lnTo>
                        <a:pt x="1" y="514"/>
                      </a:lnTo>
                      <a:lnTo>
                        <a:pt x="80" y="632"/>
                      </a:lnTo>
                      <a:lnTo>
                        <a:pt x="159" y="672"/>
                      </a:lnTo>
                      <a:lnTo>
                        <a:pt x="277" y="632"/>
                      </a:lnTo>
                      <a:lnTo>
                        <a:pt x="514" y="474"/>
                      </a:lnTo>
                      <a:lnTo>
                        <a:pt x="790" y="356"/>
                      </a:lnTo>
                      <a:lnTo>
                        <a:pt x="1067" y="316"/>
                      </a:lnTo>
                      <a:lnTo>
                        <a:pt x="1343" y="356"/>
                      </a:lnTo>
                      <a:lnTo>
                        <a:pt x="1422" y="356"/>
                      </a:lnTo>
                      <a:lnTo>
                        <a:pt x="1461" y="316"/>
                      </a:lnTo>
                      <a:lnTo>
                        <a:pt x="1501" y="277"/>
                      </a:lnTo>
                      <a:lnTo>
                        <a:pt x="1540" y="237"/>
                      </a:lnTo>
                      <a:lnTo>
                        <a:pt x="1540" y="158"/>
                      </a:lnTo>
                      <a:lnTo>
                        <a:pt x="1540" y="119"/>
                      </a:lnTo>
                      <a:lnTo>
                        <a:pt x="1501" y="80"/>
                      </a:lnTo>
                      <a:lnTo>
                        <a:pt x="1422" y="40"/>
                      </a:lnTo>
                      <a:lnTo>
                        <a:pt x="1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6157025" y="2241625"/>
                  <a:ext cx="14825" cy="8900"/>
                </a:xfrm>
                <a:custGeom>
                  <a:rect b="b" l="l" r="r" t="t"/>
                  <a:pathLst>
                    <a:path extrusionOk="0" h="356" w="593">
                      <a:moveTo>
                        <a:pt x="0" y="0"/>
                      </a:moveTo>
                      <a:lnTo>
                        <a:pt x="40" y="79"/>
                      </a:lnTo>
                      <a:lnTo>
                        <a:pt x="158" y="276"/>
                      </a:lnTo>
                      <a:lnTo>
                        <a:pt x="237" y="316"/>
                      </a:lnTo>
                      <a:lnTo>
                        <a:pt x="316" y="355"/>
                      </a:lnTo>
                      <a:lnTo>
                        <a:pt x="435" y="355"/>
                      </a:lnTo>
                      <a:lnTo>
                        <a:pt x="593" y="316"/>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6177750" y="3027250"/>
                  <a:ext cx="106625" cy="91800"/>
                </a:xfrm>
                <a:custGeom>
                  <a:rect b="b" l="l" r="r" t="t"/>
                  <a:pathLst>
                    <a:path extrusionOk="0" h="3672" w="4265">
                      <a:moveTo>
                        <a:pt x="0" y="0"/>
                      </a:moveTo>
                      <a:lnTo>
                        <a:pt x="1224" y="3672"/>
                      </a:lnTo>
                      <a:lnTo>
                        <a:pt x="1580" y="3554"/>
                      </a:lnTo>
                      <a:lnTo>
                        <a:pt x="1935" y="3435"/>
                      </a:lnTo>
                      <a:lnTo>
                        <a:pt x="2409" y="3238"/>
                      </a:lnTo>
                      <a:lnTo>
                        <a:pt x="2882" y="2961"/>
                      </a:lnTo>
                      <a:lnTo>
                        <a:pt x="3396" y="2646"/>
                      </a:lnTo>
                      <a:lnTo>
                        <a:pt x="3869" y="2290"/>
                      </a:lnTo>
                      <a:lnTo>
                        <a:pt x="4067" y="2053"/>
                      </a:lnTo>
                      <a:lnTo>
                        <a:pt x="4264" y="1816"/>
                      </a:lnTo>
                      <a:lnTo>
                        <a:pt x="4067" y="1461"/>
                      </a:lnTo>
                      <a:lnTo>
                        <a:pt x="3909" y="1224"/>
                      </a:lnTo>
                      <a:lnTo>
                        <a:pt x="3751" y="1027"/>
                      </a:lnTo>
                      <a:lnTo>
                        <a:pt x="3554" y="869"/>
                      </a:lnTo>
                      <a:lnTo>
                        <a:pt x="3317" y="711"/>
                      </a:lnTo>
                      <a:lnTo>
                        <a:pt x="3119" y="553"/>
                      </a:lnTo>
                      <a:lnTo>
                        <a:pt x="2882" y="474"/>
                      </a:lnTo>
                      <a:lnTo>
                        <a:pt x="2606" y="395"/>
                      </a:lnTo>
                      <a:lnTo>
                        <a:pt x="2330" y="316"/>
                      </a:lnTo>
                      <a:lnTo>
                        <a:pt x="0"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6145175" y="3026250"/>
                  <a:ext cx="63200" cy="100700"/>
                </a:xfrm>
                <a:custGeom>
                  <a:rect b="b" l="l" r="r" t="t"/>
                  <a:pathLst>
                    <a:path extrusionOk="0" h="4028" w="2528">
                      <a:moveTo>
                        <a:pt x="1303" y="1"/>
                      </a:moveTo>
                      <a:lnTo>
                        <a:pt x="238" y="1146"/>
                      </a:lnTo>
                      <a:lnTo>
                        <a:pt x="159" y="1264"/>
                      </a:lnTo>
                      <a:lnTo>
                        <a:pt x="80" y="1422"/>
                      </a:lnTo>
                      <a:lnTo>
                        <a:pt x="40" y="1580"/>
                      </a:lnTo>
                      <a:lnTo>
                        <a:pt x="1" y="1738"/>
                      </a:lnTo>
                      <a:lnTo>
                        <a:pt x="1" y="1856"/>
                      </a:lnTo>
                      <a:lnTo>
                        <a:pt x="1" y="2014"/>
                      </a:lnTo>
                      <a:lnTo>
                        <a:pt x="40" y="2172"/>
                      </a:lnTo>
                      <a:lnTo>
                        <a:pt x="80" y="2330"/>
                      </a:lnTo>
                      <a:lnTo>
                        <a:pt x="672" y="3436"/>
                      </a:lnTo>
                      <a:lnTo>
                        <a:pt x="751" y="3594"/>
                      </a:lnTo>
                      <a:lnTo>
                        <a:pt x="909" y="3751"/>
                      </a:lnTo>
                      <a:lnTo>
                        <a:pt x="1067" y="3870"/>
                      </a:lnTo>
                      <a:lnTo>
                        <a:pt x="1225" y="3949"/>
                      </a:lnTo>
                      <a:lnTo>
                        <a:pt x="1422" y="3988"/>
                      </a:lnTo>
                      <a:lnTo>
                        <a:pt x="1580" y="4028"/>
                      </a:lnTo>
                      <a:lnTo>
                        <a:pt x="1777" y="3988"/>
                      </a:lnTo>
                      <a:lnTo>
                        <a:pt x="1975" y="3949"/>
                      </a:lnTo>
                      <a:lnTo>
                        <a:pt x="2527" y="3712"/>
                      </a:lnTo>
                      <a:lnTo>
                        <a:pt x="1303"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6234000" y="2548575"/>
                  <a:ext cx="221125" cy="542850"/>
                </a:xfrm>
                <a:custGeom>
                  <a:rect b="b" l="l" r="r" t="t"/>
                  <a:pathLst>
                    <a:path extrusionOk="0" h="21714" w="8845">
                      <a:moveTo>
                        <a:pt x="3396" y="0"/>
                      </a:moveTo>
                      <a:lnTo>
                        <a:pt x="3041" y="40"/>
                      </a:lnTo>
                      <a:lnTo>
                        <a:pt x="2646" y="158"/>
                      </a:lnTo>
                      <a:lnTo>
                        <a:pt x="2291" y="355"/>
                      </a:lnTo>
                      <a:lnTo>
                        <a:pt x="2014" y="632"/>
                      </a:lnTo>
                      <a:lnTo>
                        <a:pt x="1777" y="948"/>
                      </a:lnTo>
                      <a:lnTo>
                        <a:pt x="1580" y="1303"/>
                      </a:lnTo>
                      <a:lnTo>
                        <a:pt x="1501" y="1698"/>
                      </a:lnTo>
                      <a:lnTo>
                        <a:pt x="1461" y="2092"/>
                      </a:lnTo>
                      <a:lnTo>
                        <a:pt x="1501" y="2487"/>
                      </a:lnTo>
                      <a:lnTo>
                        <a:pt x="1619" y="2882"/>
                      </a:lnTo>
                      <a:lnTo>
                        <a:pt x="1659" y="2921"/>
                      </a:lnTo>
                      <a:lnTo>
                        <a:pt x="2172" y="4066"/>
                      </a:lnTo>
                      <a:lnTo>
                        <a:pt x="2725" y="5251"/>
                      </a:lnTo>
                      <a:lnTo>
                        <a:pt x="3238" y="6435"/>
                      </a:lnTo>
                      <a:lnTo>
                        <a:pt x="3712" y="7659"/>
                      </a:lnTo>
                      <a:lnTo>
                        <a:pt x="4146" y="8804"/>
                      </a:lnTo>
                      <a:lnTo>
                        <a:pt x="4541" y="9988"/>
                      </a:lnTo>
                      <a:lnTo>
                        <a:pt x="4857" y="11212"/>
                      </a:lnTo>
                      <a:lnTo>
                        <a:pt x="5094" y="12436"/>
                      </a:lnTo>
                      <a:lnTo>
                        <a:pt x="5173" y="12989"/>
                      </a:lnTo>
                      <a:lnTo>
                        <a:pt x="5173" y="13147"/>
                      </a:lnTo>
                      <a:lnTo>
                        <a:pt x="5094" y="13541"/>
                      </a:lnTo>
                      <a:lnTo>
                        <a:pt x="4936" y="13936"/>
                      </a:lnTo>
                      <a:lnTo>
                        <a:pt x="4620" y="14449"/>
                      </a:lnTo>
                      <a:lnTo>
                        <a:pt x="4304" y="14963"/>
                      </a:lnTo>
                      <a:lnTo>
                        <a:pt x="3988" y="15476"/>
                      </a:lnTo>
                      <a:lnTo>
                        <a:pt x="3633" y="15950"/>
                      </a:lnTo>
                      <a:lnTo>
                        <a:pt x="2843" y="16976"/>
                      </a:lnTo>
                      <a:lnTo>
                        <a:pt x="1975" y="17963"/>
                      </a:lnTo>
                      <a:lnTo>
                        <a:pt x="277" y="19976"/>
                      </a:lnTo>
                      <a:lnTo>
                        <a:pt x="238" y="20016"/>
                      </a:lnTo>
                      <a:lnTo>
                        <a:pt x="159" y="20174"/>
                      </a:lnTo>
                      <a:lnTo>
                        <a:pt x="80" y="20292"/>
                      </a:lnTo>
                      <a:lnTo>
                        <a:pt x="1" y="20450"/>
                      </a:lnTo>
                      <a:lnTo>
                        <a:pt x="1" y="20608"/>
                      </a:lnTo>
                      <a:lnTo>
                        <a:pt x="1" y="20806"/>
                      </a:lnTo>
                      <a:lnTo>
                        <a:pt x="40" y="20963"/>
                      </a:lnTo>
                      <a:lnTo>
                        <a:pt x="80" y="21121"/>
                      </a:lnTo>
                      <a:lnTo>
                        <a:pt x="159" y="21240"/>
                      </a:lnTo>
                      <a:lnTo>
                        <a:pt x="277" y="21437"/>
                      </a:lnTo>
                      <a:lnTo>
                        <a:pt x="435" y="21556"/>
                      </a:lnTo>
                      <a:lnTo>
                        <a:pt x="632" y="21635"/>
                      </a:lnTo>
                      <a:lnTo>
                        <a:pt x="790" y="21674"/>
                      </a:lnTo>
                      <a:lnTo>
                        <a:pt x="988" y="21714"/>
                      </a:lnTo>
                      <a:lnTo>
                        <a:pt x="1185" y="21714"/>
                      </a:lnTo>
                      <a:lnTo>
                        <a:pt x="1383" y="21635"/>
                      </a:lnTo>
                      <a:lnTo>
                        <a:pt x="1580" y="21556"/>
                      </a:lnTo>
                      <a:lnTo>
                        <a:pt x="2725" y="20727"/>
                      </a:lnTo>
                      <a:lnTo>
                        <a:pt x="3870" y="19858"/>
                      </a:lnTo>
                      <a:lnTo>
                        <a:pt x="4936" y="18950"/>
                      </a:lnTo>
                      <a:lnTo>
                        <a:pt x="6002" y="18003"/>
                      </a:lnTo>
                      <a:lnTo>
                        <a:pt x="6515" y="17450"/>
                      </a:lnTo>
                      <a:lnTo>
                        <a:pt x="7028" y="16897"/>
                      </a:lnTo>
                      <a:lnTo>
                        <a:pt x="7502" y="16305"/>
                      </a:lnTo>
                      <a:lnTo>
                        <a:pt x="7936" y="15673"/>
                      </a:lnTo>
                      <a:lnTo>
                        <a:pt x="8212" y="15278"/>
                      </a:lnTo>
                      <a:lnTo>
                        <a:pt x="8410" y="14844"/>
                      </a:lnTo>
                      <a:lnTo>
                        <a:pt x="8607" y="14410"/>
                      </a:lnTo>
                      <a:lnTo>
                        <a:pt x="8765" y="13976"/>
                      </a:lnTo>
                      <a:lnTo>
                        <a:pt x="8805" y="13660"/>
                      </a:lnTo>
                      <a:lnTo>
                        <a:pt x="8844" y="13344"/>
                      </a:lnTo>
                      <a:lnTo>
                        <a:pt x="8844" y="12989"/>
                      </a:lnTo>
                      <a:lnTo>
                        <a:pt x="8844" y="12752"/>
                      </a:lnTo>
                      <a:lnTo>
                        <a:pt x="8805" y="11962"/>
                      </a:lnTo>
                      <a:lnTo>
                        <a:pt x="8607" y="10541"/>
                      </a:lnTo>
                      <a:lnTo>
                        <a:pt x="8331" y="9080"/>
                      </a:lnTo>
                      <a:lnTo>
                        <a:pt x="7976" y="7659"/>
                      </a:lnTo>
                      <a:lnTo>
                        <a:pt x="7502" y="6277"/>
                      </a:lnTo>
                      <a:lnTo>
                        <a:pt x="7028" y="4935"/>
                      </a:lnTo>
                      <a:lnTo>
                        <a:pt x="6475" y="3593"/>
                      </a:lnTo>
                      <a:lnTo>
                        <a:pt x="5883" y="2329"/>
                      </a:lnTo>
                      <a:lnTo>
                        <a:pt x="5251" y="1026"/>
                      </a:lnTo>
                      <a:lnTo>
                        <a:pt x="5291" y="1026"/>
                      </a:lnTo>
                      <a:lnTo>
                        <a:pt x="5054" y="711"/>
                      </a:lnTo>
                      <a:lnTo>
                        <a:pt x="4778" y="434"/>
                      </a:lnTo>
                      <a:lnTo>
                        <a:pt x="4462" y="237"/>
                      </a:lnTo>
                      <a:lnTo>
                        <a:pt x="4146" y="79"/>
                      </a:lnTo>
                      <a:lnTo>
                        <a:pt x="3791"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6234000" y="2548575"/>
                  <a:ext cx="221125" cy="542850"/>
                </a:xfrm>
                <a:custGeom>
                  <a:rect b="b" l="l" r="r" t="t"/>
                  <a:pathLst>
                    <a:path extrusionOk="0" fill="none" h="21714" w="8845">
                      <a:moveTo>
                        <a:pt x="5251" y="1026"/>
                      </a:moveTo>
                      <a:lnTo>
                        <a:pt x="5251" y="1026"/>
                      </a:lnTo>
                      <a:lnTo>
                        <a:pt x="5883" y="2329"/>
                      </a:lnTo>
                      <a:lnTo>
                        <a:pt x="6475" y="3593"/>
                      </a:lnTo>
                      <a:lnTo>
                        <a:pt x="6475" y="3593"/>
                      </a:lnTo>
                      <a:lnTo>
                        <a:pt x="7028" y="4935"/>
                      </a:lnTo>
                      <a:lnTo>
                        <a:pt x="7502" y="6277"/>
                      </a:lnTo>
                      <a:lnTo>
                        <a:pt x="7502" y="6277"/>
                      </a:lnTo>
                      <a:lnTo>
                        <a:pt x="7976" y="7659"/>
                      </a:lnTo>
                      <a:lnTo>
                        <a:pt x="8331" y="9080"/>
                      </a:lnTo>
                      <a:lnTo>
                        <a:pt x="8607" y="10541"/>
                      </a:lnTo>
                      <a:lnTo>
                        <a:pt x="8805" y="11962"/>
                      </a:lnTo>
                      <a:lnTo>
                        <a:pt x="8805" y="11962"/>
                      </a:lnTo>
                      <a:lnTo>
                        <a:pt x="8844" y="12752"/>
                      </a:lnTo>
                      <a:lnTo>
                        <a:pt x="8844" y="12989"/>
                      </a:lnTo>
                      <a:lnTo>
                        <a:pt x="8844" y="12989"/>
                      </a:lnTo>
                      <a:lnTo>
                        <a:pt x="8844" y="13344"/>
                      </a:lnTo>
                      <a:lnTo>
                        <a:pt x="8844" y="13344"/>
                      </a:lnTo>
                      <a:lnTo>
                        <a:pt x="8805" y="13660"/>
                      </a:lnTo>
                      <a:lnTo>
                        <a:pt x="8765" y="13976"/>
                      </a:lnTo>
                      <a:lnTo>
                        <a:pt x="8765" y="13976"/>
                      </a:lnTo>
                      <a:lnTo>
                        <a:pt x="8607" y="14410"/>
                      </a:lnTo>
                      <a:lnTo>
                        <a:pt x="8410" y="14844"/>
                      </a:lnTo>
                      <a:lnTo>
                        <a:pt x="8212" y="15278"/>
                      </a:lnTo>
                      <a:lnTo>
                        <a:pt x="7936" y="15673"/>
                      </a:lnTo>
                      <a:lnTo>
                        <a:pt x="7936" y="15673"/>
                      </a:lnTo>
                      <a:lnTo>
                        <a:pt x="7502" y="16305"/>
                      </a:lnTo>
                      <a:lnTo>
                        <a:pt x="7028" y="16897"/>
                      </a:lnTo>
                      <a:lnTo>
                        <a:pt x="6515" y="17450"/>
                      </a:lnTo>
                      <a:lnTo>
                        <a:pt x="6002" y="18003"/>
                      </a:lnTo>
                      <a:lnTo>
                        <a:pt x="6002" y="18003"/>
                      </a:lnTo>
                      <a:lnTo>
                        <a:pt x="4936" y="18950"/>
                      </a:lnTo>
                      <a:lnTo>
                        <a:pt x="3870" y="19858"/>
                      </a:lnTo>
                      <a:lnTo>
                        <a:pt x="2725" y="20727"/>
                      </a:lnTo>
                      <a:lnTo>
                        <a:pt x="1580" y="21556"/>
                      </a:lnTo>
                      <a:lnTo>
                        <a:pt x="1580" y="21556"/>
                      </a:lnTo>
                      <a:lnTo>
                        <a:pt x="1383" y="21635"/>
                      </a:lnTo>
                      <a:lnTo>
                        <a:pt x="1185" y="21714"/>
                      </a:lnTo>
                      <a:lnTo>
                        <a:pt x="988" y="21714"/>
                      </a:lnTo>
                      <a:lnTo>
                        <a:pt x="790" y="21674"/>
                      </a:lnTo>
                      <a:lnTo>
                        <a:pt x="632" y="21635"/>
                      </a:lnTo>
                      <a:lnTo>
                        <a:pt x="435" y="21556"/>
                      </a:lnTo>
                      <a:lnTo>
                        <a:pt x="277" y="21437"/>
                      </a:lnTo>
                      <a:lnTo>
                        <a:pt x="159" y="21240"/>
                      </a:lnTo>
                      <a:lnTo>
                        <a:pt x="159" y="21240"/>
                      </a:lnTo>
                      <a:lnTo>
                        <a:pt x="80" y="21121"/>
                      </a:lnTo>
                      <a:lnTo>
                        <a:pt x="40" y="20963"/>
                      </a:lnTo>
                      <a:lnTo>
                        <a:pt x="1" y="20806"/>
                      </a:lnTo>
                      <a:lnTo>
                        <a:pt x="1" y="20608"/>
                      </a:lnTo>
                      <a:lnTo>
                        <a:pt x="1" y="20450"/>
                      </a:lnTo>
                      <a:lnTo>
                        <a:pt x="80" y="20292"/>
                      </a:lnTo>
                      <a:lnTo>
                        <a:pt x="159" y="20174"/>
                      </a:lnTo>
                      <a:lnTo>
                        <a:pt x="238" y="20016"/>
                      </a:lnTo>
                      <a:lnTo>
                        <a:pt x="277" y="19976"/>
                      </a:lnTo>
                      <a:lnTo>
                        <a:pt x="277" y="19976"/>
                      </a:lnTo>
                      <a:lnTo>
                        <a:pt x="1975" y="17963"/>
                      </a:lnTo>
                      <a:lnTo>
                        <a:pt x="2843" y="16976"/>
                      </a:lnTo>
                      <a:lnTo>
                        <a:pt x="3633" y="15950"/>
                      </a:lnTo>
                      <a:lnTo>
                        <a:pt x="3633" y="15950"/>
                      </a:lnTo>
                      <a:lnTo>
                        <a:pt x="3988" y="15476"/>
                      </a:lnTo>
                      <a:lnTo>
                        <a:pt x="4304" y="14963"/>
                      </a:lnTo>
                      <a:lnTo>
                        <a:pt x="4620" y="14449"/>
                      </a:lnTo>
                      <a:lnTo>
                        <a:pt x="4936" y="13936"/>
                      </a:lnTo>
                      <a:lnTo>
                        <a:pt x="4936" y="13936"/>
                      </a:lnTo>
                      <a:lnTo>
                        <a:pt x="5094" y="13541"/>
                      </a:lnTo>
                      <a:lnTo>
                        <a:pt x="5173" y="13147"/>
                      </a:lnTo>
                      <a:lnTo>
                        <a:pt x="5173" y="13147"/>
                      </a:lnTo>
                      <a:lnTo>
                        <a:pt x="5173" y="13107"/>
                      </a:lnTo>
                      <a:lnTo>
                        <a:pt x="5173" y="13147"/>
                      </a:lnTo>
                      <a:lnTo>
                        <a:pt x="5173" y="12989"/>
                      </a:lnTo>
                      <a:lnTo>
                        <a:pt x="5173" y="12989"/>
                      </a:lnTo>
                      <a:lnTo>
                        <a:pt x="5094" y="12436"/>
                      </a:lnTo>
                      <a:lnTo>
                        <a:pt x="5094" y="12436"/>
                      </a:lnTo>
                      <a:lnTo>
                        <a:pt x="4857" y="11212"/>
                      </a:lnTo>
                      <a:lnTo>
                        <a:pt x="4541" y="9988"/>
                      </a:lnTo>
                      <a:lnTo>
                        <a:pt x="4146" y="8804"/>
                      </a:lnTo>
                      <a:lnTo>
                        <a:pt x="3712" y="7659"/>
                      </a:lnTo>
                      <a:lnTo>
                        <a:pt x="3712" y="7659"/>
                      </a:lnTo>
                      <a:lnTo>
                        <a:pt x="3238" y="6435"/>
                      </a:lnTo>
                      <a:lnTo>
                        <a:pt x="2725" y="5251"/>
                      </a:lnTo>
                      <a:lnTo>
                        <a:pt x="2725" y="5251"/>
                      </a:lnTo>
                      <a:lnTo>
                        <a:pt x="2172" y="4066"/>
                      </a:lnTo>
                      <a:lnTo>
                        <a:pt x="1659" y="2921"/>
                      </a:lnTo>
                      <a:lnTo>
                        <a:pt x="1619" y="2882"/>
                      </a:lnTo>
                      <a:lnTo>
                        <a:pt x="1619" y="2882"/>
                      </a:lnTo>
                      <a:lnTo>
                        <a:pt x="1501" y="2487"/>
                      </a:lnTo>
                      <a:lnTo>
                        <a:pt x="1461" y="2092"/>
                      </a:lnTo>
                      <a:lnTo>
                        <a:pt x="1501" y="1698"/>
                      </a:lnTo>
                      <a:lnTo>
                        <a:pt x="1580" y="1303"/>
                      </a:lnTo>
                      <a:lnTo>
                        <a:pt x="1777" y="948"/>
                      </a:lnTo>
                      <a:lnTo>
                        <a:pt x="2014" y="632"/>
                      </a:lnTo>
                      <a:lnTo>
                        <a:pt x="2291" y="355"/>
                      </a:lnTo>
                      <a:lnTo>
                        <a:pt x="2646" y="158"/>
                      </a:lnTo>
                      <a:lnTo>
                        <a:pt x="2646" y="158"/>
                      </a:lnTo>
                      <a:lnTo>
                        <a:pt x="3041" y="40"/>
                      </a:lnTo>
                      <a:lnTo>
                        <a:pt x="3396" y="0"/>
                      </a:lnTo>
                      <a:lnTo>
                        <a:pt x="3791" y="0"/>
                      </a:lnTo>
                      <a:lnTo>
                        <a:pt x="4146" y="79"/>
                      </a:lnTo>
                      <a:lnTo>
                        <a:pt x="4462" y="237"/>
                      </a:lnTo>
                      <a:lnTo>
                        <a:pt x="4778" y="434"/>
                      </a:lnTo>
                      <a:lnTo>
                        <a:pt x="5054" y="711"/>
                      </a:lnTo>
                      <a:lnTo>
                        <a:pt x="5291" y="1026"/>
                      </a:lnTo>
                      <a:lnTo>
                        <a:pt x="5251" y="10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5487850" y="3167400"/>
                  <a:ext cx="760000" cy="856725"/>
                </a:xfrm>
                <a:custGeom>
                  <a:rect b="b" l="l" r="r" t="t"/>
                  <a:pathLst>
                    <a:path extrusionOk="0" h="34269" w="30400">
                      <a:moveTo>
                        <a:pt x="23451" y="0"/>
                      </a:moveTo>
                      <a:lnTo>
                        <a:pt x="22701" y="79"/>
                      </a:lnTo>
                      <a:lnTo>
                        <a:pt x="21951" y="237"/>
                      </a:lnTo>
                      <a:lnTo>
                        <a:pt x="21201" y="435"/>
                      </a:lnTo>
                      <a:lnTo>
                        <a:pt x="20490" y="751"/>
                      </a:lnTo>
                      <a:lnTo>
                        <a:pt x="19780" y="1106"/>
                      </a:lnTo>
                      <a:lnTo>
                        <a:pt x="19108" y="1540"/>
                      </a:lnTo>
                      <a:lnTo>
                        <a:pt x="18516" y="2014"/>
                      </a:lnTo>
                      <a:lnTo>
                        <a:pt x="17924" y="2606"/>
                      </a:lnTo>
                      <a:lnTo>
                        <a:pt x="14253" y="6633"/>
                      </a:lnTo>
                      <a:lnTo>
                        <a:pt x="12239" y="8844"/>
                      </a:lnTo>
                      <a:lnTo>
                        <a:pt x="10186" y="11173"/>
                      </a:lnTo>
                      <a:lnTo>
                        <a:pt x="9791" y="11647"/>
                      </a:lnTo>
                      <a:lnTo>
                        <a:pt x="9397" y="12200"/>
                      </a:lnTo>
                      <a:lnTo>
                        <a:pt x="9002" y="12792"/>
                      </a:lnTo>
                      <a:lnTo>
                        <a:pt x="8607" y="13423"/>
                      </a:lnTo>
                      <a:lnTo>
                        <a:pt x="7778" y="14884"/>
                      </a:lnTo>
                      <a:lnTo>
                        <a:pt x="6909" y="16463"/>
                      </a:lnTo>
                      <a:lnTo>
                        <a:pt x="6080" y="18200"/>
                      </a:lnTo>
                      <a:lnTo>
                        <a:pt x="5251" y="19977"/>
                      </a:lnTo>
                      <a:lnTo>
                        <a:pt x="4462" y="21793"/>
                      </a:lnTo>
                      <a:lnTo>
                        <a:pt x="3712" y="23609"/>
                      </a:lnTo>
                      <a:lnTo>
                        <a:pt x="2330" y="27044"/>
                      </a:lnTo>
                      <a:lnTo>
                        <a:pt x="1185" y="29965"/>
                      </a:lnTo>
                      <a:lnTo>
                        <a:pt x="395" y="32018"/>
                      </a:lnTo>
                      <a:lnTo>
                        <a:pt x="1" y="32966"/>
                      </a:lnTo>
                      <a:lnTo>
                        <a:pt x="1856" y="34268"/>
                      </a:lnTo>
                      <a:lnTo>
                        <a:pt x="3593" y="32176"/>
                      </a:lnTo>
                      <a:lnTo>
                        <a:pt x="5291" y="30044"/>
                      </a:lnTo>
                      <a:lnTo>
                        <a:pt x="6909" y="27833"/>
                      </a:lnTo>
                      <a:lnTo>
                        <a:pt x="8489" y="25583"/>
                      </a:lnTo>
                      <a:lnTo>
                        <a:pt x="9989" y="23333"/>
                      </a:lnTo>
                      <a:lnTo>
                        <a:pt x="11410" y="21003"/>
                      </a:lnTo>
                      <a:lnTo>
                        <a:pt x="12792" y="18635"/>
                      </a:lnTo>
                      <a:lnTo>
                        <a:pt x="14095" y="16226"/>
                      </a:lnTo>
                      <a:lnTo>
                        <a:pt x="16937" y="14805"/>
                      </a:lnTo>
                      <a:lnTo>
                        <a:pt x="19424" y="13463"/>
                      </a:lnTo>
                      <a:lnTo>
                        <a:pt x="21635" y="12239"/>
                      </a:lnTo>
                      <a:lnTo>
                        <a:pt x="23609" y="11094"/>
                      </a:lnTo>
                      <a:lnTo>
                        <a:pt x="25307" y="9989"/>
                      </a:lnTo>
                      <a:lnTo>
                        <a:pt x="26807" y="8962"/>
                      </a:lnTo>
                      <a:lnTo>
                        <a:pt x="28149" y="7975"/>
                      </a:lnTo>
                      <a:lnTo>
                        <a:pt x="29294" y="6988"/>
                      </a:lnTo>
                      <a:lnTo>
                        <a:pt x="29531" y="6751"/>
                      </a:lnTo>
                      <a:lnTo>
                        <a:pt x="29768" y="6475"/>
                      </a:lnTo>
                      <a:lnTo>
                        <a:pt x="29926" y="6199"/>
                      </a:lnTo>
                      <a:lnTo>
                        <a:pt x="30084" y="5922"/>
                      </a:lnTo>
                      <a:lnTo>
                        <a:pt x="30202" y="5606"/>
                      </a:lnTo>
                      <a:lnTo>
                        <a:pt x="30321" y="5330"/>
                      </a:lnTo>
                      <a:lnTo>
                        <a:pt x="30360" y="5014"/>
                      </a:lnTo>
                      <a:lnTo>
                        <a:pt x="30399" y="4698"/>
                      </a:lnTo>
                      <a:lnTo>
                        <a:pt x="30399" y="4383"/>
                      </a:lnTo>
                      <a:lnTo>
                        <a:pt x="30399" y="4027"/>
                      </a:lnTo>
                      <a:lnTo>
                        <a:pt x="30321" y="3711"/>
                      </a:lnTo>
                      <a:lnTo>
                        <a:pt x="30242" y="3435"/>
                      </a:lnTo>
                      <a:lnTo>
                        <a:pt x="30123" y="3119"/>
                      </a:lnTo>
                      <a:lnTo>
                        <a:pt x="29965" y="2803"/>
                      </a:lnTo>
                      <a:lnTo>
                        <a:pt x="29768" y="2527"/>
                      </a:lnTo>
                      <a:lnTo>
                        <a:pt x="29570" y="2290"/>
                      </a:lnTo>
                      <a:lnTo>
                        <a:pt x="29255" y="1974"/>
                      </a:lnTo>
                      <a:lnTo>
                        <a:pt x="28623" y="1461"/>
                      </a:lnTo>
                      <a:lnTo>
                        <a:pt x="27952" y="1027"/>
                      </a:lnTo>
                      <a:lnTo>
                        <a:pt x="27241" y="672"/>
                      </a:lnTo>
                      <a:lnTo>
                        <a:pt x="26491" y="395"/>
                      </a:lnTo>
                      <a:lnTo>
                        <a:pt x="25741" y="198"/>
                      </a:lnTo>
                      <a:lnTo>
                        <a:pt x="24991" y="40"/>
                      </a:lnTo>
                      <a:lnTo>
                        <a:pt x="24241"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5329925" y="3946125"/>
                  <a:ext cx="257625" cy="185575"/>
                </a:xfrm>
                <a:custGeom>
                  <a:rect b="b" l="l" r="r" t="t"/>
                  <a:pathLst>
                    <a:path extrusionOk="0" h="7423" w="10305">
                      <a:moveTo>
                        <a:pt x="7541" y="0"/>
                      </a:moveTo>
                      <a:lnTo>
                        <a:pt x="7305" y="40"/>
                      </a:lnTo>
                      <a:lnTo>
                        <a:pt x="7107" y="158"/>
                      </a:lnTo>
                      <a:lnTo>
                        <a:pt x="6949" y="277"/>
                      </a:lnTo>
                      <a:lnTo>
                        <a:pt x="6870" y="435"/>
                      </a:lnTo>
                      <a:lnTo>
                        <a:pt x="6712" y="790"/>
                      </a:lnTo>
                      <a:lnTo>
                        <a:pt x="6515" y="1224"/>
                      </a:lnTo>
                      <a:lnTo>
                        <a:pt x="6278" y="1619"/>
                      </a:lnTo>
                      <a:lnTo>
                        <a:pt x="6002" y="2093"/>
                      </a:lnTo>
                      <a:lnTo>
                        <a:pt x="5686" y="2527"/>
                      </a:lnTo>
                      <a:lnTo>
                        <a:pt x="5331" y="2961"/>
                      </a:lnTo>
                      <a:lnTo>
                        <a:pt x="4936" y="3435"/>
                      </a:lnTo>
                      <a:lnTo>
                        <a:pt x="4541" y="3830"/>
                      </a:lnTo>
                      <a:lnTo>
                        <a:pt x="4107" y="4264"/>
                      </a:lnTo>
                      <a:lnTo>
                        <a:pt x="3633" y="4620"/>
                      </a:lnTo>
                      <a:lnTo>
                        <a:pt x="3159" y="4975"/>
                      </a:lnTo>
                      <a:lnTo>
                        <a:pt x="2646" y="5291"/>
                      </a:lnTo>
                      <a:lnTo>
                        <a:pt x="2133" y="5528"/>
                      </a:lnTo>
                      <a:lnTo>
                        <a:pt x="1620" y="5725"/>
                      </a:lnTo>
                      <a:lnTo>
                        <a:pt x="1067" y="5843"/>
                      </a:lnTo>
                      <a:lnTo>
                        <a:pt x="514" y="5883"/>
                      </a:lnTo>
                      <a:lnTo>
                        <a:pt x="277" y="5883"/>
                      </a:lnTo>
                      <a:lnTo>
                        <a:pt x="159" y="5962"/>
                      </a:lnTo>
                      <a:lnTo>
                        <a:pt x="40" y="6001"/>
                      </a:lnTo>
                      <a:lnTo>
                        <a:pt x="1" y="6120"/>
                      </a:lnTo>
                      <a:lnTo>
                        <a:pt x="1" y="6238"/>
                      </a:lnTo>
                      <a:lnTo>
                        <a:pt x="80" y="6357"/>
                      </a:lnTo>
                      <a:lnTo>
                        <a:pt x="277" y="6633"/>
                      </a:lnTo>
                      <a:lnTo>
                        <a:pt x="593" y="6909"/>
                      </a:lnTo>
                      <a:lnTo>
                        <a:pt x="948" y="7146"/>
                      </a:lnTo>
                      <a:lnTo>
                        <a:pt x="1383" y="7344"/>
                      </a:lnTo>
                      <a:lnTo>
                        <a:pt x="1580" y="7383"/>
                      </a:lnTo>
                      <a:lnTo>
                        <a:pt x="1738" y="7423"/>
                      </a:lnTo>
                      <a:lnTo>
                        <a:pt x="3120" y="7423"/>
                      </a:lnTo>
                      <a:lnTo>
                        <a:pt x="3593" y="7344"/>
                      </a:lnTo>
                      <a:lnTo>
                        <a:pt x="3949" y="7265"/>
                      </a:lnTo>
                      <a:lnTo>
                        <a:pt x="4541" y="7067"/>
                      </a:lnTo>
                      <a:lnTo>
                        <a:pt x="4896" y="7028"/>
                      </a:lnTo>
                      <a:lnTo>
                        <a:pt x="5331" y="6988"/>
                      </a:lnTo>
                      <a:lnTo>
                        <a:pt x="6554" y="6988"/>
                      </a:lnTo>
                      <a:lnTo>
                        <a:pt x="7186" y="7028"/>
                      </a:lnTo>
                      <a:lnTo>
                        <a:pt x="7778" y="7107"/>
                      </a:lnTo>
                      <a:lnTo>
                        <a:pt x="7936" y="7146"/>
                      </a:lnTo>
                      <a:lnTo>
                        <a:pt x="8055" y="7146"/>
                      </a:lnTo>
                      <a:lnTo>
                        <a:pt x="8291" y="7028"/>
                      </a:lnTo>
                      <a:lnTo>
                        <a:pt x="8449" y="6870"/>
                      </a:lnTo>
                      <a:lnTo>
                        <a:pt x="8607" y="6672"/>
                      </a:lnTo>
                      <a:lnTo>
                        <a:pt x="8686" y="6396"/>
                      </a:lnTo>
                      <a:lnTo>
                        <a:pt x="8765" y="6080"/>
                      </a:lnTo>
                      <a:lnTo>
                        <a:pt x="8805" y="5764"/>
                      </a:lnTo>
                      <a:lnTo>
                        <a:pt x="8805" y="5409"/>
                      </a:lnTo>
                      <a:lnTo>
                        <a:pt x="8765" y="4659"/>
                      </a:lnTo>
                      <a:lnTo>
                        <a:pt x="8765" y="4225"/>
                      </a:lnTo>
                      <a:lnTo>
                        <a:pt x="8805" y="3751"/>
                      </a:lnTo>
                      <a:lnTo>
                        <a:pt x="8963" y="3119"/>
                      </a:lnTo>
                      <a:lnTo>
                        <a:pt x="9239" y="2409"/>
                      </a:lnTo>
                      <a:lnTo>
                        <a:pt x="9673" y="1540"/>
                      </a:lnTo>
                      <a:lnTo>
                        <a:pt x="10305" y="553"/>
                      </a:lnTo>
                      <a:lnTo>
                        <a:pt x="9831" y="395"/>
                      </a:lnTo>
                      <a:lnTo>
                        <a:pt x="9318" y="237"/>
                      </a:lnTo>
                      <a:lnTo>
                        <a:pt x="8726" y="119"/>
                      </a:lnTo>
                      <a:lnTo>
                        <a:pt x="8134"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6242900" y="2523900"/>
                  <a:ext cx="201350" cy="303025"/>
                </a:xfrm>
                <a:custGeom>
                  <a:rect b="b" l="l" r="r" t="t"/>
                  <a:pathLst>
                    <a:path extrusionOk="0" h="12121" w="8054">
                      <a:moveTo>
                        <a:pt x="2250" y="0"/>
                      </a:moveTo>
                      <a:lnTo>
                        <a:pt x="1816" y="40"/>
                      </a:lnTo>
                      <a:lnTo>
                        <a:pt x="1461" y="158"/>
                      </a:lnTo>
                      <a:lnTo>
                        <a:pt x="1184" y="355"/>
                      </a:lnTo>
                      <a:lnTo>
                        <a:pt x="908" y="592"/>
                      </a:lnTo>
                      <a:lnTo>
                        <a:pt x="671" y="908"/>
                      </a:lnTo>
                      <a:lnTo>
                        <a:pt x="474" y="1224"/>
                      </a:lnTo>
                      <a:lnTo>
                        <a:pt x="316" y="1579"/>
                      </a:lnTo>
                      <a:lnTo>
                        <a:pt x="197" y="1974"/>
                      </a:lnTo>
                      <a:lnTo>
                        <a:pt x="119" y="2369"/>
                      </a:lnTo>
                      <a:lnTo>
                        <a:pt x="40" y="2803"/>
                      </a:lnTo>
                      <a:lnTo>
                        <a:pt x="0" y="3237"/>
                      </a:lnTo>
                      <a:lnTo>
                        <a:pt x="0" y="4027"/>
                      </a:lnTo>
                      <a:lnTo>
                        <a:pt x="40" y="4738"/>
                      </a:lnTo>
                      <a:lnTo>
                        <a:pt x="158" y="5488"/>
                      </a:lnTo>
                      <a:lnTo>
                        <a:pt x="355" y="6317"/>
                      </a:lnTo>
                      <a:lnTo>
                        <a:pt x="671" y="7225"/>
                      </a:lnTo>
                      <a:lnTo>
                        <a:pt x="987" y="8212"/>
                      </a:lnTo>
                      <a:lnTo>
                        <a:pt x="1382" y="9199"/>
                      </a:lnTo>
                      <a:lnTo>
                        <a:pt x="1777" y="10186"/>
                      </a:lnTo>
                      <a:lnTo>
                        <a:pt x="2250" y="11173"/>
                      </a:lnTo>
                      <a:lnTo>
                        <a:pt x="2685" y="12120"/>
                      </a:lnTo>
                      <a:lnTo>
                        <a:pt x="3514" y="11686"/>
                      </a:lnTo>
                      <a:lnTo>
                        <a:pt x="4303" y="11173"/>
                      </a:lnTo>
                      <a:lnTo>
                        <a:pt x="5053" y="10620"/>
                      </a:lnTo>
                      <a:lnTo>
                        <a:pt x="5764" y="10028"/>
                      </a:lnTo>
                      <a:lnTo>
                        <a:pt x="6435" y="9357"/>
                      </a:lnTo>
                      <a:lnTo>
                        <a:pt x="7027" y="8646"/>
                      </a:lnTo>
                      <a:lnTo>
                        <a:pt x="7580" y="7896"/>
                      </a:lnTo>
                      <a:lnTo>
                        <a:pt x="8054" y="7067"/>
                      </a:lnTo>
                      <a:lnTo>
                        <a:pt x="7501" y="5606"/>
                      </a:lnTo>
                      <a:lnTo>
                        <a:pt x="6948" y="4264"/>
                      </a:lnTo>
                      <a:lnTo>
                        <a:pt x="6633" y="3672"/>
                      </a:lnTo>
                      <a:lnTo>
                        <a:pt x="6356" y="3119"/>
                      </a:lnTo>
                      <a:lnTo>
                        <a:pt x="6040" y="2566"/>
                      </a:lnTo>
                      <a:lnTo>
                        <a:pt x="5725" y="2092"/>
                      </a:lnTo>
                      <a:lnTo>
                        <a:pt x="5369" y="1658"/>
                      </a:lnTo>
                      <a:lnTo>
                        <a:pt x="5053" y="1303"/>
                      </a:lnTo>
                      <a:lnTo>
                        <a:pt x="4698" y="948"/>
                      </a:lnTo>
                      <a:lnTo>
                        <a:pt x="4303" y="671"/>
                      </a:lnTo>
                      <a:lnTo>
                        <a:pt x="3948" y="434"/>
                      </a:lnTo>
                      <a:lnTo>
                        <a:pt x="3553" y="237"/>
                      </a:lnTo>
                      <a:lnTo>
                        <a:pt x="3119" y="79"/>
                      </a:lnTo>
                      <a:lnTo>
                        <a:pt x="268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6242900" y="2523900"/>
                  <a:ext cx="201350" cy="303025"/>
                </a:xfrm>
                <a:custGeom>
                  <a:rect b="b" l="l" r="r" t="t"/>
                  <a:pathLst>
                    <a:path extrusionOk="0" fill="none" h="12121" w="8054">
                      <a:moveTo>
                        <a:pt x="2685" y="0"/>
                      </a:moveTo>
                      <a:lnTo>
                        <a:pt x="2685" y="0"/>
                      </a:lnTo>
                      <a:lnTo>
                        <a:pt x="3119" y="79"/>
                      </a:lnTo>
                      <a:lnTo>
                        <a:pt x="3553" y="237"/>
                      </a:lnTo>
                      <a:lnTo>
                        <a:pt x="3948" y="434"/>
                      </a:lnTo>
                      <a:lnTo>
                        <a:pt x="4303" y="671"/>
                      </a:lnTo>
                      <a:lnTo>
                        <a:pt x="4698" y="948"/>
                      </a:lnTo>
                      <a:lnTo>
                        <a:pt x="5053" y="1303"/>
                      </a:lnTo>
                      <a:lnTo>
                        <a:pt x="5369" y="1658"/>
                      </a:lnTo>
                      <a:lnTo>
                        <a:pt x="5725" y="2092"/>
                      </a:lnTo>
                      <a:lnTo>
                        <a:pt x="6040" y="2566"/>
                      </a:lnTo>
                      <a:lnTo>
                        <a:pt x="6356" y="3119"/>
                      </a:lnTo>
                      <a:lnTo>
                        <a:pt x="6633" y="3672"/>
                      </a:lnTo>
                      <a:lnTo>
                        <a:pt x="6948" y="4264"/>
                      </a:lnTo>
                      <a:lnTo>
                        <a:pt x="7501" y="5606"/>
                      </a:lnTo>
                      <a:lnTo>
                        <a:pt x="8054" y="7067"/>
                      </a:lnTo>
                      <a:lnTo>
                        <a:pt x="8054" y="7067"/>
                      </a:lnTo>
                      <a:lnTo>
                        <a:pt x="7580" y="7896"/>
                      </a:lnTo>
                      <a:lnTo>
                        <a:pt x="7027" y="8646"/>
                      </a:lnTo>
                      <a:lnTo>
                        <a:pt x="6435" y="9357"/>
                      </a:lnTo>
                      <a:lnTo>
                        <a:pt x="5764" y="10028"/>
                      </a:lnTo>
                      <a:lnTo>
                        <a:pt x="5053" y="10620"/>
                      </a:lnTo>
                      <a:lnTo>
                        <a:pt x="4303" y="11173"/>
                      </a:lnTo>
                      <a:lnTo>
                        <a:pt x="3514" y="11686"/>
                      </a:lnTo>
                      <a:lnTo>
                        <a:pt x="2685" y="12120"/>
                      </a:lnTo>
                      <a:lnTo>
                        <a:pt x="2685" y="12120"/>
                      </a:lnTo>
                      <a:lnTo>
                        <a:pt x="2250" y="11173"/>
                      </a:lnTo>
                      <a:lnTo>
                        <a:pt x="1777" y="10186"/>
                      </a:lnTo>
                      <a:lnTo>
                        <a:pt x="1382" y="9199"/>
                      </a:lnTo>
                      <a:lnTo>
                        <a:pt x="987" y="8212"/>
                      </a:lnTo>
                      <a:lnTo>
                        <a:pt x="671" y="7225"/>
                      </a:lnTo>
                      <a:lnTo>
                        <a:pt x="355" y="6317"/>
                      </a:lnTo>
                      <a:lnTo>
                        <a:pt x="158" y="5488"/>
                      </a:lnTo>
                      <a:lnTo>
                        <a:pt x="40" y="4738"/>
                      </a:lnTo>
                      <a:lnTo>
                        <a:pt x="40" y="4738"/>
                      </a:lnTo>
                      <a:lnTo>
                        <a:pt x="0" y="4027"/>
                      </a:lnTo>
                      <a:lnTo>
                        <a:pt x="0" y="3237"/>
                      </a:lnTo>
                      <a:lnTo>
                        <a:pt x="40" y="2803"/>
                      </a:lnTo>
                      <a:lnTo>
                        <a:pt x="119" y="2369"/>
                      </a:lnTo>
                      <a:lnTo>
                        <a:pt x="197" y="1974"/>
                      </a:lnTo>
                      <a:lnTo>
                        <a:pt x="316" y="1579"/>
                      </a:lnTo>
                      <a:lnTo>
                        <a:pt x="474" y="1224"/>
                      </a:lnTo>
                      <a:lnTo>
                        <a:pt x="671" y="908"/>
                      </a:lnTo>
                      <a:lnTo>
                        <a:pt x="908" y="592"/>
                      </a:lnTo>
                      <a:lnTo>
                        <a:pt x="1184" y="355"/>
                      </a:lnTo>
                      <a:lnTo>
                        <a:pt x="1461" y="158"/>
                      </a:lnTo>
                      <a:lnTo>
                        <a:pt x="1816" y="40"/>
                      </a:lnTo>
                      <a:lnTo>
                        <a:pt x="2250" y="0"/>
                      </a:lnTo>
                      <a:lnTo>
                        <a:pt x="26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6241900" y="2522900"/>
                  <a:ext cx="202350" cy="304025"/>
                </a:xfrm>
                <a:custGeom>
                  <a:rect b="b" l="l" r="r" t="t"/>
                  <a:pathLst>
                    <a:path extrusionOk="0" h="12161" w="8094">
                      <a:moveTo>
                        <a:pt x="2369" y="1"/>
                      </a:moveTo>
                      <a:lnTo>
                        <a:pt x="2054" y="40"/>
                      </a:lnTo>
                      <a:lnTo>
                        <a:pt x="1738" y="119"/>
                      </a:lnTo>
                      <a:lnTo>
                        <a:pt x="1461" y="237"/>
                      </a:lnTo>
                      <a:lnTo>
                        <a:pt x="1224" y="395"/>
                      </a:lnTo>
                      <a:lnTo>
                        <a:pt x="1027" y="553"/>
                      </a:lnTo>
                      <a:lnTo>
                        <a:pt x="830" y="790"/>
                      </a:lnTo>
                      <a:lnTo>
                        <a:pt x="632" y="1027"/>
                      </a:lnTo>
                      <a:lnTo>
                        <a:pt x="514" y="1303"/>
                      </a:lnTo>
                      <a:lnTo>
                        <a:pt x="395" y="1580"/>
                      </a:lnTo>
                      <a:lnTo>
                        <a:pt x="277" y="1896"/>
                      </a:lnTo>
                      <a:lnTo>
                        <a:pt x="119" y="2527"/>
                      </a:lnTo>
                      <a:lnTo>
                        <a:pt x="40" y="3198"/>
                      </a:lnTo>
                      <a:lnTo>
                        <a:pt x="1" y="3830"/>
                      </a:lnTo>
                      <a:lnTo>
                        <a:pt x="40" y="4343"/>
                      </a:lnTo>
                      <a:lnTo>
                        <a:pt x="80" y="4778"/>
                      </a:lnTo>
                      <a:lnTo>
                        <a:pt x="198" y="5528"/>
                      </a:lnTo>
                      <a:lnTo>
                        <a:pt x="395" y="6357"/>
                      </a:lnTo>
                      <a:lnTo>
                        <a:pt x="711" y="7265"/>
                      </a:lnTo>
                      <a:lnTo>
                        <a:pt x="1027" y="8252"/>
                      </a:lnTo>
                      <a:lnTo>
                        <a:pt x="1422" y="9239"/>
                      </a:lnTo>
                      <a:lnTo>
                        <a:pt x="1817" y="10226"/>
                      </a:lnTo>
                      <a:lnTo>
                        <a:pt x="2290" y="11213"/>
                      </a:lnTo>
                      <a:lnTo>
                        <a:pt x="2725" y="12160"/>
                      </a:lnTo>
                      <a:lnTo>
                        <a:pt x="3554" y="11726"/>
                      </a:lnTo>
                      <a:lnTo>
                        <a:pt x="4343" y="11213"/>
                      </a:lnTo>
                      <a:lnTo>
                        <a:pt x="5093" y="10660"/>
                      </a:lnTo>
                      <a:lnTo>
                        <a:pt x="5804" y="10068"/>
                      </a:lnTo>
                      <a:lnTo>
                        <a:pt x="6475" y="9397"/>
                      </a:lnTo>
                      <a:lnTo>
                        <a:pt x="7067" y="8686"/>
                      </a:lnTo>
                      <a:lnTo>
                        <a:pt x="7620" y="7936"/>
                      </a:lnTo>
                      <a:lnTo>
                        <a:pt x="8094" y="7107"/>
                      </a:lnTo>
                      <a:lnTo>
                        <a:pt x="7541" y="5646"/>
                      </a:lnTo>
                      <a:lnTo>
                        <a:pt x="6988" y="4304"/>
                      </a:lnTo>
                      <a:lnTo>
                        <a:pt x="6673" y="3712"/>
                      </a:lnTo>
                      <a:lnTo>
                        <a:pt x="6396" y="3159"/>
                      </a:lnTo>
                      <a:lnTo>
                        <a:pt x="6080" y="2606"/>
                      </a:lnTo>
                      <a:lnTo>
                        <a:pt x="5765" y="2132"/>
                      </a:lnTo>
                      <a:lnTo>
                        <a:pt x="5409" y="1698"/>
                      </a:lnTo>
                      <a:lnTo>
                        <a:pt x="5093" y="1343"/>
                      </a:lnTo>
                      <a:lnTo>
                        <a:pt x="4738" y="988"/>
                      </a:lnTo>
                      <a:lnTo>
                        <a:pt x="4343" y="711"/>
                      </a:lnTo>
                      <a:lnTo>
                        <a:pt x="3988" y="474"/>
                      </a:lnTo>
                      <a:lnTo>
                        <a:pt x="3593" y="277"/>
                      </a:lnTo>
                      <a:lnTo>
                        <a:pt x="3159" y="119"/>
                      </a:lnTo>
                      <a:lnTo>
                        <a:pt x="2725" y="40"/>
                      </a:lnTo>
                      <a:lnTo>
                        <a:pt x="2369" y="1"/>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6241900" y="2522900"/>
                  <a:ext cx="202350" cy="304025"/>
                </a:xfrm>
                <a:custGeom>
                  <a:rect b="b" l="l" r="r" t="t"/>
                  <a:pathLst>
                    <a:path extrusionOk="0" fill="none" h="12161" w="8094">
                      <a:moveTo>
                        <a:pt x="2369" y="1"/>
                      </a:moveTo>
                      <a:lnTo>
                        <a:pt x="2369" y="1"/>
                      </a:lnTo>
                      <a:lnTo>
                        <a:pt x="2054" y="40"/>
                      </a:lnTo>
                      <a:lnTo>
                        <a:pt x="1738" y="119"/>
                      </a:lnTo>
                      <a:lnTo>
                        <a:pt x="1461" y="237"/>
                      </a:lnTo>
                      <a:lnTo>
                        <a:pt x="1224" y="395"/>
                      </a:lnTo>
                      <a:lnTo>
                        <a:pt x="1027" y="553"/>
                      </a:lnTo>
                      <a:lnTo>
                        <a:pt x="830" y="790"/>
                      </a:lnTo>
                      <a:lnTo>
                        <a:pt x="632" y="1027"/>
                      </a:lnTo>
                      <a:lnTo>
                        <a:pt x="514" y="1303"/>
                      </a:lnTo>
                      <a:lnTo>
                        <a:pt x="395" y="1580"/>
                      </a:lnTo>
                      <a:lnTo>
                        <a:pt x="277" y="1896"/>
                      </a:lnTo>
                      <a:lnTo>
                        <a:pt x="119" y="2527"/>
                      </a:lnTo>
                      <a:lnTo>
                        <a:pt x="40" y="3198"/>
                      </a:lnTo>
                      <a:lnTo>
                        <a:pt x="1" y="3830"/>
                      </a:lnTo>
                      <a:lnTo>
                        <a:pt x="1" y="3830"/>
                      </a:lnTo>
                      <a:lnTo>
                        <a:pt x="40" y="4343"/>
                      </a:lnTo>
                      <a:lnTo>
                        <a:pt x="80" y="4778"/>
                      </a:lnTo>
                      <a:lnTo>
                        <a:pt x="80" y="4778"/>
                      </a:lnTo>
                      <a:lnTo>
                        <a:pt x="198" y="5528"/>
                      </a:lnTo>
                      <a:lnTo>
                        <a:pt x="395" y="6357"/>
                      </a:lnTo>
                      <a:lnTo>
                        <a:pt x="711" y="7265"/>
                      </a:lnTo>
                      <a:lnTo>
                        <a:pt x="1027" y="8252"/>
                      </a:lnTo>
                      <a:lnTo>
                        <a:pt x="1422" y="9239"/>
                      </a:lnTo>
                      <a:lnTo>
                        <a:pt x="1817" y="10226"/>
                      </a:lnTo>
                      <a:lnTo>
                        <a:pt x="2290" y="11213"/>
                      </a:lnTo>
                      <a:lnTo>
                        <a:pt x="2725" y="12160"/>
                      </a:lnTo>
                      <a:lnTo>
                        <a:pt x="2725" y="12160"/>
                      </a:lnTo>
                      <a:lnTo>
                        <a:pt x="3554" y="11726"/>
                      </a:lnTo>
                      <a:lnTo>
                        <a:pt x="4343" y="11213"/>
                      </a:lnTo>
                      <a:lnTo>
                        <a:pt x="5093" y="10660"/>
                      </a:lnTo>
                      <a:lnTo>
                        <a:pt x="5804" y="10068"/>
                      </a:lnTo>
                      <a:lnTo>
                        <a:pt x="6475" y="9397"/>
                      </a:lnTo>
                      <a:lnTo>
                        <a:pt x="7067" y="8686"/>
                      </a:lnTo>
                      <a:lnTo>
                        <a:pt x="7620" y="7936"/>
                      </a:lnTo>
                      <a:lnTo>
                        <a:pt x="8094" y="7107"/>
                      </a:lnTo>
                      <a:lnTo>
                        <a:pt x="8094" y="7107"/>
                      </a:lnTo>
                      <a:lnTo>
                        <a:pt x="7541" y="5646"/>
                      </a:lnTo>
                      <a:lnTo>
                        <a:pt x="6988" y="4304"/>
                      </a:lnTo>
                      <a:lnTo>
                        <a:pt x="6673" y="3712"/>
                      </a:lnTo>
                      <a:lnTo>
                        <a:pt x="6396" y="3159"/>
                      </a:lnTo>
                      <a:lnTo>
                        <a:pt x="6080" y="2606"/>
                      </a:lnTo>
                      <a:lnTo>
                        <a:pt x="5765" y="2132"/>
                      </a:lnTo>
                      <a:lnTo>
                        <a:pt x="5409" y="1698"/>
                      </a:lnTo>
                      <a:lnTo>
                        <a:pt x="5093" y="1343"/>
                      </a:lnTo>
                      <a:lnTo>
                        <a:pt x="4738" y="988"/>
                      </a:lnTo>
                      <a:lnTo>
                        <a:pt x="4343" y="711"/>
                      </a:lnTo>
                      <a:lnTo>
                        <a:pt x="3988" y="474"/>
                      </a:lnTo>
                      <a:lnTo>
                        <a:pt x="3593" y="277"/>
                      </a:lnTo>
                      <a:lnTo>
                        <a:pt x="3159" y="119"/>
                      </a:lnTo>
                      <a:lnTo>
                        <a:pt x="2725" y="40"/>
                      </a:lnTo>
                      <a:lnTo>
                        <a:pt x="2725" y="40"/>
                      </a:lnTo>
                      <a:lnTo>
                        <a:pt x="236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6351450" y="3319400"/>
                  <a:ext cx="158925" cy="841900"/>
                </a:xfrm>
                <a:custGeom>
                  <a:rect b="b" l="l" r="r" t="t"/>
                  <a:pathLst>
                    <a:path extrusionOk="0" h="33676" w="6357">
                      <a:moveTo>
                        <a:pt x="5962" y="0"/>
                      </a:moveTo>
                      <a:lnTo>
                        <a:pt x="5844" y="79"/>
                      </a:lnTo>
                      <a:lnTo>
                        <a:pt x="5765" y="158"/>
                      </a:lnTo>
                      <a:lnTo>
                        <a:pt x="5725" y="277"/>
                      </a:lnTo>
                      <a:lnTo>
                        <a:pt x="1" y="33321"/>
                      </a:lnTo>
                      <a:lnTo>
                        <a:pt x="1" y="33439"/>
                      </a:lnTo>
                      <a:lnTo>
                        <a:pt x="40" y="33558"/>
                      </a:lnTo>
                      <a:lnTo>
                        <a:pt x="119" y="33636"/>
                      </a:lnTo>
                      <a:lnTo>
                        <a:pt x="238" y="33676"/>
                      </a:lnTo>
                      <a:lnTo>
                        <a:pt x="396" y="33676"/>
                      </a:lnTo>
                      <a:lnTo>
                        <a:pt x="475" y="33636"/>
                      </a:lnTo>
                      <a:lnTo>
                        <a:pt x="553" y="33558"/>
                      </a:lnTo>
                      <a:lnTo>
                        <a:pt x="593" y="33439"/>
                      </a:lnTo>
                      <a:lnTo>
                        <a:pt x="6357" y="395"/>
                      </a:lnTo>
                      <a:lnTo>
                        <a:pt x="6357" y="356"/>
                      </a:lnTo>
                      <a:lnTo>
                        <a:pt x="6357" y="237"/>
                      </a:lnTo>
                      <a:lnTo>
                        <a:pt x="6317" y="119"/>
                      </a:lnTo>
                      <a:lnTo>
                        <a:pt x="6199" y="40"/>
                      </a:lnTo>
                      <a:lnTo>
                        <a:pt x="608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6394875" y="3319400"/>
                  <a:ext cx="115500" cy="14825"/>
                </a:xfrm>
                <a:custGeom>
                  <a:rect b="b" l="l" r="r" t="t"/>
                  <a:pathLst>
                    <a:path extrusionOk="0" h="593" w="4620">
                      <a:moveTo>
                        <a:pt x="159" y="0"/>
                      </a:moveTo>
                      <a:lnTo>
                        <a:pt x="80" y="79"/>
                      </a:lnTo>
                      <a:lnTo>
                        <a:pt x="1" y="198"/>
                      </a:lnTo>
                      <a:lnTo>
                        <a:pt x="1" y="316"/>
                      </a:lnTo>
                      <a:lnTo>
                        <a:pt x="1" y="435"/>
                      </a:lnTo>
                      <a:lnTo>
                        <a:pt x="80" y="513"/>
                      </a:lnTo>
                      <a:lnTo>
                        <a:pt x="159" y="592"/>
                      </a:lnTo>
                      <a:lnTo>
                        <a:pt x="4423" y="592"/>
                      </a:lnTo>
                      <a:lnTo>
                        <a:pt x="4541" y="513"/>
                      </a:lnTo>
                      <a:lnTo>
                        <a:pt x="4620" y="435"/>
                      </a:lnTo>
                      <a:lnTo>
                        <a:pt x="4620" y="316"/>
                      </a:lnTo>
                      <a:lnTo>
                        <a:pt x="4580" y="198"/>
                      </a:lnTo>
                      <a:lnTo>
                        <a:pt x="4541" y="79"/>
                      </a:lnTo>
                      <a:lnTo>
                        <a:pt x="442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6389950" y="3283850"/>
                  <a:ext cx="15825" cy="101700"/>
                </a:xfrm>
                <a:custGeom>
                  <a:rect b="b" l="l" r="r" t="t"/>
                  <a:pathLst>
                    <a:path extrusionOk="0" h="4068" w="633">
                      <a:moveTo>
                        <a:pt x="277" y="1"/>
                      </a:moveTo>
                      <a:lnTo>
                        <a:pt x="158" y="40"/>
                      </a:lnTo>
                      <a:lnTo>
                        <a:pt x="79" y="80"/>
                      </a:lnTo>
                      <a:lnTo>
                        <a:pt x="40" y="198"/>
                      </a:lnTo>
                      <a:lnTo>
                        <a:pt x="0" y="317"/>
                      </a:lnTo>
                      <a:lnTo>
                        <a:pt x="0" y="3791"/>
                      </a:lnTo>
                      <a:lnTo>
                        <a:pt x="40" y="3909"/>
                      </a:lnTo>
                      <a:lnTo>
                        <a:pt x="79" y="3988"/>
                      </a:lnTo>
                      <a:lnTo>
                        <a:pt x="158" y="4028"/>
                      </a:lnTo>
                      <a:lnTo>
                        <a:pt x="277" y="4067"/>
                      </a:lnTo>
                      <a:lnTo>
                        <a:pt x="316" y="4067"/>
                      </a:lnTo>
                      <a:lnTo>
                        <a:pt x="435" y="4028"/>
                      </a:lnTo>
                      <a:lnTo>
                        <a:pt x="514" y="3988"/>
                      </a:lnTo>
                      <a:lnTo>
                        <a:pt x="593" y="3909"/>
                      </a:lnTo>
                      <a:lnTo>
                        <a:pt x="632" y="3791"/>
                      </a:lnTo>
                      <a:lnTo>
                        <a:pt x="632" y="317"/>
                      </a:lnTo>
                      <a:lnTo>
                        <a:pt x="593" y="198"/>
                      </a:lnTo>
                      <a:lnTo>
                        <a:pt x="514" y="80"/>
                      </a:lnTo>
                      <a:lnTo>
                        <a:pt x="435" y="40"/>
                      </a:lnTo>
                      <a:lnTo>
                        <a:pt x="31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6365275" y="3849400"/>
                  <a:ext cx="78975" cy="78975"/>
                </a:xfrm>
                <a:custGeom>
                  <a:rect b="b" l="l" r="r" t="t"/>
                  <a:pathLst>
                    <a:path extrusionOk="0" h="3159" w="3159">
                      <a:moveTo>
                        <a:pt x="1580" y="1"/>
                      </a:moveTo>
                      <a:lnTo>
                        <a:pt x="1264" y="40"/>
                      </a:lnTo>
                      <a:lnTo>
                        <a:pt x="948" y="119"/>
                      </a:lnTo>
                      <a:lnTo>
                        <a:pt x="711" y="277"/>
                      </a:lnTo>
                      <a:lnTo>
                        <a:pt x="474" y="474"/>
                      </a:lnTo>
                      <a:lnTo>
                        <a:pt x="277" y="711"/>
                      </a:lnTo>
                      <a:lnTo>
                        <a:pt x="119" y="988"/>
                      </a:lnTo>
                      <a:lnTo>
                        <a:pt x="40" y="1264"/>
                      </a:lnTo>
                      <a:lnTo>
                        <a:pt x="0" y="1580"/>
                      </a:lnTo>
                      <a:lnTo>
                        <a:pt x="40" y="1896"/>
                      </a:lnTo>
                      <a:lnTo>
                        <a:pt x="119" y="2211"/>
                      </a:lnTo>
                      <a:lnTo>
                        <a:pt x="277" y="2488"/>
                      </a:lnTo>
                      <a:lnTo>
                        <a:pt x="474" y="2685"/>
                      </a:lnTo>
                      <a:lnTo>
                        <a:pt x="711" y="2883"/>
                      </a:lnTo>
                      <a:lnTo>
                        <a:pt x="948" y="3040"/>
                      </a:lnTo>
                      <a:lnTo>
                        <a:pt x="1264" y="3119"/>
                      </a:lnTo>
                      <a:lnTo>
                        <a:pt x="1580" y="3159"/>
                      </a:lnTo>
                      <a:lnTo>
                        <a:pt x="1895" y="3119"/>
                      </a:lnTo>
                      <a:lnTo>
                        <a:pt x="2211" y="3040"/>
                      </a:lnTo>
                      <a:lnTo>
                        <a:pt x="2448" y="2883"/>
                      </a:lnTo>
                      <a:lnTo>
                        <a:pt x="2685" y="2685"/>
                      </a:lnTo>
                      <a:lnTo>
                        <a:pt x="2882" y="2448"/>
                      </a:lnTo>
                      <a:lnTo>
                        <a:pt x="3040" y="2211"/>
                      </a:lnTo>
                      <a:lnTo>
                        <a:pt x="3119" y="1896"/>
                      </a:lnTo>
                      <a:lnTo>
                        <a:pt x="3159" y="1580"/>
                      </a:lnTo>
                      <a:lnTo>
                        <a:pt x="3119" y="1264"/>
                      </a:lnTo>
                      <a:lnTo>
                        <a:pt x="3040" y="988"/>
                      </a:lnTo>
                      <a:lnTo>
                        <a:pt x="2882" y="711"/>
                      </a:lnTo>
                      <a:lnTo>
                        <a:pt x="2685" y="474"/>
                      </a:lnTo>
                      <a:lnTo>
                        <a:pt x="2448" y="277"/>
                      </a:lnTo>
                      <a:lnTo>
                        <a:pt x="2211" y="119"/>
                      </a:lnTo>
                      <a:lnTo>
                        <a:pt x="1895" y="40"/>
                      </a:lnTo>
                      <a:lnTo>
                        <a:pt x="15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6379100" y="3307550"/>
                  <a:ext cx="37525" cy="38525"/>
                </a:xfrm>
                <a:custGeom>
                  <a:rect b="b" l="l" r="r" t="t"/>
                  <a:pathLst>
                    <a:path extrusionOk="0" h="1541" w="1501">
                      <a:moveTo>
                        <a:pt x="750" y="0"/>
                      </a:moveTo>
                      <a:lnTo>
                        <a:pt x="592" y="40"/>
                      </a:lnTo>
                      <a:lnTo>
                        <a:pt x="434" y="79"/>
                      </a:lnTo>
                      <a:lnTo>
                        <a:pt x="316" y="158"/>
                      </a:lnTo>
                      <a:lnTo>
                        <a:pt x="198" y="237"/>
                      </a:lnTo>
                      <a:lnTo>
                        <a:pt x="119" y="356"/>
                      </a:lnTo>
                      <a:lnTo>
                        <a:pt x="40" y="474"/>
                      </a:lnTo>
                      <a:lnTo>
                        <a:pt x="0" y="632"/>
                      </a:lnTo>
                      <a:lnTo>
                        <a:pt x="0" y="790"/>
                      </a:lnTo>
                      <a:lnTo>
                        <a:pt x="0" y="948"/>
                      </a:lnTo>
                      <a:lnTo>
                        <a:pt x="40" y="1066"/>
                      </a:lnTo>
                      <a:lnTo>
                        <a:pt x="119" y="1185"/>
                      </a:lnTo>
                      <a:lnTo>
                        <a:pt x="198" y="1303"/>
                      </a:lnTo>
                      <a:lnTo>
                        <a:pt x="316" y="1422"/>
                      </a:lnTo>
                      <a:lnTo>
                        <a:pt x="434" y="1461"/>
                      </a:lnTo>
                      <a:lnTo>
                        <a:pt x="592" y="1540"/>
                      </a:lnTo>
                      <a:lnTo>
                        <a:pt x="908" y="1540"/>
                      </a:lnTo>
                      <a:lnTo>
                        <a:pt x="1027" y="1461"/>
                      </a:lnTo>
                      <a:lnTo>
                        <a:pt x="1185" y="1422"/>
                      </a:lnTo>
                      <a:lnTo>
                        <a:pt x="1303" y="1303"/>
                      </a:lnTo>
                      <a:lnTo>
                        <a:pt x="1382" y="1185"/>
                      </a:lnTo>
                      <a:lnTo>
                        <a:pt x="1461" y="1066"/>
                      </a:lnTo>
                      <a:lnTo>
                        <a:pt x="1500" y="948"/>
                      </a:lnTo>
                      <a:lnTo>
                        <a:pt x="1500" y="790"/>
                      </a:lnTo>
                      <a:lnTo>
                        <a:pt x="1500" y="632"/>
                      </a:lnTo>
                      <a:lnTo>
                        <a:pt x="1461" y="474"/>
                      </a:lnTo>
                      <a:lnTo>
                        <a:pt x="1382" y="356"/>
                      </a:lnTo>
                      <a:lnTo>
                        <a:pt x="1303" y="237"/>
                      </a:lnTo>
                      <a:lnTo>
                        <a:pt x="1185" y="158"/>
                      </a:lnTo>
                      <a:lnTo>
                        <a:pt x="1027" y="79"/>
                      </a:lnTo>
                      <a:lnTo>
                        <a:pt x="908" y="40"/>
                      </a:lnTo>
                      <a:lnTo>
                        <a:pt x="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6211300" y="3218725"/>
                  <a:ext cx="230000" cy="107600"/>
                </a:xfrm>
                <a:custGeom>
                  <a:rect b="b" l="l" r="r" t="t"/>
                  <a:pathLst>
                    <a:path extrusionOk="0" h="4304" w="9200">
                      <a:moveTo>
                        <a:pt x="9199" y="0"/>
                      </a:moveTo>
                      <a:lnTo>
                        <a:pt x="8410" y="277"/>
                      </a:lnTo>
                      <a:lnTo>
                        <a:pt x="7423" y="593"/>
                      </a:lnTo>
                      <a:lnTo>
                        <a:pt x="5094" y="1185"/>
                      </a:lnTo>
                      <a:lnTo>
                        <a:pt x="2725" y="1777"/>
                      </a:lnTo>
                      <a:lnTo>
                        <a:pt x="672" y="2211"/>
                      </a:lnTo>
                      <a:lnTo>
                        <a:pt x="514" y="2290"/>
                      </a:lnTo>
                      <a:lnTo>
                        <a:pt x="356" y="2369"/>
                      </a:lnTo>
                      <a:lnTo>
                        <a:pt x="198" y="2488"/>
                      </a:lnTo>
                      <a:lnTo>
                        <a:pt x="119" y="2645"/>
                      </a:lnTo>
                      <a:lnTo>
                        <a:pt x="40" y="2803"/>
                      </a:lnTo>
                      <a:lnTo>
                        <a:pt x="1" y="2961"/>
                      </a:lnTo>
                      <a:lnTo>
                        <a:pt x="1" y="3159"/>
                      </a:lnTo>
                      <a:lnTo>
                        <a:pt x="1" y="3317"/>
                      </a:lnTo>
                      <a:lnTo>
                        <a:pt x="80" y="3475"/>
                      </a:lnTo>
                      <a:lnTo>
                        <a:pt x="159" y="3632"/>
                      </a:lnTo>
                      <a:lnTo>
                        <a:pt x="277" y="3751"/>
                      </a:lnTo>
                      <a:lnTo>
                        <a:pt x="435" y="3869"/>
                      </a:lnTo>
                      <a:lnTo>
                        <a:pt x="672" y="3988"/>
                      </a:lnTo>
                      <a:lnTo>
                        <a:pt x="948" y="4106"/>
                      </a:lnTo>
                      <a:lnTo>
                        <a:pt x="1501" y="4225"/>
                      </a:lnTo>
                      <a:lnTo>
                        <a:pt x="2054" y="4304"/>
                      </a:lnTo>
                      <a:lnTo>
                        <a:pt x="2606" y="4304"/>
                      </a:lnTo>
                      <a:lnTo>
                        <a:pt x="3159" y="4185"/>
                      </a:lnTo>
                      <a:lnTo>
                        <a:pt x="3435" y="4146"/>
                      </a:lnTo>
                      <a:lnTo>
                        <a:pt x="3751" y="4027"/>
                      </a:lnTo>
                      <a:lnTo>
                        <a:pt x="4580" y="3672"/>
                      </a:lnTo>
                      <a:lnTo>
                        <a:pt x="5488" y="3238"/>
                      </a:lnTo>
                      <a:lnTo>
                        <a:pt x="6436" y="2645"/>
                      </a:lnTo>
                      <a:lnTo>
                        <a:pt x="7344" y="2014"/>
                      </a:lnTo>
                      <a:lnTo>
                        <a:pt x="7778" y="1698"/>
                      </a:lnTo>
                      <a:lnTo>
                        <a:pt x="8173" y="1343"/>
                      </a:lnTo>
                      <a:lnTo>
                        <a:pt x="8528" y="1027"/>
                      </a:lnTo>
                      <a:lnTo>
                        <a:pt x="8805" y="672"/>
                      </a:lnTo>
                      <a:lnTo>
                        <a:pt x="9041" y="356"/>
                      </a:lnTo>
                      <a:lnTo>
                        <a:pt x="919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6235000" y="3179250"/>
                  <a:ext cx="289200" cy="148075"/>
                </a:xfrm>
                <a:custGeom>
                  <a:rect b="b" l="l" r="r" t="t"/>
                  <a:pathLst>
                    <a:path extrusionOk="0" h="5923" w="11568">
                      <a:moveTo>
                        <a:pt x="10660" y="0"/>
                      </a:moveTo>
                      <a:lnTo>
                        <a:pt x="10462" y="40"/>
                      </a:lnTo>
                      <a:lnTo>
                        <a:pt x="8962" y="474"/>
                      </a:lnTo>
                      <a:lnTo>
                        <a:pt x="7106" y="1027"/>
                      </a:lnTo>
                      <a:lnTo>
                        <a:pt x="5290" y="1579"/>
                      </a:lnTo>
                      <a:lnTo>
                        <a:pt x="4461" y="1856"/>
                      </a:lnTo>
                      <a:lnTo>
                        <a:pt x="3790" y="2132"/>
                      </a:lnTo>
                      <a:lnTo>
                        <a:pt x="3553" y="2251"/>
                      </a:lnTo>
                      <a:lnTo>
                        <a:pt x="3316" y="2487"/>
                      </a:lnTo>
                      <a:lnTo>
                        <a:pt x="3198" y="2764"/>
                      </a:lnTo>
                      <a:lnTo>
                        <a:pt x="3159" y="3040"/>
                      </a:lnTo>
                      <a:lnTo>
                        <a:pt x="3119" y="3356"/>
                      </a:lnTo>
                      <a:lnTo>
                        <a:pt x="3080" y="3672"/>
                      </a:lnTo>
                      <a:lnTo>
                        <a:pt x="3001" y="3988"/>
                      </a:lnTo>
                      <a:lnTo>
                        <a:pt x="2882" y="4264"/>
                      </a:lnTo>
                      <a:lnTo>
                        <a:pt x="2724" y="4540"/>
                      </a:lnTo>
                      <a:lnTo>
                        <a:pt x="2566" y="4777"/>
                      </a:lnTo>
                      <a:lnTo>
                        <a:pt x="2369" y="5014"/>
                      </a:lnTo>
                      <a:lnTo>
                        <a:pt x="2172" y="5211"/>
                      </a:lnTo>
                      <a:lnTo>
                        <a:pt x="1935" y="5369"/>
                      </a:lnTo>
                      <a:lnTo>
                        <a:pt x="1698" y="5527"/>
                      </a:lnTo>
                      <a:lnTo>
                        <a:pt x="1421" y="5646"/>
                      </a:lnTo>
                      <a:lnTo>
                        <a:pt x="1185" y="5725"/>
                      </a:lnTo>
                      <a:lnTo>
                        <a:pt x="869" y="5764"/>
                      </a:lnTo>
                      <a:lnTo>
                        <a:pt x="316" y="5764"/>
                      </a:lnTo>
                      <a:lnTo>
                        <a:pt x="0" y="5685"/>
                      </a:lnTo>
                      <a:lnTo>
                        <a:pt x="0" y="5685"/>
                      </a:lnTo>
                      <a:lnTo>
                        <a:pt x="277" y="5764"/>
                      </a:lnTo>
                      <a:lnTo>
                        <a:pt x="553" y="5843"/>
                      </a:lnTo>
                      <a:lnTo>
                        <a:pt x="869" y="5883"/>
                      </a:lnTo>
                      <a:lnTo>
                        <a:pt x="1185" y="5922"/>
                      </a:lnTo>
                      <a:lnTo>
                        <a:pt x="1935" y="5883"/>
                      </a:lnTo>
                      <a:lnTo>
                        <a:pt x="2843" y="5725"/>
                      </a:lnTo>
                      <a:lnTo>
                        <a:pt x="3988" y="5488"/>
                      </a:lnTo>
                      <a:lnTo>
                        <a:pt x="5448" y="5132"/>
                      </a:lnTo>
                      <a:lnTo>
                        <a:pt x="9357" y="4067"/>
                      </a:lnTo>
                      <a:lnTo>
                        <a:pt x="9673" y="3948"/>
                      </a:lnTo>
                      <a:lnTo>
                        <a:pt x="9988" y="3830"/>
                      </a:lnTo>
                      <a:lnTo>
                        <a:pt x="10265" y="3672"/>
                      </a:lnTo>
                      <a:lnTo>
                        <a:pt x="10502" y="3474"/>
                      </a:lnTo>
                      <a:lnTo>
                        <a:pt x="10699" y="3316"/>
                      </a:lnTo>
                      <a:lnTo>
                        <a:pt x="10896" y="3080"/>
                      </a:lnTo>
                      <a:lnTo>
                        <a:pt x="11054" y="2882"/>
                      </a:lnTo>
                      <a:lnTo>
                        <a:pt x="11173" y="2645"/>
                      </a:lnTo>
                      <a:lnTo>
                        <a:pt x="11370" y="2211"/>
                      </a:lnTo>
                      <a:lnTo>
                        <a:pt x="11489" y="1737"/>
                      </a:lnTo>
                      <a:lnTo>
                        <a:pt x="11528" y="1264"/>
                      </a:lnTo>
                      <a:lnTo>
                        <a:pt x="11568" y="829"/>
                      </a:lnTo>
                      <a:lnTo>
                        <a:pt x="11528" y="592"/>
                      </a:lnTo>
                      <a:lnTo>
                        <a:pt x="11449" y="434"/>
                      </a:lnTo>
                      <a:lnTo>
                        <a:pt x="11370" y="316"/>
                      </a:lnTo>
                      <a:lnTo>
                        <a:pt x="11252" y="198"/>
                      </a:lnTo>
                      <a:lnTo>
                        <a:pt x="11133" y="119"/>
                      </a:lnTo>
                      <a:lnTo>
                        <a:pt x="10975" y="40"/>
                      </a:lnTo>
                      <a:lnTo>
                        <a:pt x="1081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3"/>
              <p:cNvGrpSpPr/>
              <p:nvPr/>
            </p:nvGrpSpPr>
            <p:grpSpPr>
              <a:xfrm>
                <a:off x="3155900" y="894400"/>
                <a:ext cx="975175" cy="851775"/>
                <a:chOff x="1096775" y="894400"/>
                <a:chExt cx="975175" cy="851775"/>
              </a:xfrm>
            </p:grpSpPr>
            <p:sp>
              <p:nvSpPr>
                <p:cNvPr id="570" name="Google Shape;570;p43"/>
                <p:cNvSpPr/>
                <p:nvPr/>
              </p:nvSpPr>
              <p:spPr>
                <a:xfrm>
                  <a:off x="1220150" y="894400"/>
                  <a:ext cx="851800" cy="851775"/>
                </a:xfrm>
                <a:custGeom>
                  <a:rect b="b" l="l" r="r" t="t"/>
                  <a:pathLst>
                    <a:path extrusionOk="0" h="34071" w="34072">
                      <a:moveTo>
                        <a:pt x="16661" y="0"/>
                      </a:moveTo>
                      <a:lnTo>
                        <a:pt x="15832" y="39"/>
                      </a:lnTo>
                      <a:lnTo>
                        <a:pt x="15003" y="118"/>
                      </a:lnTo>
                      <a:lnTo>
                        <a:pt x="14174" y="237"/>
                      </a:lnTo>
                      <a:lnTo>
                        <a:pt x="13384" y="395"/>
                      </a:lnTo>
                      <a:lnTo>
                        <a:pt x="12555" y="592"/>
                      </a:lnTo>
                      <a:lnTo>
                        <a:pt x="11766" y="829"/>
                      </a:lnTo>
                      <a:lnTo>
                        <a:pt x="11015" y="1105"/>
                      </a:lnTo>
                      <a:lnTo>
                        <a:pt x="10265" y="1421"/>
                      </a:lnTo>
                      <a:lnTo>
                        <a:pt x="9515" y="1737"/>
                      </a:lnTo>
                      <a:lnTo>
                        <a:pt x="8765" y="2132"/>
                      </a:lnTo>
                      <a:lnTo>
                        <a:pt x="8094" y="2566"/>
                      </a:lnTo>
                      <a:lnTo>
                        <a:pt x="7383" y="3000"/>
                      </a:lnTo>
                      <a:lnTo>
                        <a:pt x="6712" y="3474"/>
                      </a:lnTo>
                      <a:lnTo>
                        <a:pt x="6081" y="3987"/>
                      </a:lnTo>
                      <a:lnTo>
                        <a:pt x="5488" y="4540"/>
                      </a:lnTo>
                      <a:lnTo>
                        <a:pt x="4896" y="5093"/>
                      </a:lnTo>
                      <a:lnTo>
                        <a:pt x="4304" y="5685"/>
                      </a:lnTo>
                      <a:lnTo>
                        <a:pt x="3791" y="6317"/>
                      </a:lnTo>
                      <a:lnTo>
                        <a:pt x="3278" y="6988"/>
                      </a:lnTo>
                      <a:lnTo>
                        <a:pt x="2804" y="7659"/>
                      </a:lnTo>
                      <a:lnTo>
                        <a:pt x="2369" y="8370"/>
                      </a:lnTo>
                      <a:lnTo>
                        <a:pt x="1975" y="9080"/>
                      </a:lnTo>
                      <a:lnTo>
                        <a:pt x="1580" y="9870"/>
                      </a:lnTo>
                      <a:lnTo>
                        <a:pt x="1225" y="10620"/>
                      </a:lnTo>
                      <a:lnTo>
                        <a:pt x="948" y="11449"/>
                      </a:lnTo>
                      <a:lnTo>
                        <a:pt x="672" y="12278"/>
                      </a:lnTo>
                      <a:lnTo>
                        <a:pt x="474" y="13107"/>
                      </a:lnTo>
                      <a:lnTo>
                        <a:pt x="277" y="13976"/>
                      </a:lnTo>
                      <a:lnTo>
                        <a:pt x="159" y="14844"/>
                      </a:lnTo>
                      <a:lnTo>
                        <a:pt x="40" y="15673"/>
                      </a:lnTo>
                      <a:lnTo>
                        <a:pt x="1" y="16542"/>
                      </a:lnTo>
                      <a:lnTo>
                        <a:pt x="1" y="17371"/>
                      </a:lnTo>
                      <a:lnTo>
                        <a:pt x="40" y="18239"/>
                      </a:lnTo>
                      <a:lnTo>
                        <a:pt x="119" y="19068"/>
                      </a:lnTo>
                      <a:lnTo>
                        <a:pt x="238" y="19858"/>
                      </a:lnTo>
                      <a:lnTo>
                        <a:pt x="396" y="20687"/>
                      </a:lnTo>
                      <a:lnTo>
                        <a:pt x="593" y="21477"/>
                      </a:lnTo>
                      <a:lnTo>
                        <a:pt x="830" y="22266"/>
                      </a:lnTo>
                      <a:lnTo>
                        <a:pt x="1106" y="23056"/>
                      </a:lnTo>
                      <a:lnTo>
                        <a:pt x="1422" y="23806"/>
                      </a:lnTo>
                      <a:lnTo>
                        <a:pt x="1738" y="24556"/>
                      </a:lnTo>
                      <a:lnTo>
                        <a:pt x="2133" y="25267"/>
                      </a:lnTo>
                      <a:lnTo>
                        <a:pt x="2527" y="25977"/>
                      </a:lnTo>
                      <a:lnTo>
                        <a:pt x="3001" y="26648"/>
                      </a:lnTo>
                      <a:lnTo>
                        <a:pt x="3475" y="27320"/>
                      </a:lnTo>
                      <a:lnTo>
                        <a:pt x="3988" y="27951"/>
                      </a:lnTo>
                      <a:lnTo>
                        <a:pt x="4501" y="28583"/>
                      </a:lnTo>
                      <a:lnTo>
                        <a:pt x="5094" y="29175"/>
                      </a:lnTo>
                      <a:lnTo>
                        <a:pt x="5686" y="29728"/>
                      </a:lnTo>
                      <a:lnTo>
                        <a:pt x="6317" y="30281"/>
                      </a:lnTo>
                      <a:lnTo>
                        <a:pt x="6989" y="30754"/>
                      </a:lnTo>
                      <a:lnTo>
                        <a:pt x="7660" y="31228"/>
                      </a:lnTo>
                      <a:lnTo>
                        <a:pt x="8370" y="31702"/>
                      </a:lnTo>
                      <a:lnTo>
                        <a:pt x="9081" y="32097"/>
                      </a:lnTo>
                      <a:lnTo>
                        <a:pt x="9871" y="32491"/>
                      </a:lnTo>
                      <a:lnTo>
                        <a:pt x="10621" y="32807"/>
                      </a:lnTo>
                      <a:lnTo>
                        <a:pt x="11450" y="33123"/>
                      </a:lnTo>
                      <a:lnTo>
                        <a:pt x="12279" y="33360"/>
                      </a:lnTo>
                      <a:lnTo>
                        <a:pt x="13108" y="33597"/>
                      </a:lnTo>
                      <a:lnTo>
                        <a:pt x="13976" y="33794"/>
                      </a:lnTo>
                      <a:lnTo>
                        <a:pt x="14845" y="33913"/>
                      </a:lnTo>
                      <a:lnTo>
                        <a:pt x="15674" y="33992"/>
                      </a:lnTo>
                      <a:lnTo>
                        <a:pt x="16543" y="34031"/>
                      </a:lnTo>
                      <a:lnTo>
                        <a:pt x="17372" y="34070"/>
                      </a:lnTo>
                      <a:lnTo>
                        <a:pt x="18201" y="34031"/>
                      </a:lnTo>
                      <a:lnTo>
                        <a:pt x="19069" y="33952"/>
                      </a:lnTo>
                      <a:lnTo>
                        <a:pt x="19859" y="33834"/>
                      </a:lnTo>
                      <a:lnTo>
                        <a:pt x="20688" y="33676"/>
                      </a:lnTo>
                      <a:lnTo>
                        <a:pt x="21477" y="33478"/>
                      </a:lnTo>
                      <a:lnTo>
                        <a:pt x="22267" y="33241"/>
                      </a:lnTo>
                      <a:lnTo>
                        <a:pt x="23057" y="32965"/>
                      </a:lnTo>
                      <a:lnTo>
                        <a:pt x="23807" y="32649"/>
                      </a:lnTo>
                      <a:lnTo>
                        <a:pt x="24557" y="32294"/>
                      </a:lnTo>
                      <a:lnTo>
                        <a:pt x="25267" y="31939"/>
                      </a:lnTo>
                      <a:lnTo>
                        <a:pt x="25978" y="31504"/>
                      </a:lnTo>
                      <a:lnTo>
                        <a:pt x="26649" y="31070"/>
                      </a:lnTo>
                      <a:lnTo>
                        <a:pt x="27320" y="30596"/>
                      </a:lnTo>
                      <a:lnTo>
                        <a:pt x="27952" y="30083"/>
                      </a:lnTo>
                      <a:lnTo>
                        <a:pt x="28584" y="29530"/>
                      </a:lnTo>
                      <a:lnTo>
                        <a:pt x="29176" y="28978"/>
                      </a:lnTo>
                      <a:lnTo>
                        <a:pt x="29729" y="28346"/>
                      </a:lnTo>
                      <a:lnTo>
                        <a:pt x="30281" y="27754"/>
                      </a:lnTo>
                      <a:lnTo>
                        <a:pt x="30755" y="27083"/>
                      </a:lnTo>
                      <a:lnTo>
                        <a:pt x="31229" y="26412"/>
                      </a:lnTo>
                      <a:lnTo>
                        <a:pt x="31702" y="25701"/>
                      </a:lnTo>
                      <a:lnTo>
                        <a:pt x="32097" y="24951"/>
                      </a:lnTo>
                      <a:lnTo>
                        <a:pt x="32453" y="24201"/>
                      </a:lnTo>
                      <a:lnTo>
                        <a:pt x="32808" y="23411"/>
                      </a:lnTo>
                      <a:lnTo>
                        <a:pt x="33124" y="22622"/>
                      </a:lnTo>
                      <a:lnTo>
                        <a:pt x="33361" y="21792"/>
                      </a:lnTo>
                      <a:lnTo>
                        <a:pt x="33597" y="20924"/>
                      </a:lnTo>
                      <a:lnTo>
                        <a:pt x="33795" y="20095"/>
                      </a:lnTo>
                      <a:lnTo>
                        <a:pt x="33913" y="19226"/>
                      </a:lnTo>
                      <a:lnTo>
                        <a:pt x="33992" y="18358"/>
                      </a:lnTo>
                      <a:lnTo>
                        <a:pt x="34032" y="17529"/>
                      </a:lnTo>
                      <a:lnTo>
                        <a:pt x="34071" y="16660"/>
                      </a:lnTo>
                      <a:lnTo>
                        <a:pt x="34032" y="15831"/>
                      </a:lnTo>
                      <a:lnTo>
                        <a:pt x="33953" y="15002"/>
                      </a:lnTo>
                      <a:lnTo>
                        <a:pt x="33834" y="14173"/>
                      </a:lnTo>
                      <a:lnTo>
                        <a:pt x="33676" y="13383"/>
                      </a:lnTo>
                      <a:lnTo>
                        <a:pt x="33479" y="12554"/>
                      </a:lnTo>
                      <a:lnTo>
                        <a:pt x="33242" y="11765"/>
                      </a:lnTo>
                      <a:lnTo>
                        <a:pt x="32966" y="11015"/>
                      </a:lnTo>
                      <a:lnTo>
                        <a:pt x="32650" y="10265"/>
                      </a:lnTo>
                      <a:lnTo>
                        <a:pt x="32295" y="9514"/>
                      </a:lnTo>
                      <a:lnTo>
                        <a:pt x="31939" y="8764"/>
                      </a:lnTo>
                      <a:lnTo>
                        <a:pt x="31505" y="8093"/>
                      </a:lnTo>
                      <a:lnTo>
                        <a:pt x="31071" y="7383"/>
                      </a:lnTo>
                      <a:lnTo>
                        <a:pt x="30597" y="6711"/>
                      </a:lnTo>
                      <a:lnTo>
                        <a:pt x="30084" y="6080"/>
                      </a:lnTo>
                      <a:lnTo>
                        <a:pt x="29531" y="5488"/>
                      </a:lnTo>
                      <a:lnTo>
                        <a:pt x="28978" y="4895"/>
                      </a:lnTo>
                      <a:lnTo>
                        <a:pt x="28347" y="4343"/>
                      </a:lnTo>
                      <a:lnTo>
                        <a:pt x="27755" y="3790"/>
                      </a:lnTo>
                      <a:lnTo>
                        <a:pt x="27083" y="3277"/>
                      </a:lnTo>
                      <a:lnTo>
                        <a:pt x="26412" y="2803"/>
                      </a:lnTo>
                      <a:lnTo>
                        <a:pt x="25702" y="2369"/>
                      </a:lnTo>
                      <a:lnTo>
                        <a:pt x="24952" y="1974"/>
                      </a:lnTo>
                      <a:lnTo>
                        <a:pt x="24201" y="1579"/>
                      </a:lnTo>
                      <a:lnTo>
                        <a:pt x="23412" y="1263"/>
                      </a:lnTo>
                      <a:lnTo>
                        <a:pt x="22622" y="948"/>
                      </a:lnTo>
                      <a:lnTo>
                        <a:pt x="21793" y="671"/>
                      </a:lnTo>
                      <a:lnTo>
                        <a:pt x="20925" y="474"/>
                      </a:lnTo>
                      <a:lnTo>
                        <a:pt x="20096" y="276"/>
                      </a:lnTo>
                      <a:lnTo>
                        <a:pt x="19227" y="158"/>
                      </a:lnTo>
                      <a:lnTo>
                        <a:pt x="18359" y="39"/>
                      </a:lnTo>
                      <a:lnTo>
                        <a:pt x="17529"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1096775" y="1384925"/>
                  <a:ext cx="261575" cy="204325"/>
                </a:xfrm>
                <a:custGeom>
                  <a:rect b="b" l="l" r="r" t="t"/>
                  <a:pathLst>
                    <a:path extrusionOk="0" h="8173" w="10463">
                      <a:moveTo>
                        <a:pt x="7186" y="0"/>
                      </a:moveTo>
                      <a:lnTo>
                        <a:pt x="1" y="7659"/>
                      </a:lnTo>
                      <a:lnTo>
                        <a:pt x="10463" y="8172"/>
                      </a:lnTo>
                      <a:lnTo>
                        <a:pt x="718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1271475" y="945700"/>
                  <a:ext cx="749150" cy="749150"/>
                </a:xfrm>
                <a:custGeom>
                  <a:rect b="b" l="l" r="r" t="t"/>
                  <a:pathLst>
                    <a:path extrusionOk="0" h="29966" w="29966">
                      <a:moveTo>
                        <a:pt x="13937" y="1"/>
                      </a:moveTo>
                      <a:lnTo>
                        <a:pt x="13187" y="80"/>
                      </a:lnTo>
                      <a:lnTo>
                        <a:pt x="12476" y="198"/>
                      </a:lnTo>
                      <a:lnTo>
                        <a:pt x="11765" y="317"/>
                      </a:lnTo>
                      <a:lnTo>
                        <a:pt x="11055" y="514"/>
                      </a:lnTo>
                      <a:lnTo>
                        <a:pt x="10344" y="712"/>
                      </a:lnTo>
                      <a:lnTo>
                        <a:pt x="9673" y="948"/>
                      </a:lnTo>
                      <a:lnTo>
                        <a:pt x="9002" y="1225"/>
                      </a:lnTo>
                      <a:lnTo>
                        <a:pt x="8370" y="1541"/>
                      </a:lnTo>
                      <a:lnTo>
                        <a:pt x="7699" y="1856"/>
                      </a:lnTo>
                      <a:lnTo>
                        <a:pt x="7107" y="2212"/>
                      </a:lnTo>
                      <a:lnTo>
                        <a:pt x="6475" y="2607"/>
                      </a:lnTo>
                      <a:lnTo>
                        <a:pt x="5923" y="3041"/>
                      </a:lnTo>
                      <a:lnTo>
                        <a:pt x="5330" y="3475"/>
                      </a:lnTo>
                      <a:lnTo>
                        <a:pt x="4817" y="3949"/>
                      </a:lnTo>
                      <a:lnTo>
                        <a:pt x="4264" y="4462"/>
                      </a:lnTo>
                      <a:lnTo>
                        <a:pt x="3791" y="4975"/>
                      </a:lnTo>
                      <a:lnTo>
                        <a:pt x="3317" y="5567"/>
                      </a:lnTo>
                      <a:lnTo>
                        <a:pt x="2883" y="6120"/>
                      </a:lnTo>
                      <a:lnTo>
                        <a:pt x="2448" y="6712"/>
                      </a:lnTo>
                      <a:lnTo>
                        <a:pt x="2054" y="7344"/>
                      </a:lnTo>
                      <a:lnTo>
                        <a:pt x="1698" y="8015"/>
                      </a:lnTo>
                      <a:lnTo>
                        <a:pt x="1382" y="8647"/>
                      </a:lnTo>
                      <a:lnTo>
                        <a:pt x="1067" y="9357"/>
                      </a:lnTo>
                      <a:lnTo>
                        <a:pt x="830" y="10068"/>
                      </a:lnTo>
                      <a:lnTo>
                        <a:pt x="593" y="10779"/>
                      </a:lnTo>
                      <a:lnTo>
                        <a:pt x="395" y="11529"/>
                      </a:lnTo>
                      <a:lnTo>
                        <a:pt x="238" y="12279"/>
                      </a:lnTo>
                      <a:lnTo>
                        <a:pt x="119" y="13029"/>
                      </a:lnTo>
                      <a:lnTo>
                        <a:pt x="40" y="13779"/>
                      </a:lnTo>
                      <a:lnTo>
                        <a:pt x="1" y="14529"/>
                      </a:lnTo>
                      <a:lnTo>
                        <a:pt x="1" y="15279"/>
                      </a:lnTo>
                      <a:lnTo>
                        <a:pt x="1" y="16029"/>
                      </a:lnTo>
                      <a:lnTo>
                        <a:pt x="80" y="16740"/>
                      </a:lnTo>
                      <a:lnTo>
                        <a:pt x="198" y="17490"/>
                      </a:lnTo>
                      <a:lnTo>
                        <a:pt x="316" y="18201"/>
                      </a:lnTo>
                      <a:lnTo>
                        <a:pt x="514" y="18911"/>
                      </a:lnTo>
                      <a:lnTo>
                        <a:pt x="711" y="19583"/>
                      </a:lnTo>
                      <a:lnTo>
                        <a:pt x="948" y="20293"/>
                      </a:lnTo>
                      <a:lnTo>
                        <a:pt x="1225" y="20964"/>
                      </a:lnTo>
                      <a:lnTo>
                        <a:pt x="1540" y="21596"/>
                      </a:lnTo>
                      <a:lnTo>
                        <a:pt x="1856" y="22228"/>
                      </a:lnTo>
                      <a:lnTo>
                        <a:pt x="2211" y="22859"/>
                      </a:lnTo>
                      <a:lnTo>
                        <a:pt x="2606" y="23452"/>
                      </a:lnTo>
                      <a:lnTo>
                        <a:pt x="3041" y="24044"/>
                      </a:lnTo>
                      <a:lnTo>
                        <a:pt x="3475" y="24596"/>
                      </a:lnTo>
                      <a:lnTo>
                        <a:pt x="3949" y="25149"/>
                      </a:lnTo>
                      <a:lnTo>
                        <a:pt x="4462" y="25662"/>
                      </a:lnTo>
                      <a:lnTo>
                        <a:pt x="4975" y="26176"/>
                      </a:lnTo>
                      <a:lnTo>
                        <a:pt x="5528" y="26649"/>
                      </a:lnTo>
                      <a:lnTo>
                        <a:pt x="6120" y="27084"/>
                      </a:lnTo>
                      <a:lnTo>
                        <a:pt x="6712" y="27478"/>
                      </a:lnTo>
                      <a:lnTo>
                        <a:pt x="7344" y="27873"/>
                      </a:lnTo>
                      <a:lnTo>
                        <a:pt x="7975" y="28229"/>
                      </a:lnTo>
                      <a:lnTo>
                        <a:pt x="8647" y="28584"/>
                      </a:lnTo>
                      <a:lnTo>
                        <a:pt x="9357" y="28860"/>
                      </a:lnTo>
                      <a:lnTo>
                        <a:pt x="10068" y="29137"/>
                      </a:lnTo>
                      <a:lnTo>
                        <a:pt x="10778" y="29373"/>
                      </a:lnTo>
                      <a:lnTo>
                        <a:pt x="11529" y="29571"/>
                      </a:lnTo>
                      <a:lnTo>
                        <a:pt x="12279" y="29729"/>
                      </a:lnTo>
                      <a:lnTo>
                        <a:pt x="13029" y="29847"/>
                      </a:lnTo>
                      <a:lnTo>
                        <a:pt x="13779" y="29926"/>
                      </a:lnTo>
                      <a:lnTo>
                        <a:pt x="14529" y="29966"/>
                      </a:lnTo>
                      <a:lnTo>
                        <a:pt x="15279" y="29966"/>
                      </a:lnTo>
                      <a:lnTo>
                        <a:pt x="16029" y="29926"/>
                      </a:lnTo>
                      <a:lnTo>
                        <a:pt x="16740" y="29847"/>
                      </a:lnTo>
                      <a:lnTo>
                        <a:pt x="17490" y="29768"/>
                      </a:lnTo>
                      <a:lnTo>
                        <a:pt x="18201" y="29610"/>
                      </a:lnTo>
                      <a:lnTo>
                        <a:pt x="18911" y="29452"/>
                      </a:lnTo>
                      <a:lnTo>
                        <a:pt x="19582" y="29255"/>
                      </a:lnTo>
                      <a:lnTo>
                        <a:pt x="20293" y="29018"/>
                      </a:lnTo>
                      <a:lnTo>
                        <a:pt x="20925" y="28742"/>
                      </a:lnTo>
                      <a:lnTo>
                        <a:pt x="21596" y="28426"/>
                      </a:lnTo>
                      <a:lnTo>
                        <a:pt x="22227" y="28110"/>
                      </a:lnTo>
                      <a:lnTo>
                        <a:pt x="22859" y="27715"/>
                      </a:lnTo>
                      <a:lnTo>
                        <a:pt x="23451" y="27320"/>
                      </a:lnTo>
                      <a:lnTo>
                        <a:pt x="24043" y="26926"/>
                      </a:lnTo>
                      <a:lnTo>
                        <a:pt x="24596" y="26452"/>
                      </a:lnTo>
                      <a:lnTo>
                        <a:pt x="25149" y="25978"/>
                      </a:lnTo>
                      <a:lnTo>
                        <a:pt x="25662" y="25504"/>
                      </a:lnTo>
                      <a:lnTo>
                        <a:pt x="26175" y="24952"/>
                      </a:lnTo>
                      <a:lnTo>
                        <a:pt x="26649" y="24399"/>
                      </a:lnTo>
                      <a:lnTo>
                        <a:pt x="27083" y="23846"/>
                      </a:lnTo>
                      <a:lnTo>
                        <a:pt x="27478" y="23215"/>
                      </a:lnTo>
                      <a:lnTo>
                        <a:pt x="27873" y="22622"/>
                      </a:lnTo>
                      <a:lnTo>
                        <a:pt x="28228" y="21951"/>
                      </a:lnTo>
                      <a:lnTo>
                        <a:pt x="28584" y="21280"/>
                      </a:lnTo>
                      <a:lnTo>
                        <a:pt x="28860" y="20609"/>
                      </a:lnTo>
                      <a:lnTo>
                        <a:pt x="29136" y="19898"/>
                      </a:lnTo>
                      <a:lnTo>
                        <a:pt x="29373" y="19148"/>
                      </a:lnTo>
                      <a:lnTo>
                        <a:pt x="29571" y="18438"/>
                      </a:lnTo>
                      <a:lnTo>
                        <a:pt x="29728" y="17648"/>
                      </a:lnTo>
                      <a:lnTo>
                        <a:pt x="29847" y="16898"/>
                      </a:lnTo>
                      <a:lnTo>
                        <a:pt x="29926" y="16148"/>
                      </a:lnTo>
                      <a:lnTo>
                        <a:pt x="29965" y="15398"/>
                      </a:lnTo>
                      <a:lnTo>
                        <a:pt x="29965" y="14648"/>
                      </a:lnTo>
                      <a:lnTo>
                        <a:pt x="29926" y="13937"/>
                      </a:lnTo>
                      <a:lnTo>
                        <a:pt x="29847" y="13187"/>
                      </a:lnTo>
                      <a:lnTo>
                        <a:pt x="29768" y="12476"/>
                      </a:lnTo>
                      <a:lnTo>
                        <a:pt x="29610" y="11766"/>
                      </a:lnTo>
                      <a:lnTo>
                        <a:pt x="29452" y="11055"/>
                      </a:lnTo>
                      <a:lnTo>
                        <a:pt x="29255" y="10344"/>
                      </a:lnTo>
                      <a:lnTo>
                        <a:pt x="28978" y="9673"/>
                      </a:lnTo>
                      <a:lnTo>
                        <a:pt x="28741" y="9002"/>
                      </a:lnTo>
                      <a:lnTo>
                        <a:pt x="28426" y="8370"/>
                      </a:lnTo>
                      <a:lnTo>
                        <a:pt x="28070" y="7699"/>
                      </a:lnTo>
                      <a:lnTo>
                        <a:pt x="27715" y="7107"/>
                      </a:lnTo>
                      <a:lnTo>
                        <a:pt x="27320" y="6475"/>
                      </a:lnTo>
                      <a:lnTo>
                        <a:pt x="26925" y="5923"/>
                      </a:lnTo>
                      <a:lnTo>
                        <a:pt x="26452" y="5331"/>
                      </a:lnTo>
                      <a:lnTo>
                        <a:pt x="25978" y="4817"/>
                      </a:lnTo>
                      <a:lnTo>
                        <a:pt x="25465" y="4304"/>
                      </a:lnTo>
                      <a:lnTo>
                        <a:pt x="24951" y="3791"/>
                      </a:lnTo>
                      <a:lnTo>
                        <a:pt x="24399" y="3317"/>
                      </a:lnTo>
                      <a:lnTo>
                        <a:pt x="23807" y="2883"/>
                      </a:lnTo>
                      <a:lnTo>
                        <a:pt x="23214" y="2449"/>
                      </a:lnTo>
                      <a:lnTo>
                        <a:pt x="22583" y="2054"/>
                      </a:lnTo>
                      <a:lnTo>
                        <a:pt x="21951" y="1699"/>
                      </a:lnTo>
                      <a:lnTo>
                        <a:pt x="21280" y="1383"/>
                      </a:lnTo>
                      <a:lnTo>
                        <a:pt x="20609" y="1067"/>
                      </a:lnTo>
                      <a:lnTo>
                        <a:pt x="19898" y="830"/>
                      </a:lnTo>
                      <a:lnTo>
                        <a:pt x="19148" y="593"/>
                      </a:lnTo>
                      <a:lnTo>
                        <a:pt x="18398" y="396"/>
                      </a:lnTo>
                      <a:lnTo>
                        <a:pt x="17648" y="238"/>
                      </a:lnTo>
                      <a:lnTo>
                        <a:pt x="16898" y="119"/>
                      </a:lnTo>
                      <a:lnTo>
                        <a:pt x="16148" y="40"/>
                      </a:lnTo>
                      <a:lnTo>
                        <a:pt x="153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1389925" y="1132250"/>
                  <a:ext cx="511275" cy="392850"/>
                </a:xfrm>
                <a:custGeom>
                  <a:rect b="b" l="l" r="r" t="t"/>
                  <a:pathLst>
                    <a:path extrusionOk="0" h="15714" w="20451">
                      <a:moveTo>
                        <a:pt x="20450" y="0"/>
                      </a:moveTo>
                      <a:lnTo>
                        <a:pt x="19463" y="514"/>
                      </a:lnTo>
                      <a:lnTo>
                        <a:pt x="18516" y="1027"/>
                      </a:lnTo>
                      <a:lnTo>
                        <a:pt x="17568" y="1619"/>
                      </a:lnTo>
                      <a:lnTo>
                        <a:pt x="16660" y="2251"/>
                      </a:lnTo>
                      <a:lnTo>
                        <a:pt x="15792" y="2922"/>
                      </a:lnTo>
                      <a:lnTo>
                        <a:pt x="14923" y="3593"/>
                      </a:lnTo>
                      <a:lnTo>
                        <a:pt x="14094" y="4264"/>
                      </a:lnTo>
                      <a:lnTo>
                        <a:pt x="13265" y="4975"/>
                      </a:lnTo>
                      <a:lnTo>
                        <a:pt x="12436" y="5725"/>
                      </a:lnTo>
                      <a:lnTo>
                        <a:pt x="11686" y="6515"/>
                      </a:lnTo>
                      <a:lnTo>
                        <a:pt x="10936" y="7304"/>
                      </a:lnTo>
                      <a:lnTo>
                        <a:pt x="10186" y="8133"/>
                      </a:lnTo>
                      <a:lnTo>
                        <a:pt x="9475" y="9002"/>
                      </a:lnTo>
                      <a:lnTo>
                        <a:pt x="8765" y="9870"/>
                      </a:lnTo>
                      <a:lnTo>
                        <a:pt x="8734" y="9916"/>
                      </a:lnTo>
                      <a:lnTo>
                        <a:pt x="8734" y="9916"/>
                      </a:lnTo>
                      <a:lnTo>
                        <a:pt x="8686" y="9870"/>
                      </a:lnTo>
                      <a:lnTo>
                        <a:pt x="8093" y="9357"/>
                      </a:lnTo>
                      <a:lnTo>
                        <a:pt x="6830" y="8410"/>
                      </a:lnTo>
                      <a:lnTo>
                        <a:pt x="6198" y="7975"/>
                      </a:lnTo>
                      <a:lnTo>
                        <a:pt x="5567" y="7541"/>
                      </a:lnTo>
                      <a:lnTo>
                        <a:pt x="4224" y="6751"/>
                      </a:lnTo>
                      <a:lnTo>
                        <a:pt x="2882" y="6041"/>
                      </a:lnTo>
                      <a:lnTo>
                        <a:pt x="2172" y="5685"/>
                      </a:lnTo>
                      <a:lnTo>
                        <a:pt x="1461" y="5370"/>
                      </a:lnTo>
                      <a:lnTo>
                        <a:pt x="711" y="5093"/>
                      </a:lnTo>
                      <a:lnTo>
                        <a:pt x="0" y="4817"/>
                      </a:lnTo>
                      <a:lnTo>
                        <a:pt x="0" y="4817"/>
                      </a:lnTo>
                      <a:lnTo>
                        <a:pt x="908" y="6080"/>
                      </a:lnTo>
                      <a:lnTo>
                        <a:pt x="1856" y="7265"/>
                      </a:lnTo>
                      <a:lnTo>
                        <a:pt x="2843" y="8410"/>
                      </a:lnTo>
                      <a:lnTo>
                        <a:pt x="3830" y="9515"/>
                      </a:lnTo>
                      <a:lnTo>
                        <a:pt x="5804" y="11726"/>
                      </a:lnTo>
                      <a:lnTo>
                        <a:pt x="6751" y="12831"/>
                      </a:lnTo>
                      <a:lnTo>
                        <a:pt x="7659" y="13897"/>
                      </a:lnTo>
                      <a:lnTo>
                        <a:pt x="9120" y="15713"/>
                      </a:lnTo>
                      <a:lnTo>
                        <a:pt x="10541" y="13700"/>
                      </a:lnTo>
                      <a:lnTo>
                        <a:pt x="11725" y="12081"/>
                      </a:lnTo>
                      <a:lnTo>
                        <a:pt x="12989" y="10423"/>
                      </a:lnTo>
                      <a:lnTo>
                        <a:pt x="15555" y="7107"/>
                      </a:lnTo>
                      <a:lnTo>
                        <a:pt x="16818" y="5409"/>
                      </a:lnTo>
                      <a:lnTo>
                        <a:pt x="18082" y="3672"/>
                      </a:lnTo>
                      <a:lnTo>
                        <a:pt x="19305" y="1895"/>
                      </a:lnTo>
                      <a:lnTo>
                        <a:pt x="19898" y="948"/>
                      </a:lnTo>
                      <a:lnTo>
                        <a:pt x="20450"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43"/>
              <p:cNvSpPr/>
              <p:nvPr/>
            </p:nvSpPr>
            <p:spPr>
              <a:xfrm>
                <a:off x="2194300" y="1202325"/>
                <a:ext cx="2959975" cy="3184025"/>
              </a:xfrm>
              <a:custGeom>
                <a:rect b="b" l="l" r="r" t="t"/>
                <a:pathLst>
                  <a:path extrusionOk="0" fill="none" h="127361" w="118399">
                    <a:moveTo>
                      <a:pt x="67628" y="124123"/>
                    </a:moveTo>
                    <a:lnTo>
                      <a:pt x="67628" y="124123"/>
                    </a:lnTo>
                    <a:lnTo>
                      <a:pt x="66562" y="124636"/>
                    </a:lnTo>
                    <a:lnTo>
                      <a:pt x="65536" y="125110"/>
                    </a:lnTo>
                    <a:lnTo>
                      <a:pt x="64510" y="125544"/>
                    </a:lnTo>
                    <a:lnTo>
                      <a:pt x="63523" y="125899"/>
                    </a:lnTo>
                    <a:lnTo>
                      <a:pt x="62536" y="126215"/>
                    </a:lnTo>
                    <a:lnTo>
                      <a:pt x="61588" y="126492"/>
                    </a:lnTo>
                    <a:lnTo>
                      <a:pt x="60680" y="126768"/>
                    </a:lnTo>
                    <a:lnTo>
                      <a:pt x="59733" y="126965"/>
                    </a:lnTo>
                    <a:lnTo>
                      <a:pt x="58864" y="127123"/>
                    </a:lnTo>
                    <a:lnTo>
                      <a:pt x="57956" y="127242"/>
                    </a:lnTo>
                    <a:lnTo>
                      <a:pt x="57127" y="127321"/>
                    </a:lnTo>
                    <a:lnTo>
                      <a:pt x="56258" y="127360"/>
                    </a:lnTo>
                    <a:lnTo>
                      <a:pt x="55469" y="127360"/>
                    </a:lnTo>
                    <a:lnTo>
                      <a:pt x="54640" y="127321"/>
                    </a:lnTo>
                    <a:lnTo>
                      <a:pt x="53850" y="127281"/>
                    </a:lnTo>
                    <a:lnTo>
                      <a:pt x="53100" y="127163"/>
                    </a:lnTo>
                    <a:lnTo>
                      <a:pt x="52350" y="127044"/>
                    </a:lnTo>
                    <a:lnTo>
                      <a:pt x="51600" y="126886"/>
                    </a:lnTo>
                    <a:lnTo>
                      <a:pt x="50889" y="126689"/>
                    </a:lnTo>
                    <a:lnTo>
                      <a:pt x="50179" y="126452"/>
                    </a:lnTo>
                    <a:lnTo>
                      <a:pt x="49507" y="126176"/>
                    </a:lnTo>
                    <a:lnTo>
                      <a:pt x="48836" y="125899"/>
                    </a:lnTo>
                    <a:lnTo>
                      <a:pt x="48165" y="125584"/>
                    </a:lnTo>
                    <a:lnTo>
                      <a:pt x="47534" y="125228"/>
                    </a:lnTo>
                    <a:lnTo>
                      <a:pt x="46902" y="124873"/>
                    </a:lnTo>
                    <a:lnTo>
                      <a:pt x="46310" y="124478"/>
                    </a:lnTo>
                    <a:lnTo>
                      <a:pt x="45718" y="124083"/>
                    </a:lnTo>
                    <a:lnTo>
                      <a:pt x="45165" y="123610"/>
                    </a:lnTo>
                    <a:lnTo>
                      <a:pt x="44612" y="123175"/>
                    </a:lnTo>
                    <a:lnTo>
                      <a:pt x="44059" y="122662"/>
                    </a:lnTo>
                    <a:lnTo>
                      <a:pt x="43546" y="122188"/>
                    </a:lnTo>
                    <a:lnTo>
                      <a:pt x="43033" y="121636"/>
                    </a:lnTo>
                    <a:lnTo>
                      <a:pt x="42046" y="120530"/>
                    </a:lnTo>
                    <a:lnTo>
                      <a:pt x="41138" y="119385"/>
                    </a:lnTo>
                    <a:lnTo>
                      <a:pt x="40269" y="118162"/>
                    </a:lnTo>
                    <a:lnTo>
                      <a:pt x="39440" y="116859"/>
                    </a:lnTo>
                    <a:lnTo>
                      <a:pt x="38690" y="115516"/>
                    </a:lnTo>
                    <a:lnTo>
                      <a:pt x="38019" y="114174"/>
                    </a:lnTo>
                    <a:lnTo>
                      <a:pt x="37348" y="112753"/>
                    </a:lnTo>
                    <a:lnTo>
                      <a:pt x="36756" y="111332"/>
                    </a:lnTo>
                    <a:lnTo>
                      <a:pt x="36203" y="109910"/>
                    </a:lnTo>
                    <a:lnTo>
                      <a:pt x="35690" y="108450"/>
                    </a:lnTo>
                    <a:lnTo>
                      <a:pt x="35256" y="106989"/>
                    </a:lnTo>
                    <a:lnTo>
                      <a:pt x="34821" y="105568"/>
                    </a:lnTo>
                    <a:lnTo>
                      <a:pt x="34466" y="104107"/>
                    </a:lnTo>
                    <a:lnTo>
                      <a:pt x="34150" y="102686"/>
                    </a:lnTo>
                    <a:lnTo>
                      <a:pt x="33874" y="101304"/>
                    </a:lnTo>
                    <a:lnTo>
                      <a:pt x="33637" y="99962"/>
                    </a:lnTo>
                    <a:lnTo>
                      <a:pt x="33637" y="99962"/>
                    </a:lnTo>
                    <a:lnTo>
                      <a:pt x="33084" y="96685"/>
                    </a:lnTo>
                    <a:lnTo>
                      <a:pt x="32610" y="93527"/>
                    </a:lnTo>
                    <a:lnTo>
                      <a:pt x="31702" y="87407"/>
                    </a:lnTo>
                    <a:lnTo>
                      <a:pt x="31189" y="84446"/>
                    </a:lnTo>
                    <a:lnTo>
                      <a:pt x="30676" y="81525"/>
                    </a:lnTo>
                    <a:lnTo>
                      <a:pt x="30044" y="78682"/>
                    </a:lnTo>
                    <a:lnTo>
                      <a:pt x="29728" y="77261"/>
                    </a:lnTo>
                    <a:lnTo>
                      <a:pt x="29373" y="75879"/>
                    </a:lnTo>
                    <a:lnTo>
                      <a:pt x="28978" y="74498"/>
                    </a:lnTo>
                    <a:lnTo>
                      <a:pt x="28584" y="73116"/>
                    </a:lnTo>
                    <a:lnTo>
                      <a:pt x="28110" y="71734"/>
                    </a:lnTo>
                    <a:lnTo>
                      <a:pt x="27636" y="70352"/>
                    </a:lnTo>
                    <a:lnTo>
                      <a:pt x="27123" y="69010"/>
                    </a:lnTo>
                    <a:lnTo>
                      <a:pt x="26570" y="67668"/>
                    </a:lnTo>
                    <a:lnTo>
                      <a:pt x="25938" y="66286"/>
                    </a:lnTo>
                    <a:lnTo>
                      <a:pt x="25307" y="64944"/>
                    </a:lnTo>
                    <a:lnTo>
                      <a:pt x="24596" y="63601"/>
                    </a:lnTo>
                    <a:lnTo>
                      <a:pt x="23846" y="62259"/>
                    </a:lnTo>
                    <a:lnTo>
                      <a:pt x="23017" y="60917"/>
                    </a:lnTo>
                    <a:lnTo>
                      <a:pt x="22188" y="59575"/>
                    </a:lnTo>
                    <a:lnTo>
                      <a:pt x="21240" y="58232"/>
                    </a:lnTo>
                    <a:lnTo>
                      <a:pt x="20253" y="56890"/>
                    </a:lnTo>
                    <a:lnTo>
                      <a:pt x="19227" y="55548"/>
                    </a:lnTo>
                    <a:lnTo>
                      <a:pt x="18082" y="54205"/>
                    </a:lnTo>
                    <a:lnTo>
                      <a:pt x="18082" y="54205"/>
                    </a:lnTo>
                    <a:lnTo>
                      <a:pt x="16187" y="52034"/>
                    </a:lnTo>
                    <a:lnTo>
                      <a:pt x="14213" y="49863"/>
                    </a:lnTo>
                    <a:lnTo>
                      <a:pt x="12200" y="47691"/>
                    </a:lnTo>
                    <a:lnTo>
                      <a:pt x="10226" y="45480"/>
                    </a:lnTo>
                    <a:lnTo>
                      <a:pt x="8291" y="43230"/>
                    </a:lnTo>
                    <a:lnTo>
                      <a:pt x="7383" y="42085"/>
                    </a:lnTo>
                    <a:lnTo>
                      <a:pt x="6475" y="40940"/>
                    </a:lnTo>
                    <a:lnTo>
                      <a:pt x="5607" y="39756"/>
                    </a:lnTo>
                    <a:lnTo>
                      <a:pt x="4778" y="38611"/>
                    </a:lnTo>
                    <a:lnTo>
                      <a:pt x="3988" y="37427"/>
                    </a:lnTo>
                    <a:lnTo>
                      <a:pt x="3277" y="36203"/>
                    </a:lnTo>
                    <a:lnTo>
                      <a:pt x="2606" y="34979"/>
                    </a:lnTo>
                    <a:lnTo>
                      <a:pt x="2014" y="33755"/>
                    </a:lnTo>
                    <a:lnTo>
                      <a:pt x="1461" y="32531"/>
                    </a:lnTo>
                    <a:lnTo>
                      <a:pt x="1027" y="31268"/>
                    </a:lnTo>
                    <a:lnTo>
                      <a:pt x="632" y="29965"/>
                    </a:lnTo>
                    <a:lnTo>
                      <a:pt x="316" y="28662"/>
                    </a:lnTo>
                    <a:lnTo>
                      <a:pt x="238" y="27991"/>
                    </a:lnTo>
                    <a:lnTo>
                      <a:pt x="119" y="27320"/>
                    </a:lnTo>
                    <a:lnTo>
                      <a:pt x="80" y="26649"/>
                    </a:lnTo>
                    <a:lnTo>
                      <a:pt x="1" y="25978"/>
                    </a:lnTo>
                    <a:lnTo>
                      <a:pt x="1" y="25307"/>
                    </a:lnTo>
                    <a:lnTo>
                      <a:pt x="1" y="24596"/>
                    </a:lnTo>
                    <a:lnTo>
                      <a:pt x="40" y="23925"/>
                    </a:lnTo>
                    <a:lnTo>
                      <a:pt x="119" y="23214"/>
                    </a:lnTo>
                    <a:lnTo>
                      <a:pt x="198" y="22504"/>
                    </a:lnTo>
                    <a:lnTo>
                      <a:pt x="316" y="21793"/>
                    </a:lnTo>
                    <a:lnTo>
                      <a:pt x="474" y="21082"/>
                    </a:lnTo>
                    <a:lnTo>
                      <a:pt x="632" y="20332"/>
                    </a:lnTo>
                    <a:lnTo>
                      <a:pt x="830" y="19622"/>
                    </a:lnTo>
                    <a:lnTo>
                      <a:pt x="1067" y="18872"/>
                    </a:lnTo>
                    <a:lnTo>
                      <a:pt x="1343" y="18121"/>
                    </a:lnTo>
                    <a:lnTo>
                      <a:pt x="1659" y="17371"/>
                    </a:lnTo>
                    <a:lnTo>
                      <a:pt x="1975" y="16621"/>
                    </a:lnTo>
                    <a:lnTo>
                      <a:pt x="2369" y="15832"/>
                    </a:lnTo>
                    <a:lnTo>
                      <a:pt x="2764" y="15042"/>
                    </a:lnTo>
                    <a:lnTo>
                      <a:pt x="3198" y="14292"/>
                    </a:lnTo>
                    <a:lnTo>
                      <a:pt x="3198" y="14292"/>
                    </a:lnTo>
                    <a:lnTo>
                      <a:pt x="3988" y="13029"/>
                    </a:lnTo>
                    <a:lnTo>
                      <a:pt x="4857" y="11805"/>
                    </a:lnTo>
                    <a:lnTo>
                      <a:pt x="5725" y="10699"/>
                    </a:lnTo>
                    <a:lnTo>
                      <a:pt x="6712" y="9594"/>
                    </a:lnTo>
                    <a:lnTo>
                      <a:pt x="7699" y="8607"/>
                    </a:lnTo>
                    <a:lnTo>
                      <a:pt x="8765" y="7659"/>
                    </a:lnTo>
                    <a:lnTo>
                      <a:pt x="9870" y="6751"/>
                    </a:lnTo>
                    <a:lnTo>
                      <a:pt x="11015" y="5922"/>
                    </a:lnTo>
                    <a:lnTo>
                      <a:pt x="12200" y="5133"/>
                    </a:lnTo>
                    <a:lnTo>
                      <a:pt x="13424" y="4422"/>
                    </a:lnTo>
                    <a:lnTo>
                      <a:pt x="14687" y="3751"/>
                    </a:lnTo>
                    <a:lnTo>
                      <a:pt x="15990" y="3119"/>
                    </a:lnTo>
                    <a:lnTo>
                      <a:pt x="17293" y="2567"/>
                    </a:lnTo>
                    <a:lnTo>
                      <a:pt x="18674" y="2093"/>
                    </a:lnTo>
                    <a:lnTo>
                      <a:pt x="20056" y="1659"/>
                    </a:lnTo>
                    <a:lnTo>
                      <a:pt x="21438" y="1264"/>
                    </a:lnTo>
                    <a:lnTo>
                      <a:pt x="22859" y="909"/>
                    </a:lnTo>
                    <a:lnTo>
                      <a:pt x="24320" y="632"/>
                    </a:lnTo>
                    <a:lnTo>
                      <a:pt x="25741" y="395"/>
                    </a:lnTo>
                    <a:lnTo>
                      <a:pt x="27202" y="237"/>
                    </a:lnTo>
                    <a:lnTo>
                      <a:pt x="28702" y="119"/>
                    </a:lnTo>
                    <a:lnTo>
                      <a:pt x="30163" y="40"/>
                    </a:lnTo>
                    <a:lnTo>
                      <a:pt x="31663" y="0"/>
                    </a:lnTo>
                    <a:lnTo>
                      <a:pt x="33124" y="40"/>
                    </a:lnTo>
                    <a:lnTo>
                      <a:pt x="34624" y="119"/>
                    </a:lnTo>
                    <a:lnTo>
                      <a:pt x="36085" y="237"/>
                    </a:lnTo>
                    <a:lnTo>
                      <a:pt x="37585" y="395"/>
                    </a:lnTo>
                    <a:lnTo>
                      <a:pt x="39046" y="632"/>
                    </a:lnTo>
                    <a:lnTo>
                      <a:pt x="40506" y="869"/>
                    </a:lnTo>
                    <a:lnTo>
                      <a:pt x="41927" y="1185"/>
                    </a:lnTo>
                    <a:lnTo>
                      <a:pt x="43349" y="1540"/>
                    </a:lnTo>
                    <a:lnTo>
                      <a:pt x="44731" y="1974"/>
                    </a:lnTo>
                    <a:lnTo>
                      <a:pt x="44731" y="1974"/>
                    </a:lnTo>
                    <a:lnTo>
                      <a:pt x="45954" y="2369"/>
                    </a:lnTo>
                    <a:lnTo>
                      <a:pt x="47139" y="2804"/>
                    </a:lnTo>
                    <a:lnTo>
                      <a:pt x="48323" y="3277"/>
                    </a:lnTo>
                    <a:lnTo>
                      <a:pt x="49468" y="3790"/>
                    </a:lnTo>
                    <a:lnTo>
                      <a:pt x="50573" y="4304"/>
                    </a:lnTo>
                    <a:lnTo>
                      <a:pt x="51679" y="4856"/>
                    </a:lnTo>
                    <a:lnTo>
                      <a:pt x="52745" y="5449"/>
                    </a:lnTo>
                    <a:lnTo>
                      <a:pt x="53811" y="6041"/>
                    </a:lnTo>
                    <a:lnTo>
                      <a:pt x="55864" y="7344"/>
                    </a:lnTo>
                    <a:lnTo>
                      <a:pt x="57917" y="8646"/>
                    </a:lnTo>
                    <a:lnTo>
                      <a:pt x="59930" y="10028"/>
                    </a:lnTo>
                    <a:lnTo>
                      <a:pt x="61943" y="11410"/>
                    </a:lnTo>
                    <a:lnTo>
                      <a:pt x="63917" y="12792"/>
                    </a:lnTo>
                    <a:lnTo>
                      <a:pt x="65970" y="14134"/>
                    </a:lnTo>
                    <a:lnTo>
                      <a:pt x="68023" y="15437"/>
                    </a:lnTo>
                    <a:lnTo>
                      <a:pt x="69050" y="16069"/>
                    </a:lnTo>
                    <a:lnTo>
                      <a:pt x="70116" y="16661"/>
                    </a:lnTo>
                    <a:lnTo>
                      <a:pt x="71221" y="17253"/>
                    </a:lnTo>
                    <a:lnTo>
                      <a:pt x="72326" y="17845"/>
                    </a:lnTo>
                    <a:lnTo>
                      <a:pt x="73432" y="18358"/>
                    </a:lnTo>
                    <a:lnTo>
                      <a:pt x="74577" y="18872"/>
                    </a:lnTo>
                    <a:lnTo>
                      <a:pt x="75761" y="19345"/>
                    </a:lnTo>
                    <a:lnTo>
                      <a:pt x="76945" y="19780"/>
                    </a:lnTo>
                    <a:lnTo>
                      <a:pt x="78169" y="20214"/>
                    </a:lnTo>
                    <a:lnTo>
                      <a:pt x="79433" y="20569"/>
                    </a:lnTo>
                    <a:lnTo>
                      <a:pt x="79433" y="20569"/>
                    </a:lnTo>
                    <a:lnTo>
                      <a:pt x="81091" y="21003"/>
                    </a:lnTo>
                    <a:lnTo>
                      <a:pt x="82749" y="21398"/>
                    </a:lnTo>
                    <a:lnTo>
                      <a:pt x="86105" y="22148"/>
                    </a:lnTo>
                    <a:lnTo>
                      <a:pt x="89460" y="22859"/>
                    </a:lnTo>
                    <a:lnTo>
                      <a:pt x="92816" y="23570"/>
                    </a:lnTo>
                    <a:lnTo>
                      <a:pt x="94474" y="23964"/>
                    </a:lnTo>
                    <a:lnTo>
                      <a:pt x="96132" y="24399"/>
                    </a:lnTo>
                    <a:lnTo>
                      <a:pt x="97790" y="24833"/>
                    </a:lnTo>
                    <a:lnTo>
                      <a:pt x="99409" y="25307"/>
                    </a:lnTo>
                    <a:lnTo>
                      <a:pt x="101028" y="25820"/>
                    </a:lnTo>
                    <a:lnTo>
                      <a:pt x="102607" y="26373"/>
                    </a:lnTo>
                    <a:lnTo>
                      <a:pt x="104147" y="27004"/>
                    </a:lnTo>
                    <a:lnTo>
                      <a:pt x="105686" y="27675"/>
                    </a:lnTo>
                    <a:lnTo>
                      <a:pt x="105686" y="27675"/>
                    </a:lnTo>
                    <a:lnTo>
                      <a:pt x="106476" y="28070"/>
                    </a:lnTo>
                    <a:lnTo>
                      <a:pt x="107265" y="28504"/>
                    </a:lnTo>
                    <a:lnTo>
                      <a:pt x="107976" y="28939"/>
                    </a:lnTo>
                    <a:lnTo>
                      <a:pt x="108726" y="29412"/>
                    </a:lnTo>
                    <a:lnTo>
                      <a:pt x="109397" y="29926"/>
                    </a:lnTo>
                    <a:lnTo>
                      <a:pt x="110068" y="30439"/>
                    </a:lnTo>
                    <a:lnTo>
                      <a:pt x="110740" y="30952"/>
                    </a:lnTo>
                    <a:lnTo>
                      <a:pt x="111332" y="31505"/>
                    </a:lnTo>
                    <a:lnTo>
                      <a:pt x="111924" y="32097"/>
                    </a:lnTo>
                    <a:lnTo>
                      <a:pt x="112477" y="32689"/>
                    </a:lnTo>
                    <a:lnTo>
                      <a:pt x="113029" y="33321"/>
                    </a:lnTo>
                    <a:lnTo>
                      <a:pt x="113543" y="33913"/>
                    </a:lnTo>
                    <a:lnTo>
                      <a:pt x="114016" y="34584"/>
                    </a:lnTo>
                    <a:lnTo>
                      <a:pt x="114490" y="35255"/>
                    </a:lnTo>
                    <a:lnTo>
                      <a:pt x="114924" y="35927"/>
                    </a:lnTo>
                    <a:lnTo>
                      <a:pt x="115319" y="36598"/>
                    </a:lnTo>
                    <a:lnTo>
                      <a:pt x="115714" y="37308"/>
                    </a:lnTo>
                    <a:lnTo>
                      <a:pt x="116069" y="38019"/>
                    </a:lnTo>
                    <a:lnTo>
                      <a:pt x="116385" y="38769"/>
                    </a:lnTo>
                    <a:lnTo>
                      <a:pt x="116701" y="39519"/>
                    </a:lnTo>
                    <a:lnTo>
                      <a:pt x="116977" y="40269"/>
                    </a:lnTo>
                    <a:lnTo>
                      <a:pt x="117254" y="41019"/>
                    </a:lnTo>
                    <a:lnTo>
                      <a:pt x="117491" y="41809"/>
                    </a:lnTo>
                    <a:lnTo>
                      <a:pt x="117688" y="42559"/>
                    </a:lnTo>
                    <a:lnTo>
                      <a:pt x="117846" y="43349"/>
                    </a:lnTo>
                    <a:lnTo>
                      <a:pt x="118004" y="44138"/>
                    </a:lnTo>
                    <a:lnTo>
                      <a:pt x="118122" y="44967"/>
                    </a:lnTo>
                    <a:lnTo>
                      <a:pt x="118241" y="45757"/>
                    </a:lnTo>
                    <a:lnTo>
                      <a:pt x="118320" y="46586"/>
                    </a:lnTo>
                    <a:lnTo>
                      <a:pt x="118359" y="47375"/>
                    </a:lnTo>
                    <a:lnTo>
                      <a:pt x="118399" y="48205"/>
                    </a:lnTo>
                    <a:lnTo>
                      <a:pt x="118399" y="49034"/>
                    </a:lnTo>
                    <a:lnTo>
                      <a:pt x="118399" y="49034"/>
                    </a:lnTo>
                    <a:lnTo>
                      <a:pt x="118320" y="50415"/>
                    </a:lnTo>
                    <a:lnTo>
                      <a:pt x="118201" y="51797"/>
                    </a:lnTo>
                    <a:lnTo>
                      <a:pt x="117964" y="53139"/>
                    </a:lnTo>
                    <a:lnTo>
                      <a:pt x="117688" y="54442"/>
                    </a:lnTo>
                    <a:lnTo>
                      <a:pt x="117333" y="55745"/>
                    </a:lnTo>
                    <a:lnTo>
                      <a:pt x="116898" y="57008"/>
                    </a:lnTo>
                    <a:lnTo>
                      <a:pt x="116425" y="58232"/>
                    </a:lnTo>
                    <a:lnTo>
                      <a:pt x="115911" y="59456"/>
                    </a:lnTo>
                    <a:lnTo>
                      <a:pt x="115319" y="60640"/>
                    </a:lnTo>
                    <a:lnTo>
                      <a:pt x="114648" y="61825"/>
                    </a:lnTo>
                    <a:lnTo>
                      <a:pt x="113977" y="62970"/>
                    </a:lnTo>
                    <a:lnTo>
                      <a:pt x="113227" y="64115"/>
                    </a:lnTo>
                    <a:lnTo>
                      <a:pt x="112477" y="65260"/>
                    </a:lnTo>
                    <a:lnTo>
                      <a:pt x="111648" y="66365"/>
                    </a:lnTo>
                    <a:lnTo>
                      <a:pt x="110819" y="67470"/>
                    </a:lnTo>
                    <a:lnTo>
                      <a:pt x="109950" y="68576"/>
                    </a:lnTo>
                    <a:lnTo>
                      <a:pt x="108134" y="70708"/>
                    </a:lnTo>
                    <a:lnTo>
                      <a:pt x="106239" y="72839"/>
                    </a:lnTo>
                    <a:lnTo>
                      <a:pt x="102331" y="77064"/>
                    </a:lnTo>
                    <a:lnTo>
                      <a:pt x="100396" y="79235"/>
                    </a:lnTo>
                    <a:lnTo>
                      <a:pt x="98501" y="81367"/>
                    </a:lnTo>
                    <a:lnTo>
                      <a:pt x="97554" y="82472"/>
                    </a:lnTo>
                    <a:lnTo>
                      <a:pt x="96646" y="83578"/>
                    </a:lnTo>
                    <a:lnTo>
                      <a:pt x="95777" y="84683"/>
                    </a:lnTo>
                    <a:lnTo>
                      <a:pt x="94909" y="85828"/>
                    </a:lnTo>
                    <a:lnTo>
                      <a:pt x="94909" y="85828"/>
                    </a:lnTo>
                    <a:lnTo>
                      <a:pt x="94119" y="86934"/>
                    </a:lnTo>
                    <a:lnTo>
                      <a:pt x="93329" y="88118"/>
                    </a:lnTo>
                    <a:lnTo>
                      <a:pt x="92579" y="89302"/>
                    </a:lnTo>
                    <a:lnTo>
                      <a:pt x="91869" y="90526"/>
                    </a:lnTo>
                    <a:lnTo>
                      <a:pt x="91158" y="91789"/>
                    </a:lnTo>
                    <a:lnTo>
                      <a:pt x="90447" y="93092"/>
                    </a:lnTo>
                    <a:lnTo>
                      <a:pt x="89066" y="95698"/>
                    </a:lnTo>
                    <a:lnTo>
                      <a:pt x="87723" y="98422"/>
                    </a:lnTo>
                    <a:lnTo>
                      <a:pt x="86381" y="101146"/>
                    </a:lnTo>
                    <a:lnTo>
                      <a:pt x="84999" y="103870"/>
                    </a:lnTo>
                    <a:lnTo>
                      <a:pt x="83578" y="106594"/>
                    </a:lnTo>
                    <a:lnTo>
                      <a:pt x="82828" y="107936"/>
                    </a:lnTo>
                    <a:lnTo>
                      <a:pt x="82078" y="109239"/>
                    </a:lnTo>
                    <a:lnTo>
                      <a:pt x="81288" y="110542"/>
                    </a:lnTo>
                    <a:lnTo>
                      <a:pt x="80459" y="111845"/>
                    </a:lnTo>
                    <a:lnTo>
                      <a:pt x="79630" y="113069"/>
                    </a:lnTo>
                    <a:lnTo>
                      <a:pt x="78762" y="114293"/>
                    </a:lnTo>
                    <a:lnTo>
                      <a:pt x="77854" y="115477"/>
                    </a:lnTo>
                    <a:lnTo>
                      <a:pt x="76906" y="116661"/>
                    </a:lnTo>
                    <a:lnTo>
                      <a:pt x="75919" y="117767"/>
                    </a:lnTo>
                    <a:lnTo>
                      <a:pt x="74893" y="118833"/>
                    </a:lnTo>
                    <a:lnTo>
                      <a:pt x="73827" y="119859"/>
                    </a:lnTo>
                    <a:lnTo>
                      <a:pt x="72682" y="120807"/>
                    </a:lnTo>
                    <a:lnTo>
                      <a:pt x="71497" y="121754"/>
                    </a:lnTo>
                    <a:lnTo>
                      <a:pt x="70274" y="122583"/>
                    </a:lnTo>
                    <a:lnTo>
                      <a:pt x="68971" y="123412"/>
                    </a:lnTo>
                    <a:lnTo>
                      <a:pt x="67628" y="1241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2"/>
          <p:cNvSpPr/>
          <p:nvPr/>
        </p:nvSpPr>
        <p:spPr>
          <a:xfrm>
            <a:off x="5019303" y="1498100"/>
            <a:ext cx="1984800" cy="198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2238209" y="1881725"/>
            <a:ext cx="1651800" cy="165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p>
        </p:txBody>
      </p:sp>
      <p:sp>
        <p:nvSpPr>
          <p:cNvPr id="845" name="Google Shape;845;p52"/>
          <p:cNvSpPr txBox="1"/>
          <p:nvPr>
            <p:ph idx="1" type="subTitle"/>
          </p:nvPr>
        </p:nvSpPr>
        <p:spPr>
          <a:xfrm>
            <a:off x="5087597" y="3607025"/>
            <a:ext cx="18483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Gyroscope</a:t>
            </a:r>
            <a:endParaRPr sz="1600"/>
          </a:p>
        </p:txBody>
      </p:sp>
      <p:sp>
        <p:nvSpPr>
          <p:cNvPr id="846" name="Google Shape;846;p52"/>
          <p:cNvSpPr txBox="1"/>
          <p:nvPr>
            <p:ph idx="3" type="subTitle"/>
          </p:nvPr>
        </p:nvSpPr>
        <p:spPr>
          <a:xfrm>
            <a:off x="2139897" y="3607025"/>
            <a:ext cx="1848300" cy="5544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600"/>
              <a:t>Accelerometer </a:t>
            </a:r>
            <a:endParaRPr sz="1600"/>
          </a:p>
        </p:txBody>
      </p:sp>
      <p:sp>
        <p:nvSpPr>
          <p:cNvPr id="847" name="Google Shape;847;p52"/>
          <p:cNvSpPr txBox="1"/>
          <p:nvPr>
            <p:ph idx="4"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Sensors</a:t>
            </a:r>
            <a:endParaRPr/>
          </a:p>
        </p:txBody>
      </p:sp>
      <p:pic>
        <p:nvPicPr>
          <p:cNvPr id="848" name="Google Shape;848;p52"/>
          <p:cNvPicPr preferRelativeResize="0"/>
          <p:nvPr/>
        </p:nvPicPr>
        <p:blipFill rotWithShape="1">
          <a:blip r:embed="rId3">
            <a:alphaModFix/>
          </a:blip>
          <a:srcRect b="17904" l="0" r="0" t="0"/>
          <a:stretch/>
        </p:blipFill>
        <p:spPr>
          <a:xfrm>
            <a:off x="5087550" y="1238251"/>
            <a:ext cx="1848300" cy="2504487"/>
          </a:xfrm>
          <a:prstGeom prst="rect">
            <a:avLst/>
          </a:prstGeom>
          <a:noFill/>
          <a:ln>
            <a:noFill/>
          </a:ln>
        </p:spPr>
      </p:pic>
      <p:pic>
        <p:nvPicPr>
          <p:cNvPr id="849" name="Google Shape;849;p52"/>
          <p:cNvPicPr preferRelativeResize="0"/>
          <p:nvPr/>
        </p:nvPicPr>
        <p:blipFill>
          <a:blip r:embed="rId4">
            <a:alphaModFix/>
          </a:blip>
          <a:stretch>
            <a:fillRect/>
          </a:stretch>
        </p:blipFill>
        <p:spPr>
          <a:xfrm>
            <a:off x="2189100" y="1832612"/>
            <a:ext cx="1750000" cy="175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3"/>
          <p:cNvSpPr txBox="1"/>
          <p:nvPr>
            <p:ph type="title"/>
          </p:nvPr>
        </p:nvSpPr>
        <p:spPr>
          <a:xfrm>
            <a:off x="6740575" y="989274"/>
            <a:ext cx="17595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02</a:t>
            </a:r>
            <a:endParaRPr/>
          </a:p>
        </p:txBody>
      </p:sp>
      <p:sp>
        <p:nvSpPr>
          <p:cNvPr id="855" name="Google Shape;855;p53"/>
          <p:cNvSpPr txBox="1"/>
          <p:nvPr>
            <p:ph idx="2" type="title"/>
          </p:nvPr>
        </p:nvSpPr>
        <p:spPr>
          <a:xfrm>
            <a:off x="2852575" y="2149075"/>
            <a:ext cx="5647500" cy="16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100"/>
              <a:t>Exploratory</a:t>
            </a:r>
            <a:endParaRPr sz="4100"/>
          </a:p>
          <a:p>
            <a:pPr indent="0" lvl="0" marL="0" rtl="0" algn="r">
              <a:spcBef>
                <a:spcPts val="0"/>
              </a:spcBef>
              <a:spcAft>
                <a:spcPts val="0"/>
              </a:spcAft>
              <a:buNone/>
            </a:pPr>
            <a:r>
              <a:rPr lang="en" sz="4100"/>
              <a:t>Data Analysis</a:t>
            </a:r>
            <a:endParaRPr sz="4100"/>
          </a:p>
        </p:txBody>
      </p:sp>
      <p:grpSp>
        <p:nvGrpSpPr>
          <p:cNvPr id="856" name="Google Shape;856;p53"/>
          <p:cNvGrpSpPr/>
          <p:nvPr/>
        </p:nvGrpSpPr>
        <p:grpSpPr>
          <a:xfrm>
            <a:off x="889327" y="760675"/>
            <a:ext cx="2144277" cy="3717868"/>
            <a:chOff x="1346527" y="760675"/>
            <a:chExt cx="2144277" cy="3717868"/>
          </a:xfrm>
        </p:grpSpPr>
        <p:sp>
          <p:nvSpPr>
            <p:cNvPr id="857" name="Google Shape;857;p53"/>
            <p:cNvSpPr/>
            <p:nvPr/>
          </p:nvSpPr>
          <p:spPr>
            <a:xfrm>
              <a:off x="1346527" y="4248065"/>
              <a:ext cx="2144277" cy="230478"/>
            </a:xfrm>
            <a:custGeom>
              <a:rect b="b" l="l" r="r" t="t"/>
              <a:pathLst>
                <a:path extrusionOk="0" h="9414" w="161133">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53"/>
            <p:cNvGrpSpPr/>
            <p:nvPr/>
          </p:nvGrpSpPr>
          <p:grpSpPr>
            <a:xfrm>
              <a:off x="1408600" y="760675"/>
              <a:ext cx="1947850" cy="3622150"/>
              <a:chOff x="1646150" y="1082150"/>
              <a:chExt cx="1947850" cy="3622150"/>
            </a:xfrm>
          </p:grpSpPr>
          <p:sp>
            <p:nvSpPr>
              <p:cNvPr id="859" name="Google Shape;859;p53"/>
              <p:cNvSpPr/>
              <p:nvPr/>
            </p:nvSpPr>
            <p:spPr>
              <a:xfrm>
                <a:off x="3092500" y="3642300"/>
                <a:ext cx="11425" cy="4175"/>
              </a:xfrm>
              <a:custGeom>
                <a:rect b="b" l="l" r="r" t="t"/>
                <a:pathLst>
                  <a:path extrusionOk="0" fill="none" h="167" w="457">
                    <a:moveTo>
                      <a:pt x="42" y="1"/>
                    </a:moveTo>
                    <a:lnTo>
                      <a:pt x="42" y="1"/>
                    </a:lnTo>
                    <a:lnTo>
                      <a:pt x="1" y="166"/>
                    </a:lnTo>
                    <a:lnTo>
                      <a:pt x="1" y="166"/>
                    </a:lnTo>
                    <a:lnTo>
                      <a:pt x="457" y="1"/>
                    </a:lnTo>
                    <a:lnTo>
                      <a:pt x="457" y="1"/>
                    </a:lnTo>
                    <a:lnTo>
                      <a:pt x="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2263650" y="3138775"/>
                <a:ext cx="175125" cy="667250"/>
              </a:xfrm>
              <a:custGeom>
                <a:rect b="b" l="l" r="r" t="t"/>
                <a:pathLst>
                  <a:path extrusionOk="0" fill="none" h="26690" w="7005">
                    <a:moveTo>
                      <a:pt x="1989" y="0"/>
                    </a:moveTo>
                    <a:lnTo>
                      <a:pt x="1989" y="0"/>
                    </a:lnTo>
                    <a:lnTo>
                      <a:pt x="788" y="42"/>
                    </a:lnTo>
                    <a:lnTo>
                      <a:pt x="788" y="42"/>
                    </a:lnTo>
                    <a:lnTo>
                      <a:pt x="498" y="2901"/>
                    </a:lnTo>
                    <a:lnTo>
                      <a:pt x="290" y="5802"/>
                    </a:lnTo>
                    <a:lnTo>
                      <a:pt x="83" y="8745"/>
                    </a:lnTo>
                    <a:lnTo>
                      <a:pt x="0" y="11729"/>
                    </a:lnTo>
                    <a:lnTo>
                      <a:pt x="0" y="11729"/>
                    </a:lnTo>
                    <a:lnTo>
                      <a:pt x="373" y="26690"/>
                    </a:lnTo>
                    <a:lnTo>
                      <a:pt x="373" y="26690"/>
                    </a:lnTo>
                    <a:lnTo>
                      <a:pt x="3689" y="26441"/>
                    </a:lnTo>
                    <a:lnTo>
                      <a:pt x="7004" y="26109"/>
                    </a:lnTo>
                    <a:lnTo>
                      <a:pt x="7004" y="26109"/>
                    </a:lnTo>
                    <a:lnTo>
                      <a:pt x="5719" y="18691"/>
                    </a:lnTo>
                    <a:lnTo>
                      <a:pt x="5139" y="15417"/>
                    </a:lnTo>
                    <a:lnTo>
                      <a:pt x="4600" y="12516"/>
                    </a:lnTo>
                    <a:lnTo>
                      <a:pt x="4600" y="12516"/>
                    </a:lnTo>
                    <a:lnTo>
                      <a:pt x="3440" y="6838"/>
                    </a:lnTo>
                    <a:lnTo>
                      <a:pt x="198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2892550" y="2275725"/>
                <a:ext cx="2100" cy="1050"/>
              </a:xfrm>
              <a:custGeom>
                <a:rect b="b" l="l" r="r" t="t"/>
                <a:pathLst>
                  <a:path extrusionOk="0" fill="none" h="42" w="84">
                    <a:moveTo>
                      <a:pt x="0" y="0"/>
                    </a:moveTo>
                    <a:lnTo>
                      <a:pt x="0" y="0"/>
                    </a:lnTo>
                    <a:lnTo>
                      <a:pt x="0" y="0"/>
                    </a:lnTo>
                    <a:lnTo>
                      <a:pt x="0" y="0"/>
                    </a:lnTo>
                    <a:lnTo>
                      <a:pt x="42" y="0"/>
                    </a:lnTo>
                    <a:lnTo>
                      <a:pt x="42" y="0"/>
                    </a:lnTo>
                    <a:lnTo>
                      <a:pt x="83" y="42"/>
                    </a:lnTo>
                    <a:lnTo>
                      <a:pt x="83" y="4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2922600" y="2188700"/>
                <a:ext cx="31100" cy="92225"/>
              </a:xfrm>
              <a:custGeom>
                <a:rect b="b" l="l" r="r" t="t"/>
                <a:pathLst>
                  <a:path extrusionOk="0" fill="none" h="3689" w="1244">
                    <a:moveTo>
                      <a:pt x="1078" y="0"/>
                    </a:moveTo>
                    <a:lnTo>
                      <a:pt x="1078" y="0"/>
                    </a:lnTo>
                    <a:lnTo>
                      <a:pt x="705" y="1078"/>
                    </a:lnTo>
                    <a:lnTo>
                      <a:pt x="332" y="2155"/>
                    </a:lnTo>
                    <a:lnTo>
                      <a:pt x="332" y="2155"/>
                    </a:lnTo>
                    <a:lnTo>
                      <a:pt x="124" y="2901"/>
                    </a:lnTo>
                    <a:lnTo>
                      <a:pt x="0" y="3647"/>
                    </a:lnTo>
                    <a:lnTo>
                      <a:pt x="0" y="3647"/>
                    </a:lnTo>
                    <a:lnTo>
                      <a:pt x="124" y="3688"/>
                    </a:lnTo>
                    <a:lnTo>
                      <a:pt x="124" y="3688"/>
                    </a:lnTo>
                    <a:lnTo>
                      <a:pt x="622" y="3688"/>
                    </a:lnTo>
                    <a:lnTo>
                      <a:pt x="622" y="3688"/>
                    </a:lnTo>
                    <a:lnTo>
                      <a:pt x="1243" y="3647"/>
                    </a:lnTo>
                    <a:lnTo>
                      <a:pt x="1243" y="3647"/>
                    </a:lnTo>
                    <a:lnTo>
                      <a:pt x="1202" y="1865"/>
                    </a:lnTo>
                    <a:lnTo>
                      <a:pt x="107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2543375" y="2007375"/>
                <a:ext cx="50800" cy="240400"/>
              </a:xfrm>
              <a:custGeom>
                <a:rect b="b" l="l" r="r" t="t"/>
                <a:pathLst>
                  <a:path extrusionOk="0" fill="none" h="9616" w="2032">
                    <a:moveTo>
                      <a:pt x="995" y="0"/>
                    </a:moveTo>
                    <a:lnTo>
                      <a:pt x="995" y="0"/>
                    </a:lnTo>
                    <a:lnTo>
                      <a:pt x="457" y="5098"/>
                    </a:lnTo>
                    <a:lnTo>
                      <a:pt x="1" y="9615"/>
                    </a:lnTo>
                    <a:lnTo>
                      <a:pt x="1" y="9615"/>
                    </a:lnTo>
                    <a:lnTo>
                      <a:pt x="540" y="8331"/>
                    </a:lnTo>
                    <a:lnTo>
                      <a:pt x="1078" y="7046"/>
                    </a:lnTo>
                    <a:lnTo>
                      <a:pt x="1078" y="7046"/>
                    </a:lnTo>
                    <a:lnTo>
                      <a:pt x="1410" y="6134"/>
                    </a:lnTo>
                    <a:lnTo>
                      <a:pt x="1741" y="5264"/>
                    </a:lnTo>
                    <a:lnTo>
                      <a:pt x="1866" y="4849"/>
                    </a:lnTo>
                    <a:lnTo>
                      <a:pt x="1949" y="4435"/>
                    </a:lnTo>
                    <a:lnTo>
                      <a:pt x="1949" y="4435"/>
                    </a:lnTo>
                    <a:lnTo>
                      <a:pt x="1990" y="4269"/>
                    </a:lnTo>
                    <a:lnTo>
                      <a:pt x="2032" y="4145"/>
                    </a:lnTo>
                    <a:lnTo>
                      <a:pt x="2032" y="4020"/>
                    </a:lnTo>
                    <a:lnTo>
                      <a:pt x="2032" y="3813"/>
                    </a:lnTo>
                    <a:lnTo>
                      <a:pt x="2032" y="3813"/>
                    </a:lnTo>
                    <a:lnTo>
                      <a:pt x="1990" y="3482"/>
                    </a:lnTo>
                    <a:lnTo>
                      <a:pt x="1990" y="3482"/>
                    </a:lnTo>
                    <a:lnTo>
                      <a:pt x="1824" y="2653"/>
                    </a:lnTo>
                    <a:lnTo>
                      <a:pt x="1824" y="2653"/>
                    </a:lnTo>
                    <a:lnTo>
                      <a:pt x="1576" y="1824"/>
                    </a:lnTo>
                    <a:lnTo>
                      <a:pt x="1286" y="912"/>
                    </a:lnTo>
                    <a:lnTo>
                      <a:pt x="1286" y="912"/>
                    </a:lnTo>
                    <a:lnTo>
                      <a:pt x="99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2164175" y="4384125"/>
                <a:ext cx="104675" cy="222800"/>
              </a:xfrm>
              <a:custGeom>
                <a:rect b="b" l="l" r="r" t="t"/>
                <a:pathLst>
                  <a:path extrusionOk="0" h="8912" w="4187">
                    <a:moveTo>
                      <a:pt x="1" y="1"/>
                    </a:moveTo>
                    <a:lnTo>
                      <a:pt x="374" y="8828"/>
                    </a:lnTo>
                    <a:lnTo>
                      <a:pt x="4186" y="8911"/>
                    </a:lnTo>
                    <a:lnTo>
                      <a:pt x="3772" y="84"/>
                    </a:lnTo>
                    <a:lnTo>
                      <a:pt x="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2164175" y="4384125"/>
                <a:ext cx="104675" cy="222800"/>
              </a:xfrm>
              <a:custGeom>
                <a:rect b="b" l="l" r="r" t="t"/>
                <a:pathLst>
                  <a:path extrusionOk="0" fill="none" h="8912" w="4187">
                    <a:moveTo>
                      <a:pt x="4186" y="8911"/>
                    </a:moveTo>
                    <a:lnTo>
                      <a:pt x="374" y="8828"/>
                    </a:lnTo>
                    <a:lnTo>
                      <a:pt x="1" y="1"/>
                    </a:lnTo>
                    <a:lnTo>
                      <a:pt x="3772" y="84"/>
                    </a:lnTo>
                    <a:lnTo>
                      <a:pt x="4186" y="89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1984950" y="4594450"/>
                <a:ext cx="304625" cy="109850"/>
              </a:xfrm>
              <a:custGeom>
                <a:rect b="b" l="l" r="r" t="t"/>
                <a:pathLst>
                  <a:path extrusionOk="0" h="4394" w="12185">
                    <a:moveTo>
                      <a:pt x="7253" y="1"/>
                    </a:moveTo>
                    <a:lnTo>
                      <a:pt x="7045" y="42"/>
                    </a:lnTo>
                    <a:lnTo>
                      <a:pt x="6797" y="125"/>
                    </a:lnTo>
                    <a:lnTo>
                      <a:pt x="6548" y="249"/>
                    </a:lnTo>
                    <a:lnTo>
                      <a:pt x="5636" y="747"/>
                    </a:lnTo>
                    <a:lnTo>
                      <a:pt x="4849" y="1161"/>
                    </a:lnTo>
                    <a:lnTo>
                      <a:pt x="4186" y="1451"/>
                    </a:lnTo>
                    <a:lnTo>
                      <a:pt x="3564" y="1700"/>
                    </a:lnTo>
                    <a:lnTo>
                      <a:pt x="2942" y="1866"/>
                    </a:lnTo>
                    <a:lnTo>
                      <a:pt x="2238" y="2073"/>
                    </a:lnTo>
                    <a:lnTo>
                      <a:pt x="373" y="2446"/>
                    </a:lnTo>
                    <a:lnTo>
                      <a:pt x="249" y="2487"/>
                    </a:lnTo>
                    <a:lnTo>
                      <a:pt x="166" y="2529"/>
                    </a:lnTo>
                    <a:lnTo>
                      <a:pt x="83" y="2653"/>
                    </a:lnTo>
                    <a:lnTo>
                      <a:pt x="41" y="2777"/>
                    </a:lnTo>
                    <a:lnTo>
                      <a:pt x="0" y="2902"/>
                    </a:lnTo>
                    <a:lnTo>
                      <a:pt x="0" y="3026"/>
                    </a:lnTo>
                    <a:lnTo>
                      <a:pt x="83" y="3358"/>
                    </a:lnTo>
                    <a:lnTo>
                      <a:pt x="166" y="3482"/>
                    </a:lnTo>
                    <a:lnTo>
                      <a:pt x="249" y="3648"/>
                    </a:lnTo>
                    <a:lnTo>
                      <a:pt x="373" y="3772"/>
                    </a:lnTo>
                    <a:lnTo>
                      <a:pt x="539" y="3896"/>
                    </a:lnTo>
                    <a:lnTo>
                      <a:pt x="705" y="4021"/>
                    </a:lnTo>
                    <a:lnTo>
                      <a:pt x="912" y="4104"/>
                    </a:lnTo>
                    <a:lnTo>
                      <a:pt x="1160" y="4145"/>
                    </a:lnTo>
                    <a:lnTo>
                      <a:pt x="1451" y="4187"/>
                    </a:lnTo>
                    <a:lnTo>
                      <a:pt x="6009" y="4187"/>
                    </a:lnTo>
                    <a:lnTo>
                      <a:pt x="8910" y="4269"/>
                    </a:lnTo>
                    <a:lnTo>
                      <a:pt x="11521" y="4394"/>
                    </a:lnTo>
                    <a:lnTo>
                      <a:pt x="11563" y="4394"/>
                    </a:lnTo>
                    <a:lnTo>
                      <a:pt x="11687" y="4352"/>
                    </a:lnTo>
                    <a:lnTo>
                      <a:pt x="11811" y="4311"/>
                    </a:lnTo>
                    <a:lnTo>
                      <a:pt x="12019" y="4187"/>
                    </a:lnTo>
                    <a:lnTo>
                      <a:pt x="12143" y="3979"/>
                    </a:lnTo>
                    <a:lnTo>
                      <a:pt x="12184" y="3855"/>
                    </a:lnTo>
                    <a:lnTo>
                      <a:pt x="12184" y="3731"/>
                    </a:lnTo>
                    <a:lnTo>
                      <a:pt x="11936" y="332"/>
                    </a:lnTo>
                    <a:lnTo>
                      <a:pt x="11894" y="208"/>
                    </a:lnTo>
                    <a:lnTo>
                      <a:pt x="11853" y="125"/>
                    </a:lnTo>
                    <a:lnTo>
                      <a:pt x="11770" y="84"/>
                    </a:lnTo>
                    <a:lnTo>
                      <a:pt x="11646" y="42"/>
                    </a:lnTo>
                    <a:lnTo>
                      <a:pt x="75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2262600" y="4477375"/>
                <a:ext cx="1075" cy="22825"/>
              </a:xfrm>
              <a:custGeom>
                <a:rect b="b" l="l" r="r" t="t"/>
                <a:pathLst>
                  <a:path extrusionOk="0" h="913" w="43">
                    <a:moveTo>
                      <a:pt x="1" y="1"/>
                    </a:moveTo>
                    <a:lnTo>
                      <a:pt x="42" y="912"/>
                    </a:lnTo>
                    <a:lnTo>
                      <a:pt x="42" y="912"/>
                    </a:lnTo>
                    <a:lnTo>
                      <a:pt x="1" y="1"/>
                    </a:lnTo>
                    <a:lnTo>
                      <a:pt x="1"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2262600" y="4477375"/>
                <a:ext cx="1075" cy="22825"/>
              </a:xfrm>
              <a:custGeom>
                <a:rect b="b" l="l" r="r" t="t"/>
                <a:pathLst>
                  <a:path extrusionOk="0" fill="none" h="913" w="43">
                    <a:moveTo>
                      <a:pt x="1" y="1"/>
                    </a:moveTo>
                    <a:lnTo>
                      <a:pt x="42" y="912"/>
                    </a:lnTo>
                    <a:lnTo>
                      <a:pt x="42" y="912"/>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2168325" y="4476350"/>
                <a:ext cx="95350" cy="23850"/>
              </a:xfrm>
              <a:custGeom>
                <a:rect b="b" l="l" r="r" t="t"/>
                <a:pathLst>
                  <a:path extrusionOk="0" h="954" w="3814">
                    <a:moveTo>
                      <a:pt x="0" y="0"/>
                    </a:moveTo>
                    <a:lnTo>
                      <a:pt x="42" y="871"/>
                    </a:lnTo>
                    <a:lnTo>
                      <a:pt x="3813" y="953"/>
                    </a:lnTo>
                    <a:lnTo>
                      <a:pt x="3772" y="42"/>
                    </a:lnTo>
                    <a:lnTo>
                      <a:pt x="0" y="0"/>
                    </a:lnTo>
                    <a:close/>
                  </a:path>
                </a:pathLst>
              </a:custGeom>
              <a:solidFill>
                <a:srgbClr val="CC6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2168325" y="4476350"/>
                <a:ext cx="95350" cy="23850"/>
              </a:xfrm>
              <a:custGeom>
                <a:rect b="b" l="l" r="r" t="t"/>
                <a:pathLst>
                  <a:path extrusionOk="0" fill="none" h="954" w="3814">
                    <a:moveTo>
                      <a:pt x="0" y="0"/>
                    </a:moveTo>
                    <a:lnTo>
                      <a:pt x="42" y="871"/>
                    </a:lnTo>
                    <a:lnTo>
                      <a:pt x="3813" y="953"/>
                    </a:lnTo>
                    <a:lnTo>
                      <a:pt x="3772" y="42"/>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1995300" y="1625075"/>
                <a:ext cx="582300" cy="871350"/>
              </a:xfrm>
              <a:custGeom>
                <a:rect b="b" l="l" r="r" t="t"/>
                <a:pathLst>
                  <a:path extrusionOk="0" h="34854" w="23292">
                    <a:moveTo>
                      <a:pt x="9367" y="0"/>
                    </a:moveTo>
                    <a:lnTo>
                      <a:pt x="7460" y="83"/>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432" y="953"/>
                    </a:lnTo>
                    <a:lnTo>
                      <a:pt x="18608" y="622"/>
                    </a:lnTo>
                    <a:lnTo>
                      <a:pt x="16785" y="332"/>
                    </a:lnTo>
                    <a:lnTo>
                      <a:pt x="14920" y="166"/>
                    </a:lnTo>
                    <a:lnTo>
                      <a:pt x="13096" y="41"/>
                    </a:lnTo>
                    <a:lnTo>
                      <a:pt x="1123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1995300" y="1625075"/>
                <a:ext cx="582300" cy="871350"/>
              </a:xfrm>
              <a:custGeom>
                <a:rect b="b" l="l" r="r" t="t"/>
                <a:pathLst>
                  <a:path extrusionOk="0" fill="none" h="34854" w="23292">
                    <a:moveTo>
                      <a:pt x="20432" y="953"/>
                    </a:moveTo>
                    <a:lnTo>
                      <a:pt x="20432" y="953"/>
                    </a:lnTo>
                    <a:lnTo>
                      <a:pt x="18608" y="622"/>
                    </a:lnTo>
                    <a:lnTo>
                      <a:pt x="16785" y="332"/>
                    </a:lnTo>
                    <a:lnTo>
                      <a:pt x="14920" y="166"/>
                    </a:lnTo>
                    <a:lnTo>
                      <a:pt x="13096" y="41"/>
                    </a:lnTo>
                    <a:lnTo>
                      <a:pt x="11232" y="0"/>
                    </a:lnTo>
                    <a:lnTo>
                      <a:pt x="9367" y="0"/>
                    </a:lnTo>
                    <a:lnTo>
                      <a:pt x="7460" y="83"/>
                    </a:lnTo>
                    <a:lnTo>
                      <a:pt x="5595" y="249"/>
                    </a:lnTo>
                    <a:lnTo>
                      <a:pt x="5595" y="249"/>
                    </a:lnTo>
                    <a:lnTo>
                      <a:pt x="5264" y="290"/>
                    </a:lnTo>
                    <a:lnTo>
                      <a:pt x="4974" y="373"/>
                    </a:lnTo>
                    <a:lnTo>
                      <a:pt x="4684" y="456"/>
                    </a:lnTo>
                    <a:lnTo>
                      <a:pt x="4393" y="580"/>
                    </a:lnTo>
                    <a:lnTo>
                      <a:pt x="3855" y="829"/>
                    </a:lnTo>
                    <a:lnTo>
                      <a:pt x="3357" y="1202"/>
                    </a:lnTo>
                    <a:lnTo>
                      <a:pt x="2901" y="1658"/>
                    </a:lnTo>
                    <a:lnTo>
                      <a:pt x="2570" y="2155"/>
                    </a:lnTo>
                    <a:lnTo>
                      <a:pt x="2404" y="2445"/>
                    </a:lnTo>
                    <a:lnTo>
                      <a:pt x="2280" y="2735"/>
                    </a:lnTo>
                    <a:lnTo>
                      <a:pt x="2197" y="3025"/>
                    </a:lnTo>
                    <a:lnTo>
                      <a:pt x="2114" y="3315"/>
                    </a:lnTo>
                    <a:lnTo>
                      <a:pt x="2114" y="3315"/>
                    </a:lnTo>
                    <a:lnTo>
                      <a:pt x="1700" y="5346"/>
                    </a:lnTo>
                    <a:lnTo>
                      <a:pt x="1244" y="7916"/>
                    </a:lnTo>
                    <a:lnTo>
                      <a:pt x="1037" y="9408"/>
                    </a:lnTo>
                    <a:lnTo>
                      <a:pt x="829" y="11024"/>
                    </a:lnTo>
                    <a:lnTo>
                      <a:pt x="664" y="12764"/>
                    </a:lnTo>
                    <a:lnTo>
                      <a:pt x="456" y="14671"/>
                    </a:lnTo>
                    <a:lnTo>
                      <a:pt x="332" y="16702"/>
                    </a:lnTo>
                    <a:lnTo>
                      <a:pt x="208" y="18857"/>
                    </a:lnTo>
                    <a:lnTo>
                      <a:pt x="83" y="21136"/>
                    </a:lnTo>
                    <a:lnTo>
                      <a:pt x="42" y="23540"/>
                    </a:lnTo>
                    <a:lnTo>
                      <a:pt x="0" y="26109"/>
                    </a:lnTo>
                    <a:lnTo>
                      <a:pt x="0" y="28761"/>
                    </a:lnTo>
                    <a:lnTo>
                      <a:pt x="83" y="31580"/>
                    </a:lnTo>
                    <a:lnTo>
                      <a:pt x="208" y="34522"/>
                    </a:lnTo>
                    <a:lnTo>
                      <a:pt x="20556" y="34854"/>
                    </a:lnTo>
                    <a:lnTo>
                      <a:pt x="20556" y="34854"/>
                    </a:lnTo>
                    <a:lnTo>
                      <a:pt x="20598" y="34191"/>
                    </a:lnTo>
                    <a:lnTo>
                      <a:pt x="20639" y="33320"/>
                    </a:lnTo>
                    <a:lnTo>
                      <a:pt x="20681" y="30917"/>
                    </a:lnTo>
                    <a:lnTo>
                      <a:pt x="20722" y="27808"/>
                    </a:lnTo>
                    <a:lnTo>
                      <a:pt x="20846" y="24037"/>
                    </a:lnTo>
                    <a:lnTo>
                      <a:pt x="20971" y="22006"/>
                    </a:lnTo>
                    <a:lnTo>
                      <a:pt x="21095" y="19810"/>
                    </a:lnTo>
                    <a:lnTo>
                      <a:pt x="21302" y="17572"/>
                    </a:lnTo>
                    <a:lnTo>
                      <a:pt x="21551" y="15210"/>
                    </a:lnTo>
                    <a:lnTo>
                      <a:pt x="21841" y="12806"/>
                    </a:lnTo>
                    <a:lnTo>
                      <a:pt x="22214" y="10361"/>
                    </a:lnTo>
                    <a:lnTo>
                      <a:pt x="22670" y="7874"/>
                    </a:lnTo>
                    <a:lnTo>
                      <a:pt x="23209" y="5388"/>
                    </a:lnTo>
                    <a:lnTo>
                      <a:pt x="23209" y="5388"/>
                    </a:lnTo>
                    <a:lnTo>
                      <a:pt x="23250" y="5015"/>
                    </a:lnTo>
                    <a:lnTo>
                      <a:pt x="23291" y="4642"/>
                    </a:lnTo>
                    <a:lnTo>
                      <a:pt x="23291" y="4269"/>
                    </a:lnTo>
                    <a:lnTo>
                      <a:pt x="23250" y="3937"/>
                    </a:lnTo>
                    <a:lnTo>
                      <a:pt x="23167" y="3606"/>
                    </a:lnTo>
                    <a:lnTo>
                      <a:pt x="23084" y="3233"/>
                    </a:lnTo>
                    <a:lnTo>
                      <a:pt x="22918" y="2942"/>
                    </a:lnTo>
                    <a:lnTo>
                      <a:pt x="22753" y="2611"/>
                    </a:lnTo>
                    <a:lnTo>
                      <a:pt x="22587" y="2321"/>
                    </a:lnTo>
                    <a:lnTo>
                      <a:pt x="22338" y="2072"/>
                    </a:lnTo>
                    <a:lnTo>
                      <a:pt x="22090" y="1824"/>
                    </a:lnTo>
                    <a:lnTo>
                      <a:pt x="21841" y="1575"/>
                    </a:lnTo>
                    <a:lnTo>
                      <a:pt x="21509" y="1409"/>
                    </a:lnTo>
                    <a:lnTo>
                      <a:pt x="21219" y="1243"/>
                    </a:lnTo>
                    <a:lnTo>
                      <a:pt x="20888" y="1078"/>
                    </a:lnTo>
                    <a:lnTo>
                      <a:pt x="20515" y="995"/>
                    </a:lnTo>
                    <a:lnTo>
                      <a:pt x="20515" y="995"/>
                    </a:lnTo>
                    <a:lnTo>
                      <a:pt x="20432" y="95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2202525" y="1711050"/>
                <a:ext cx="89125" cy="58050"/>
              </a:xfrm>
              <a:custGeom>
                <a:rect b="b" l="l" r="r" t="t"/>
                <a:pathLst>
                  <a:path extrusionOk="0" h="2322" w="3565">
                    <a:moveTo>
                      <a:pt x="2031" y="1"/>
                    </a:moveTo>
                    <a:lnTo>
                      <a:pt x="0" y="374"/>
                    </a:lnTo>
                    <a:lnTo>
                      <a:pt x="580" y="1907"/>
                    </a:lnTo>
                    <a:lnTo>
                      <a:pt x="663" y="2031"/>
                    </a:lnTo>
                    <a:lnTo>
                      <a:pt x="705" y="2114"/>
                    </a:lnTo>
                    <a:lnTo>
                      <a:pt x="829" y="2156"/>
                    </a:lnTo>
                    <a:lnTo>
                      <a:pt x="953" y="2197"/>
                    </a:lnTo>
                    <a:lnTo>
                      <a:pt x="1699" y="2322"/>
                    </a:lnTo>
                    <a:lnTo>
                      <a:pt x="1906" y="2322"/>
                    </a:lnTo>
                    <a:lnTo>
                      <a:pt x="2114" y="2239"/>
                    </a:lnTo>
                    <a:lnTo>
                      <a:pt x="3564" y="1368"/>
                    </a:lnTo>
                    <a:lnTo>
                      <a:pt x="203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2160025" y="1753525"/>
                <a:ext cx="90175" cy="320175"/>
              </a:xfrm>
              <a:custGeom>
                <a:rect b="b" l="l" r="r" t="t"/>
                <a:pathLst>
                  <a:path extrusionOk="0" h="12807" w="3607">
                    <a:moveTo>
                      <a:pt x="2819" y="1"/>
                    </a:moveTo>
                    <a:lnTo>
                      <a:pt x="2570" y="42"/>
                    </a:lnTo>
                    <a:lnTo>
                      <a:pt x="2239" y="747"/>
                    </a:lnTo>
                    <a:lnTo>
                      <a:pt x="1866" y="1700"/>
                    </a:lnTo>
                    <a:lnTo>
                      <a:pt x="1493" y="2778"/>
                    </a:lnTo>
                    <a:lnTo>
                      <a:pt x="1120" y="3938"/>
                    </a:lnTo>
                    <a:lnTo>
                      <a:pt x="747" y="5140"/>
                    </a:lnTo>
                    <a:lnTo>
                      <a:pt x="457" y="6300"/>
                    </a:lnTo>
                    <a:lnTo>
                      <a:pt x="208" y="7336"/>
                    </a:lnTo>
                    <a:lnTo>
                      <a:pt x="1" y="8207"/>
                    </a:lnTo>
                    <a:lnTo>
                      <a:pt x="498" y="9574"/>
                    </a:lnTo>
                    <a:lnTo>
                      <a:pt x="913" y="10693"/>
                    </a:lnTo>
                    <a:lnTo>
                      <a:pt x="1244" y="11481"/>
                    </a:lnTo>
                    <a:lnTo>
                      <a:pt x="1493" y="12061"/>
                    </a:lnTo>
                    <a:lnTo>
                      <a:pt x="1700" y="12434"/>
                    </a:lnTo>
                    <a:lnTo>
                      <a:pt x="1866" y="12683"/>
                    </a:lnTo>
                    <a:lnTo>
                      <a:pt x="1949" y="12807"/>
                    </a:lnTo>
                    <a:lnTo>
                      <a:pt x="3606" y="8041"/>
                    </a:lnTo>
                    <a:lnTo>
                      <a:pt x="3565" y="7212"/>
                    </a:lnTo>
                    <a:lnTo>
                      <a:pt x="3441" y="5181"/>
                    </a:lnTo>
                    <a:lnTo>
                      <a:pt x="3399" y="3897"/>
                    </a:lnTo>
                    <a:lnTo>
                      <a:pt x="3399" y="2570"/>
                    </a:lnTo>
                    <a:lnTo>
                      <a:pt x="3399" y="1327"/>
                    </a:lnTo>
                    <a:lnTo>
                      <a:pt x="3482" y="167"/>
                    </a:lnTo>
                    <a:lnTo>
                      <a:pt x="3275" y="84"/>
                    </a:lnTo>
                    <a:lnTo>
                      <a:pt x="3026" y="42"/>
                    </a:lnTo>
                    <a:lnTo>
                      <a:pt x="28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2160025" y="1753525"/>
                <a:ext cx="90175" cy="320175"/>
              </a:xfrm>
              <a:custGeom>
                <a:rect b="b" l="l" r="r" t="t"/>
                <a:pathLst>
                  <a:path extrusionOk="0" fill="none" h="12807" w="3607">
                    <a:moveTo>
                      <a:pt x="3482" y="167"/>
                    </a:moveTo>
                    <a:lnTo>
                      <a:pt x="3482" y="167"/>
                    </a:lnTo>
                    <a:lnTo>
                      <a:pt x="3275" y="84"/>
                    </a:lnTo>
                    <a:lnTo>
                      <a:pt x="3026" y="42"/>
                    </a:lnTo>
                    <a:lnTo>
                      <a:pt x="2819" y="1"/>
                    </a:lnTo>
                    <a:lnTo>
                      <a:pt x="2570" y="42"/>
                    </a:lnTo>
                    <a:lnTo>
                      <a:pt x="2570" y="42"/>
                    </a:lnTo>
                    <a:lnTo>
                      <a:pt x="2239" y="747"/>
                    </a:lnTo>
                    <a:lnTo>
                      <a:pt x="1866" y="1700"/>
                    </a:lnTo>
                    <a:lnTo>
                      <a:pt x="1493" y="2778"/>
                    </a:lnTo>
                    <a:lnTo>
                      <a:pt x="1120" y="3938"/>
                    </a:lnTo>
                    <a:lnTo>
                      <a:pt x="747" y="5140"/>
                    </a:lnTo>
                    <a:lnTo>
                      <a:pt x="457" y="6300"/>
                    </a:lnTo>
                    <a:lnTo>
                      <a:pt x="208" y="7336"/>
                    </a:lnTo>
                    <a:lnTo>
                      <a:pt x="1" y="8207"/>
                    </a:lnTo>
                    <a:lnTo>
                      <a:pt x="1" y="8207"/>
                    </a:lnTo>
                    <a:lnTo>
                      <a:pt x="498" y="9574"/>
                    </a:lnTo>
                    <a:lnTo>
                      <a:pt x="913" y="10693"/>
                    </a:lnTo>
                    <a:lnTo>
                      <a:pt x="1244" y="11481"/>
                    </a:lnTo>
                    <a:lnTo>
                      <a:pt x="1493" y="12061"/>
                    </a:lnTo>
                    <a:lnTo>
                      <a:pt x="1700" y="12434"/>
                    </a:lnTo>
                    <a:lnTo>
                      <a:pt x="1866" y="12683"/>
                    </a:lnTo>
                    <a:lnTo>
                      <a:pt x="1949" y="12807"/>
                    </a:lnTo>
                    <a:lnTo>
                      <a:pt x="3606" y="8041"/>
                    </a:lnTo>
                    <a:lnTo>
                      <a:pt x="3606" y="8041"/>
                    </a:lnTo>
                    <a:lnTo>
                      <a:pt x="3565" y="7212"/>
                    </a:lnTo>
                    <a:lnTo>
                      <a:pt x="3441" y="5181"/>
                    </a:lnTo>
                    <a:lnTo>
                      <a:pt x="3399" y="3897"/>
                    </a:lnTo>
                    <a:lnTo>
                      <a:pt x="3399" y="2570"/>
                    </a:lnTo>
                    <a:lnTo>
                      <a:pt x="3399" y="1327"/>
                    </a:lnTo>
                    <a:lnTo>
                      <a:pt x="3482" y="1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2192150" y="1395050"/>
                <a:ext cx="236250" cy="316025"/>
              </a:xfrm>
              <a:custGeom>
                <a:rect b="b" l="l" r="r" t="t"/>
                <a:pathLst>
                  <a:path extrusionOk="0" h="12641" w="9450">
                    <a:moveTo>
                      <a:pt x="9284" y="1"/>
                    </a:moveTo>
                    <a:lnTo>
                      <a:pt x="3648" y="4145"/>
                    </a:lnTo>
                    <a:lnTo>
                      <a:pt x="3772" y="4974"/>
                    </a:lnTo>
                    <a:lnTo>
                      <a:pt x="3813" y="5761"/>
                    </a:lnTo>
                    <a:lnTo>
                      <a:pt x="3813" y="6176"/>
                    </a:lnTo>
                    <a:lnTo>
                      <a:pt x="3772" y="6549"/>
                    </a:lnTo>
                    <a:lnTo>
                      <a:pt x="3689" y="6922"/>
                    </a:lnTo>
                    <a:lnTo>
                      <a:pt x="3565" y="7253"/>
                    </a:lnTo>
                    <a:lnTo>
                      <a:pt x="3399" y="7585"/>
                    </a:lnTo>
                    <a:lnTo>
                      <a:pt x="3192" y="7916"/>
                    </a:lnTo>
                    <a:lnTo>
                      <a:pt x="2943" y="8206"/>
                    </a:lnTo>
                    <a:lnTo>
                      <a:pt x="2653" y="8455"/>
                    </a:lnTo>
                    <a:lnTo>
                      <a:pt x="2280" y="8662"/>
                    </a:lnTo>
                    <a:lnTo>
                      <a:pt x="1866" y="8869"/>
                    </a:lnTo>
                    <a:lnTo>
                      <a:pt x="1368" y="9035"/>
                    </a:lnTo>
                    <a:lnTo>
                      <a:pt x="830" y="9160"/>
                    </a:lnTo>
                    <a:lnTo>
                      <a:pt x="457" y="9615"/>
                    </a:lnTo>
                    <a:lnTo>
                      <a:pt x="332" y="9864"/>
                    </a:lnTo>
                    <a:lnTo>
                      <a:pt x="208" y="10154"/>
                    </a:lnTo>
                    <a:lnTo>
                      <a:pt x="84" y="10444"/>
                    </a:lnTo>
                    <a:lnTo>
                      <a:pt x="42" y="10693"/>
                    </a:lnTo>
                    <a:lnTo>
                      <a:pt x="1" y="10983"/>
                    </a:lnTo>
                    <a:lnTo>
                      <a:pt x="1" y="11273"/>
                    </a:lnTo>
                    <a:lnTo>
                      <a:pt x="84" y="11522"/>
                    </a:lnTo>
                    <a:lnTo>
                      <a:pt x="208" y="11770"/>
                    </a:lnTo>
                    <a:lnTo>
                      <a:pt x="374" y="11978"/>
                    </a:lnTo>
                    <a:lnTo>
                      <a:pt x="664" y="12185"/>
                    </a:lnTo>
                    <a:lnTo>
                      <a:pt x="954" y="12351"/>
                    </a:lnTo>
                    <a:lnTo>
                      <a:pt x="1368" y="12475"/>
                    </a:lnTo>
                    <a:lnTo>
                      <a:pt x="1866" y="12599"/>
                    </a:lnTo>
                    <a:lnTo>
                      <a:pt x="2446" y="12641"/>
                    </a:lnTo>
                    <a:lnTo>
                      <a:pt x="3026" y="12641"/>
                    </a:lnTo>
                    <a:lnTo>
                      <a:pt x="3606" y="12599"/>
                    </a:lnTo>
                    <a:lnTo>
                      <a:pt x="4145" y="12516"/>
                    </a:lnTo>
                    <a:lnTo>
                      <a:pt x="4684" y="12434"/>
                    </a:lnTo>
                    <a:lnTo>
                      <a:pt x="5181" y="12309"/>
                    </a:lnTo>
                    <a:lnTo>
                      <a:pt x="5678" y="12143"/>
                    </a:lnTo>
                    <a:lnTo>
                      <a:pt x="6134" y="11978"/>
                    </a:lnTo>
                    <a:lnTo>
                      <a:pt x="6590" y="11770"/>
                    </a:lnTo>
                    <a:lnTo>
                      <a:pt x="7378" y="11315"/>
                    </a:lnTo>
                    <a:lnTo>
                      <a:pt x="8123" y="10817"/>
                    </a:lnTo>
                    <a:lnTo>
                      <a:pt x="8828" y="10320"/>
                    </a:lnTo>
                    <a:lnTo>
                      <a:pt x="9450" y="9781"/>
                    </a:lnTo>
                    <a:lnTo>
                      <a:pt x="9160" y="9367"/>
                    </a:lnTo>
                    <a:lnTo>
                      <a:pt x="8911" y="8911"/>
                    </a:lnTo>
                    <a:lnTo>
                      <a:pt x="8704" y="8372"/>
                    </a:lnTo>
                    <a:lnTo>
                      <a:pt x="8538" y="7792"/>
                    </a:lnTo>
                    <a:lnTo>
                      <a:pt x="8455" y="7170"/>
                    </a:lnTo>
                    <a:lnTo>
                      <a:pt x="8414" y="6549"/>
                    </a:lnTo>
                    <a:lnTo>
                      <a:pt x="8372" y="5844"/>
                    </a:lnTo>
                    <a:lnTo>
                      <a:pt x="8414" y="5181"/>
                    </a:lnTo>
                    <a:lnTo>
                      <a:pt x="8455" y="4477"/>
                    </a:lnTo>
                    <a:lnTo>
                      <a:pt x="8538" y="3772"/>
                    </a:lnTo>
                    <a:lnTo>
                      <a:pt x="8745" y="2404"/>
                    </a:lnTo>
                    <a:lnTo>
                      <a:pt x="8994" y="1120"/>
                    </a:lnTo>
                    <a:lnTo>
                      <a:pt x="9284"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2192150" y="1395050"/>
                <a:ext cx="236250" cy="316025"/>
              </a:xfrm>
              <a:custGeom>
                <a:rect b="b" l="l" r="r" t="t"/>
                <a:pathLst>
                  <a:path extrusionOk="0" fill="none" h="12641" w="9450">
                    <a:moveTo>
                      <a:pt x="9284" y="1"/>
                    </a:moveTo>
                    <a:lnTo>
                      <a:pt x="9284" y="1"/>
                    </a:lnTo>
                    <a:lnTo>
                      <a:pt x="8994" y="1120"/>
                    </a:lnTo>
                    <a:lnTo>
                      <a:pt x="8745" y="2404"/>
                    </a:lnTo>
                    <a:lnTo>
                      <a:pt x="8538" y="3772"/>
                    </a:lnTo>
                    <a:lnTo>
                      <a:pt x="8455" y="4477"/>
                    </a:lnTo>
                    <a:lnTo>
                      <a:pt x="8414" y="5181"/>
                    </a:lnTo>
                    <a:lnTo>
                      <a:pt x="8372" y="5844"/>
                    </a:lnTo>
                    <a:lnTo>
                      <a:pt x="8414" y="6549"/>
                    </a:lnTo>
                    <a:lnTo>
                      <a:pt x="8455" y="7170"/>
                    </a:lnTo>
                    <a:lnTo>
                      <a:pt x="8538" y="7792"/>
                    </a:lnTo>
                    <a:lnTo>
                      <a:pt x="8704" y="8372"/>
                    </a:lnTo>
                    <a:lnTo>
                      <a:pt x="8911" y="8911"/>
                    </a:lnTo>
                    <a:lnTo>
                      <a:pt x="9160" y="9367"/>
                    </a:lnTo>
                    <a:lnTo>
                      <a:pt x="9450" y="9781"/>
                    </a:lnTo>
                    <a:lnTo>
                      <a:pt x="9450" y="9781"/>
                    </a:lnTo>
                    <a:lnTo>
                      <a:pt x="8828" y="10320"/>
                    </a:lnTo>
                    <a:lnTo>
                      <a:pt x="8123" y="10817"/>
                    </a:lnTo>
                    <a:lnTo>
                      <a:pt x="7378" y="11315"/>
                    </a:lnTo>
                    <a:lnTo>
                      <a:pt x="6590" y="11770"/>
                    </a:lnTo>
                    <a:lnTo>
                      <a:pt x="6134" y="11978"/>
                    </a:lnTo>
                    <a:lnTo>
                      <a:pt x="5678" y="12143"/>
                    </a:lnTo>
                    <a:lnTo>
                      <a:pt x="5181" y="12309"/>
                    </a:lnTo>
                    <a:lnTo>
                      <a:pt x="4684" y="12434"/>
                    </a:lnTo>
                    <a:lnTo>
                      <a:pt x="4145" y="12516"/>
                    </a:lnTo>
                    <a:lnTo>
                      <a:pt x="3606" y="12599"/>
                    </a:lnTo>
                    <a:lnTo>
                      <a:pt x="3026" y="12641"/>
                    </a:lnTo>
                    <a:lnTo>
                      <a:pt x="2446" y="12641"/>
                    </a:lnTo>
                    <a:lnTo>
                      <a:pt x="2446" y="12641"/>
                    </a:lnTo>
                    <a:lnTo>
                      <a:pt x="1866" y="12599"/>
                    </a:lnTo>
                    <a:lnTo>
                      <a:pt x="1368" y="12475"/>
                    </a:lnTo>
                    <a:lnTo>
                      <a:pt x="954" y="12351"/>
                    </a:lnTo>
                    <a:lnTo>
                      <a:pt x="664" y="12185"/>
                    </a:lnTo>
                    <a:lnTo>
                      <a:pt x="374" y="11978"/>
                    </a:lnTo>
                    <a:lnTo>
                      <a:pt x="208" y="11770"/>
                    </a:lnTo>
                    <a:lnTo>
                      <a:pt x="84" y="11522"/>
                    </a:lnTo>
                    <a:lnTo>
                      <a:pt x="1" y="11273"/>
                    </a:lnTo>
                    <a:lnTo>
                      <a:pt x="1" y="10983"/>
                    </a:lnTo>
                    <a:lnTo>
                      <a:pt x="42" y="10693"/>
                    </a:lnTo>
                    <a:lnTo>
                      <a:pt x="84" y="10444"/>
                    </a:lnTo>
                    <a:lnTo>
                      <a:pt x="208" y="10154"/>
                    </a:lnTo>
                    <a:lnTo>
                      <a:pt x="332" y="9864"/>
                    </a:lnTo>
                    <a:lnTo>
                      <a:pt x="457" y="9615"/>
                    </a:lnTo>
                    <a:lnTo>
                      <a:pt x="830" y="9160"/>
                    </a:lnTo>
                    <a:lnTo>
                      <a:pt x="830" y="9160"/>
                    </a:lnTo>
                    <a:lnTo>
                      <a:pt x="1368" y="9035"/>
                    </a:lnTo>
                    <a:lnTo>
                      <a:pt x="1866" y="8869"/>
                    </a:lnTo>
                    <a:lnTo>
                      <a:pt x="2280" y="8662"/>
                    </a:lnTo>
                    <a:lnTo>
                      <a:pt x="2653" y="8455"/>
                    </a:lnTo>
                    <a:lnTo>
                      <a:pt x="2943" y="8206"/>
                    </a:lnTo>
                    <a:lnTo>
                      <a:pt x="3192" y="7916"/>
                    </a:lnTo>
                    <a:lnTo>
                      <a:pt x="3399" y="7585"/>
                    </a:lnTo>
                    <a:lnTo>
                      <a:pt x="3565" y="7253"/>
                    </a:lnTo>
                    <a:lnTo>
                      <a:pt x="3689" y="6922"/>
                    </a:lnTo>
                    <a:lnTo>
                      <a:pt x="3772" y="6549"/>
                    </a:lnTo>
                    <a:lnTo>
                      <a:pt x="3813" y="6176"/>
                    </a:lnTo>
                    <a:lnTo>
                      <a:pt x="3813" y="5761"/>
                    </a:lnTo>
                    <a:lnTo>
                      <a:pt x="3772" y="4974"/>
                    </a:lnTo>
                    <a:lnTo>
                      <a:pt x="3648" y="4145"/>
                    </a:lnTo>
                    <a:lnTo>
                      <a:pt x="928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2253275" y="1627125"/>
                <a:ext cx="201025" cy="160625"/>
              </a:xfrm>
              <a:custGeom>
                <a:rect b="b" l="l" r="r" t="t"/>
                <a:pathLst>
                  <a:path extrusionOk="0" h="6425" w="8041">
                    <a:moveTo>
                      <a:pt x="7088" y="1"/>
                    </a:moveTo>
                    <a:lnTo>
                      <a:pt x="7005" y="42"/>
                    </a:lnTo>
                    <a:lnTo>
                      <a:pt x="6922" y="84"/>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332" y="3606"/>
                    </a:lnTo>
                    <a:lnTo>
                      <a:pt x="622" y="3979"/>
                    </a:lnTo>
                    <a:lnTo>
                      <a:pt x="954" y="4352"/>
                    </a:lnTo>
                    <a:lnTo>
                      <a:pt x="1244" y="4808"/>
                    </a:lnTo>
                    <a:lnTo>
                      <a:pt x="1783" y="5679"/>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7999" y="457"/>
                    </a:lnTo>
                    <a:lnTo>
                      <a:pt x="7875" y="332"/>
                    </a:lnTo>
                    <a:lnTo>
                      <a:pt x="7543" y="167"/>
                    </a:lnTo>
                    <a:lnTo>
                      <a:pt x="7212" y="42"/>
                    </a:lnTo>
                    <a:lnTo>
                      <a:pt x="70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2253275" y="1627125"/>
                <a:ext cx="201025" cy="160625"/>
              </a:xfrm>
              <a:custGeom>
                <a:rect b="b" l="l" r="r" t="t"/>
                <a:pathLst>
                  <a:path extrusionOk="0" fill="none" h="6425" w="8041">
                    <a:moveTo>
                      <a:pt x="7875" y="332"/>
                    </a:moveTo>
                    <a:lnTo>
                      <a:pt x="7875" y="332"/>
                    </a:lnTo>
                    <a:lnTo>
                      <a:pt x="7543" y="167"/>
                    </a:lnTo>
                    <a:lnTo>
                      <a:pt x="7212" y="42"/>
                    </a:lnTo>
                    <a:lnTo>
                      <a:pt x="7212" y="42"/>
                    </a:lnTo>
                    <a:lnTo>
                      <a:pt x="7088" y="1"/>
                    </a:lnTo>
                    <a:lnTo>
                      <a:pt x="7005" y="42"/>
                    </a:lnTo>
                    <a:lnTo>
                      <a:pt x="6922" y="84"/>
                    </a:lnTo>
                    <a:lnTo>
                      <a:pt x="6880" y="125"/>
                    </a:lnTo>
                    <a:lnTo>
                      <a:pt x="6880" y="125"/>
                    </a:lnTo>
                    <a:lnTo>
                      <a:pt x="6673" y="415"/>
                    </a:lnTo>
                    <a:lnTo>
                      <a:pt x="6383" y="788"/>
                    </a:lnTo>
                    <a:lnTo>
                      <a:pt x="5927" y="1286"/>
                    </a:lnTo>
                    <a:lnTo>
                      <a:pt x="5637" y="1534"/>
                    </a:lnTo>
                    <a:lnTo>
                      <a:pt x="5264" y="1783"/>
                    </a:lnTo>
                    <a:lnTo>
                      <a:pt x="4850" y="2032"/>
                    </a:lnTo>
                    <a:lnTo>
                      <a:pt x="4394" y="2280"/>
                    </a:lnTo>
                    <a:lnTo>
                      <a:pt x="3855" y="2529"/>
                    </a:lnTo>
                    <a:lnTo>
                      <a:pt x="3275" y="2736"/>
                    </a:lnTo>
                    <a:lnTo>
                      <a:pt x="2570" y="2943"/>
                    </a:lnTo>
                    <a:lnTo>
                      <a:pt x="1824" y="3109"/>
                    </a:lnTo>
                    <a:lnTo>
                      <a:pt x="954" y="3275"/>
                    </a:lnTo>
                    <a:lnTo>
                      <a:pt x="1" y="3358"/>
                    </a:lnTo>
                    <a:lnTo>
                      <a:pt x="1" y="3358"/>
                    </a:lnTo>
                    <a:lnTo>
                      <a:pt x="332" y="3606"/>
                    </a:lnTo>
                    <a:lnTo>
                      <a:pt x="622" y="3979"/>
                    </a:lnTo>
                    <a:lnTo>
                      <a:pt x="954" y="4352"/>
                    </a:lnTo>
                    <a:lnTo>
                      <a:pt x="1244" y="4808"/>
                    </a:lnTo>
                    <a:lnTo>
                      <a:pt x="1783" y="5679"/>
                    </a:lnTo>
                    <a:lnTo>
                      <a:pt x="2197" y="6425"/>
                    </a:lnTo>
                    <a:lnTo>
                      <a:pt x="2197" y="6425"/>
                    </a:lnTo>
                    <a:lnTo>
                      <a:pt x="2943" y="6093"/>
                    </a:lnTo>
                    <a:lnTo>
                      <a:pt x="3814" y="5679"/>
                    </a:lnTo>
                    <a:lnTo>
                      <a:pt x="4808" y="5140"/>
                    </a:lnTo>
                    <a:lnTo>
                      <a:pt x="5264" y="4808"/>
                    </a:lnTo>
                    <a:lnTo>
                      <a:pt x="5761" y="4435"/>
                    </a:lnTo>
                    <a:lnTo>
                      <a:pt x="6217" y="4062"/>
                    </a:lnTo>
                    <a:lnTo>
                      <a:pt x="6673" y="3648"/>
                    </a:lnTo>
                    <a:lnTo>
                      <a:pt x="7046" y="3233"/>
                    </a:lnTo>
                    <a:lnTo>
                      <a:pt x="7378" y="2736"/>
                    </a:lnTo>
                    <a:lnTo>
                      <a:pt x="7668" y="2239"/>
                    </a:lnTo>
                    <a:lnTo>
                      <a:pt x="7875" y="1742"/>
                    </a:lnTo>
                    <a:lnTo>
                      <a:pt x="7999" y="1161"/>
                    </a:lnTo>
                    <a:lnTo>
                      <a:pt x="8041" y="913"/>
                    </a:lnTo>
                    <a:lnTo>
                      <a:pt x="8041" y="623"/>
                    </a:lnTo>
                    <a:lnTo>
                      <a:pt x="8041" y="623"/>
                    </a:lnTo>
                    <a:lnTo>
                      <a:pt x="7999" y="457"/>
                    </a:lnTo>
                    <a:lnTo>
                      <a:pt x="7875" y="3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2144500" y="1616775"/>
                <a:ext cx="108800" cy="152325"/>
              </a:xfrm>
              <a:custGeom>
                <a:rect b="b" l="l" r="r" t="t"/>
                <a:pathLst>
                  <a:path extrusionOk="0" h="6093" w="4352">
                    <a:moveTo>
                      <a:pt x="2445" y="0"/>
                    </a:moveTo>
                    <a:lnTo>
                      <a:pt x="1865" y="83"/>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871" y="5844"/>
                    </a:lnTo>
                    <a:lnTo>
                      <a:pt x="1202" y="5512"/>
                    </a:lnTo>
                    <a:lnTo>
                      <a:pt x="1617" y="5139"/>
                    </a:lnTo>
                    <a:lnTo>
                      <a:pt x="2072" y="4808"/>
                    </a:lnTo>
                    <a:lnTo>
                      <a:pt x="2611" y="4435"/>
                    </a:lnTo>
                    <a:lnTo>
                      <a:pt x="3150" y="4145"/>
                    </a:lnTo>
                    <a:lnTo>
                      <a:pt x="3772" y="3896"/>
                    </a:lnTo>
                    <a:lnTo>
                      <a:pt x="4352" y="3730"/>
                    </a:lnTo>
                    <a:lnTo>
                      <a:pt x="3854" y="3440"/>
                    </a:lnTo>
                    <a:lnTo>
                      <a:pt x="3440" y="3067"/>
                    </a:lnTo>
                    <a:lnTo>
                      <a:pt x="3108" y="2694"/>
                    </a:lnTo>
                    <a:lnTo>
                      <a:pt x="2860" y="2238"/>
                    </a:lnTo>
                    <a:lnTo>
                      <a:pt x="2694" y="1824"/>
                    </a:lnTo>
                    <a:lnTo>
                      <a:pt x="2653" y="1368"/>
                    </a:lnTo>
                    <a:lnTo>
                      <a:pt x="2653" y="871"/>
                    </a:lnTo>
                    <a:lnTo>
                      <a:pt x="2736" y="415"/>
                    </a:lnTo>
                    <a:lnTo>
                      <a:pt x="2777" y="291"/>
                    </a:lnTo>
                    <a:lnTo>
                      <a:pt x="2736" y="166"/>
                    </a:lnTo>
                    <a:lnTo>
                      <a:pt x="2694" y="83"/>
                    </a:lnTo>
                    <a:lnTo>
                      <a:pt x="2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2144500" y="1616775"/>
                <a:ext cx="108800" cy="152325"/>
              </a:xfrm>
              <a:custGeom>
                <a:rect b="b" l="l" r="r" t="t"/>
                <a:pathLst>
                  <a:path extrusionOk="0" fill="none" h="6093" w="4352">
                    <a:moveTo>
                      <a:pt x="2736" y="415"/>
                    </a:moveTo>
                    <a:lnTo>
                      <a:pt x="2736" y="415"/>
                    </a:lnTo>
                    <a:lnTo>
                      <a:pt x="2777" y="291"/>
                    </a:lnTo>
                    <a:lnTo>
                      <a:pt x="2736" y="166"/>
                    </a:lnTo>
                    <a:lnTo>
                      <a:pt x="2694" y="83"/>
                    </a:lnTo>
                    <a:lnTo>
                      <a:pt x="2570" y="0"/>
                    </a:lnTo>
                    <a:lnTo>
                      <a:pt x="2570" y="0"/>
                    </a:lnTo>
                    <a:lnTo>
                      <a:pt x="2445" y="0"/>
                    </a:lnTo>
                    <a:lnTo>
                      <a:pt x="2445" y="0"/>
                    </a:lnTo>
                    <a:lnTo>
                      <a:pt x="1865" y="83"/>
                    </a:lnTo>
                    <a:lnTo>
                      <a:pt x="1865" y="83"/>
                    </a:lnTo>
                    <a:lnTo>
                      <a:pt x="1782" y="125"/>
                    </a:lnTo>
                    <a:lnTo>
                      <a:pt x="1782" y="125"/>
                    </a:lnTo>
                    <a:lnTo>
                      <a:pt x="1534" y="373"/>
                    </a:lnTo>
                    <a:lnTo>
                      <a:pt x="1161" y="829"/>
                    </a:lnTo>
                    <a:lnTo>
                      <a:pt x="746" y="1451"/>
                    </a:lnTo>
                    <a:lnTo>
                      <a:pt x="580" y="1824"/>
                    </a:lnTo>
                    <a:lnTo>
                      <a:pt x="373" y="2197"/>
                    </a:lnTo>
                    <a:lnTo>
                      <a:pt x="249" y="2653"/>
                    </a:lnTo>
                    <a:lnTo>
                      <a:pt x="125" y="3109"/>
                    </a:lnTo>
                    <a:lnTo>
                      <a:pt x="42" y="3565"/>
                    </a:lnTo>
                    <a:lnTo>
                      <a:pt x="0" y="4062"/>
                    </a:lnTo>
                    <a:lnTo>
                      <a:pt x="42" y="4559"/>
                    </a:lnTo>
                    <a:lnTo>
                      <a:pt x="166" y="5057"/>
                    </a:lnTo>
                    <a:lnTo>
                      <a:pt x="332" y="5595"/>
                    </a:lnTo>
                    <a:lnTo>
                      <a:pt x="622" y="6093"/>
                    </a:lnTo>
                    <a:lnTo>
                      <a:pt x="622" y="6093"/>
                    </a:lnTo>
                    <a:lnTo>
                      <a:pt x="871" y="5844"/>
                    </a:lnTo>
                    <a:lnTo>
                      <a:pt x="1202" y="5512"/>
                    </a:lnTo>
                    <a:lnTo>
                      <a:pt x="1617" y="5139"/>
                    </a:lnTo>
                    <a:lnTo>
                      <a:pt x="2072" y="4808"/>
                    </a:lnTo>
                    <a:lnTo>
                      <a:pt x="2611" y="4435"/>
                    </a:lnTo>
                    <a:lnTo>
                      <a:pt x="3150" y="4145"/>
                    </a:lnTo>
                    <a:lnTo>
                      <a:pt x="3772" y="3896"/>
                    </a:lnTo>
                    <a:lnTo>
                      <a:pt x="4352" y="3730"/>
                    </a:lnTo>
                    <a:lnTo>
                      <a:pt x="4352" y="3730"/>
                    </a:lnTo>
                    <a:lnTo>
                      <a:pt x="3854" y="3440"/>
                    </a:lnTo>
                    <a:lnTo>
                      <a:pt x="3440" y="3067"/>
                    </a:lnTo>
                    <a:lnTo>
                      <a:pt x="3108" y="2694"/>
                    </a:lnTo>
                    <a:lnTo>
                      <a:pt x="2860" y="2238"/>
                    </a:lnTo>
                    <a:lnTo>
                      <a:pt x="2694" y="1824"/>
                    </a:lnTo>
                    <a:lnTo>
                      <a:pt x="2653" y="1368"/>
                    </a:lnTo>
                    <a:lnTo>
                      <a:pt x="2653" y="871"/>
                    </a:lnTo>
                    <a:lnTo>
                      <a:pt x="2736" y="4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2285400" y="1504875"/>
                <a:ext cx="59075" cy="32150"/>
              </a:xfrm>
              <a:custGeom>
                <a:rect b="b" l="l" r="r" t="t"/>
                <a:pathLst>
                  <a:path extrusionOk="0" h="1286" w="2363">
                    <a:moveTo>
                      <a:pt x="1" y="1"/>
                    </a:moveTo>
                    <a:lnTo>
                      <a:pt x="83" y="664"/>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202" y="291"/>
                    </a:lnTo>
                    <a:lnTo>
                      <a:pt x="788" y="208"/>
                    </a:lnTo>
                    <a:lnTo>
                      <a:pt x="374" y="125"/>
                    </a:lnTo>
                    <a:lnTo>
                      <a:pt x="1" y="1"/>
                    </a:lnTo>
                    <a:close/>
                  </a:path>
                </a:pathLst>
              </a:custGeom>
              <a:solidFill>
                <a:srgbClr val="CC6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2285400" y="1504875"/>
                <a:ext cx="59075" cy="32150"/>
              </a:xfrm>
              <a:custGeom>
                <a:rect b="b" l="l" r="r" t="t"/>
                <a:pathLst>
                  <a:path extrusionOk="0" fill="none" h="1286" w="2363">
                    <a:moveTo>
                      <a:pt x="1" y="1"/>
                    </a:moveTo>
                    <a:lnTo>
                      <a:pt x="1" y="1"/>
                    </a:lnTo>
                    <a:lnTo>
                      <a:pt x="83" y="664"/>
                    </a:lnTo>
                    <a:lnTo>
                      <a:pt x="125" y="1285"/>
                    </a:lnTo>
                    <a:lnTo>
                      <a:pt x="125" y="1285"/>
                    </a:lnTo>
                    <a:lnTo>
                      <a:pt x="374" y="1244"/>
                    </a:lnTo>
                    <a:lnTo>
                      <a:pt x="664" y="1202"/>
                    </a:lnTo>
                    <a:lnTo>
                      <a:pt x="954" y="1078"/>
                    </a:lnTo>
                    <a:lnTo>
                      <a:pt x="1244" y="954"/>
                    </a:lnTo>
                    <a:lnTo>
                      <a:pt x="1824" y="622"/>
                    </a:lnTo>
                    <a:lnTo>
                      <a:pt x="2114" y="456"/>
                    </a:lnTo>
                    <a:lnTo>
                      <a:pt x="2363" y="208"/>
                    </a:lnTo>
                    <a:lnTo>
                      <a:pt x="2363" y="208"/>
                    </a:lnTo>
                    <a:lnTo>
                      <a:pt x="1990" y="291"/>
                    </a:lnTo>
                    <a:lnTo>
                      <a:pt x="1575" y="291"/>
                    </a:lnTo>
                    <a:lnTo>
                      <a:pt x="1575" y="291"/>
                    </a:lnTo>
                    <a:lnTo>
                      <a:pt x="1202" y="291"/>
                    </a:lnTo>
                    <a:lnTo>
                      <a:pt x="788" y="208"/>
                    </a:lnTo>
                    <a:lnTo>
                      <a:pt x="374" y="12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2202525" y="1113250"/>
                <a:ext cx="167850" cy="244525"/>
              </a:xfrm>
              <a:custGeom>
                <a:rect b="b" l="l" r="r" t="t"/>
                <a:pathLst>
                  <a:path extrusionOk="0" h="9781" w="6714">
                    <a:moveTo>
                      <a:pt x="5180" y="0"/>
                    </a:moveTo>
                    <a:lnTo>
                      <a:pt x="4683" y="42"/>
                    </a:lnTo>
                    <a:lnTo>
                      <a:pt x="4061" y="207"/>
                    </a:lnTo>
                    <a:lnTo>
                      <a:pt x="3357" y="415"/>
                    </a:lnTo>
                    <a:lnTo>
                      <a:pt x="2818" y="622"/>
                    </a:lnTo>
                    <a:lnTo>
                      <a:pt x="2321" y="829"/>
                    </a:lnTo>
                    <a:lnTo>
                      <a:pt x="1865" y="1078"/>
                    </a:lnTo>
                    <a:lnTo>
                      <a:pt x="1492" y="1285"/>
                    </a:lnTo>
                    <a:lnTo>
                      <a:pt x="1160" y="1534"/>
                    </a:lnTo>
                    <a:lnTo>
                      <a:pt x="870" y="1782"/>
                    </a:lnTo>
                    <a:lnTo>
                      <a:pt x="622" y="2072"/>
                    </a:lnTo>
                    <a:lnTo>
                      <a:pt x="456" y="2321"/>
                    </a:lnTo>
                    <a:lnTo>
                      <a:pt x="290" y="2611"/>
                    </a:lnTo>
                    <a:lnTo>
                      <a:pt x="166" y="2860"/>
                    </a:lnTo>
                    <a:lnTo>
                      <a:pt x="83" y="3150"/>
                    </a:lnTo>
                    <a:lnTo>
                      <a:pt x="42" y="3440"/>
                    </a:lnTo>
                    <a:lnTo>
                      <a:pt x="0" y="3771"/>
                    </a:lnTo>
                    <a:lnTo>
                      <a:pt x="0" y="4062"/>
                    </a:lnTo>
                    <a:lnTo>
                      <a:pt x="42" y="4683"/>
                    </a:lnTo>
                    <a:lnTo>
                      <a:pt x="166" y="5388"/>
                    </a:lnTo>
                    <a:lnTo>
                      <a:pt x="290" y="5968"/>
                    </a:lnTo>
                    <a:lnTo>
                      <a:pt x="332" y="6299"/>
                    </a:lnTo>
                    <a:lnTo>
                      <a:pt x="373" y="6590"/>
                    </a:lnTo>
                    <a:lnTo>
                      <a:pt x="332" y="6880"/>
                    </a:lnTo>
                    <a:lnTo>
                      <a:pt x="249" y="7211"/>
                    </a:lnTo>
                    <a:lnTo>
                      <a:pt x="166" y="7791"/>
                    </a:lnTo>
                    <a:lnTo>
                      <a:pt x="124" y="8330"/>
                    </a:lnTo>
                    <a:lnTo>
                      <a:pt x="124" y="8579"/>
                    </a:lnTo>
                    <a:lnTo>
                      <a:pt x="166" y="8828"/>
                    </a:lnTo>
                    <a:lnTo>
                      <a:pt x="207" y="9035"/>
                    </a:lnTo>
                    <a:lnTo>
                      <a:pt x="290" y="9242"/>
                    </a:lnTo>
                    <a:lnTo>
                      <a:pt x="415" y="9408"/>
                    </a:lnTo>
                    <a:lnTo>
                      <a:pt x="580" y="9532"/>
                    </a:lnTo>
                    <a:lnTo>
                      <a:pt x="746" y="9656"/>
                    </a:lnTo>
                    <a:lnTo>
                      <a:pt x="953" y="9739"/>
                    </a:lnTo>
                    <a:lnTo>
                      <a:pt x="1160" y="9781"/>
                    </a:lnTo>
                    <a:lnTo>
                      <a:pt x="1451" y="9781"/>
                    </a:lnTo>
                    <a:lnTo>
                      <a:pt x="1741" y="9739"/>
                    </a:lnTo>
                    <a:lnTo>
                      <a:pt x="2114" y="9615"/>
                    </a:lnTo>
                    <a:lnTo>
                      <a:pt x="2487" y="9491"/>
                    </a:lnTo>
                    <a:lnTo>
                      <a:pt x="2818" y="9325"/>
                    </a:lnTo>
                    <a:lnTo>
                      <a:pt x="3150" y="9118"/>
                    </a:lnTo>
                    <a:lnTo>
                      <a:pt x="3440" y="8910"/>
                    </a:lnTo>
                    <a:lnTo>
                      <a:pt x="3730" y="8703"/>
                    </a:lnTo>
                    <a:lnTo>
                      <a:pt x="4020" y="8413"/>
                    </a:lnTo>
                    <a:lnTo>
                      <a:pt x="4269" y="8123"/>
                    </a:lnTo>
                    <a:lnTo>
                      <a:pt x="4476" y="7833"/>
                    </a:lnTo>
                    <a:lnTo>
                      <a:pt x="4683" y="7543"/>
                    </a:lnTo>
                    <a:lnTo>
                      <a:pt x="4849" y="7211"/>
                    </a:lnTo>
                    <a:lnTo>
                      <a:pt x="4973" y="6838"/>
                    </a:lnTo>
                    <a:lnTo>
                      <a:pt x="5098" y="6507"/>
                    </a:lnTo>
                    <a:lnTo>
                      <a:pt x="5180" y="6134"/>
                    </a:lnTo>
                    <a:lnTo>
                      <a:pt x="5222" y="5761"/>
                    </a:lnTo>
                    <a:lnTo>
                      <a:pt x="5263" y="5346"/>
                    </a:lnTo>
                    <a:lnTo>
                      <a:pt x="5263" y="4973"/>
                    </a:lnTo>
                    <a:lnTo>
                      <a:pt x="5263" y="4808"/>
                    </a:lnTo>
                    <a:lnTo>
                      <a:pt x="5305" y="4600"/>
                    </a:lnTo>
                    <a:lnTo>
                      <a:pt x="5388" y="4435"/>
                    </a:lnTo>
                    <a:lnTo>
                      <a:pt x="5471" y="4269"/>
                    </a:lnTo>
                    <a:lnTo>
                      <a:pt x="5719" y="3979"/>
                    </a:lnTo>
                    <a:lnTo>
                      <a:pt x="6009" y="3647"/>
                    </a:lnTo>
                    <a:lnTo>
                      <a:pt x="6299" y="3357"/>
                    </a:lnTo>
                    <a:lnTo>
                      <a:pt x="6548" y="3067"/>
                    </a:lnTo>
                    <a:lnTo>
                      <a:pt x="6631" y="2901"/>
                    </a:lnTo>
                    <a:lnTo>
                      <a:pt x="6672" y="2735"/>
                    </a:lnTo>
                    <a:lnTo>
                      <a:pt x="6714" y="2570"/>
                    </a:lnTo>
                    <a:lnTo>
                      <a:pt x="6714" y="2362"/>
                    </a:lnTo>
                    <a:lnTo>
                      <a:pt x="6672" y="1948"/>
                    </a:lnTo>
                    <a:lnTo>
                      <a:pt x="6672" y="1451"/>
                    </a:lnTo>
                    <a:lnTo>
                      <a:pt x="6631" y="953"/>
                    </a:lnTo>
                    <a:lnTo>
                      <a:pt x="6590" y="705"/>
                    </a:lnTo>
                    <a:lnTo>
                      <a:pt x="6507" y="497"/>
                    </a:lnTo>
                    <a:lnTo>
                      <a:pt x="6382" y="290"/>
                    </a:lnTo>
                    <a:lnTo>
                      <a:pt x="6175" y="166"/>
                    </a:lnTo>
                    <a:lnTo>
                      <a:pt x="5926" y="42"/>
                    </a:lnTo>
                    <a:lnTo>
                      <a:pt x="559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2202525" y="1113250"/>
                <a:ext cx="167850" cy="244525"/>
              </a:xfrm>
              <a:custGeom>
                <a:rect b="b" l="l" r="r" t="t"/>
                <a:pathLst>
                  <a:path extrusionOk="0" fill="none" h="9781" w="6714">
                    <a:moveTo>
                      <a:pt x="2114" y="9615"/>
                    </a:moveTo>
                    <a:lnTo>
                      <a:pt x="2114" y="9615"/>
                    </a:lnTo>
                    <a:lnTo>
                      <a:pt x="1741" y="9739"/>
                    </a:lnTo>
                    <a:lnTo>
                      <a:pt x="1451" y="9781"/>
                    </a:lnTo>
                    <a:lnTo>
                      <a:pt x="1160" y="9781"/>
                    </a:lnTo>
                    <a:lnTo>
                      <a:pt x="953" y="9739"/>
                    </a:lnTo>
                    <a:lnTo>
                      <a:pt x="746" y="9656"/>
                    </a:lnTo>
                    <a:lnTo>
                      <a:pt x="580" y="9532"/>
                    </a:lnTo>
                    <a:lnTo>
                      <a:pt x="415" y="9408"/>
                    </a:lnTo>
                    <a:lnTo>
                      <a:pt x="290" y="9242"/>
                    </a:lnTo>
                    <a:lnTo>
                      <a:pt x="207" y="9035"/>
                    </a:lnTo>
                    <a:lnTo>
                      <a:pt x="166" y="8828"/>
                    </a:lnTo>
                    <a:lnTo>
                      <a:pt x="124" y="8579"/>
                    </a:lnTo>
                    <a:lnTo>
                      <a:pt x="124" y="8330"/>
                    </a:lnTo>
                    <a:lnTo>
                      <a:pt x="166" y="7791"/>
                    </a:lnTo>
                    <a:lnTo>
                      <a:pt x="249" y="7211"/>
                    </a:lnTo>
                    <a:lnTo>
                      <a:pt x="249" y="7211"/>
                    </a:lnTo>
                    <a:lnTo>
                      <a:pt x="332" y="6880"/>
                    </a:lnTo>
                    <a:lnTo>
                      <a:pt x="373" y="6590"/>
                    </a:lnTo>
                    <a:lnTo>
                      <a:pt x="332" y="6299"/>
                    </a:lnTo>
                    <a:lnTo>
                      <a:pt x="290" y="5968"/>
                    </a:lnTo>
                    <a:lnTo>
                      <a:pt x="166" y="5388"/>
                    </a:lnTo>
                    <a:lnTo>
                      <a:pt x="42" y="4683"/>
                    </a:lnTo>
                    <a:lnTo>
                      <a:pt x="42" y="4683"/>
                    </a:lnTo>
                    <a:lnTo>
                      <a:pt x="0" y="4062"/>
                    </a:lnTo>
                    <a:lnTo>
                      <a:pt x="0" y="3771"/>
                    </a:lnTo>
                    <a:lnTo>
                      <a:pt x="42" y="3440"/>
                    </a:lnTo>
                    <a:lnTo>
                      <a:pt x="83" y="3150"/>
                    </a:lnTo>
                    <a:lnTo>
                      <a:pt x="166" y="2860"/>
                    </a:lnTo>
                    <a:lnTo>
                      <a:pt x="290" y="2611"/>
                    </a:lnTo>
                    <a:lnTo>
                      <a:pt x="456" y="2321"/>
                    </a:lnTo>
                    <a:lnTo>
                      <a:pt x="622" y="2072"/>
                    </a:lnTo>
                    <a:lnTo>
                      <a:pt x="870" y="1782"/>
                    </a:lnTo>
                    <a:lnTo>
                      <a:pt x="1160" y="1534"/>
                    </a:lnTo>
                    <a:lnTo>
                      <a:pt x="1492" y="1285"/>
                    </a:lnTo>
                    <a:lnTo>
                      <a:pt x="1865" y="1078"/>
                    </a:lnTo>
                    <a:lnTo>
                      <a:pt x="2321" y="829"/>
                    </a:lnTo>
                    <a:lnTo>
                      <a:pt x="2818" y="622"/>
                    </a:lnTo>
                    <a:lnTo>
                      <a:pt x="3357" y="415"/>
                    </a:lnTo>
                    <a:lnTo>
                      <a:pt x="3357" y="415"/>
                    </a:lnTo>
                    <a:lnTo>
                      <a:pt x="4061" y="207"/>
                    </a:lnTo>
                    <a:lnTo>
                      <a:pt x="4683" y="42"/>
                    </a:lnTo>
                    <a:lnTo>
                      <a:pt x="5180" y="0"/>
                    </a:lnTo>
                    <a:lnTo>
                      <a:pt x="5595" y="0"/>
                    </a:lnTo>
                    <a:lnTo>
                      <a:pt x="5926" y="42"/>
                    </a:lnTo>
                    <a:lnTo>
                      <a:pt x="6175" y="166"/>
                    </a:lnTo>
                    <a:lnTo>
                      <a:pt x="6382" y="290"/>
                    </a:lnTo>
                    <a:lnTo>
                      <a:pt x="6507" y="497"/>
                    </a:lnTo>
                    <a:lnTo>
                      <a:pt x="6590" y="705"/>
                    </a:lnTo>
                    <a:lnTo>
                      <a:pt x="6631" y="953"/>
                    </a:lnTo>
                    <a:lnTo>
                      <a:pt x="6672" y="1451"/>
                    </a:lnTo>
                    <a:lnTo>
                      <a:pt x="6672" y="1948"/>
                    </a:lnTo>
                    <a:lnTo>
                      <a:pt x="6714" y="2362"/>
                    </a:lnTo>
                    <a:lnTo>
                      <a:pt x="6714" y="2362"/>
                    </a:lnTo>
                    <a:lnTo>
                      <a:pt x="6714" y="2570"/>
                    </a:lnTo>
                    <a:lnTo>
                      <a:pt x="6672" y="2735"/>
                    </a:lnTo>
                    <a:lnTo>
                      <a:pt x="6631" y="2901"/>
                    </a:lnTo>
                    <a:lnTo>
                      <a:pt x="6548" y="3067"/>
                    </a:lnTo>
                    <a:lnTo>
                      <a:pt x="6299" y="3357"/>
                    </a:lnTo>
                    <a:lnTo>
                      <a:pt x="6009" y="3647"/>
                    </a:lnTo>
                    <a:lnTo>
                      <a:pt x="5719" y="3979"/>
                    </a:lnTo>
                    <a:lnTo>
                      <a:pt x="5471" y="4269"/>
                    </a:lnTo>
                    <a:lnTo>
                      <a:pt x="5388" y="4435"/>
                    </a:lnTo>
                    <a:lnTo>
                      <a:pt x="5305" y="4600"/>
                    </a:lnTo>
                    <a:lnTo>
                      <a:pt x="5263" y="4808"/>
                    </a:lnTo>
                    <a:lnTo>
                      <a:pt x="5263" y="4973"/>
                    </a:lnTo>
                    <a:lnTo>
                      <a:pt x="5263" y="4973"/>
                    </a:lnTo>
                    <a:lnTo>
                      <a:pt x="5263" y="5346"/>
                    </a:lnTo>
                    <a:lnTo>
                      <a:pt x="5222" y="5761"/>
                    </a:lnTo>
                    <a:lnTo>
                      <a:pt x="5180" y="6134"/>
                    </a:lnTo>
                    <a:lnTo>
                      <a:pt x="5098" y="6507"/>
                    </a:lnTo>
                    <a:lnTo>
                      <a:pt x="4973" y="6838"/>
                    </a:lnTo>
                    <a:lnTo>
                      <a:pt x="4849" y="7211"/>
                    </a:lnTo>
                    <a:lnTo>
                      <a:pt x="4683" y="7543"/>
                    </a:lnTo>
                    <a:lnTo>
                      <a:pt x="4476" y="7833"/>
                    </a:lnTo>
                    <a:lnTo>
                      <a:pt x="4269" y="8123"/>
                    </a:lnTo>
                    <a:lnTo>
                      <a:pt x="4020" y="8413"/>
                    </a:lnTo>
                    <a:lnTo>
                      <a:pt x="3730" y="8703"/>
                    </a:lnTo>
                    <a:lnTo>
                      <a:pt x="3440" y="8910"/>
                    </a:lnTo>
                    <a:lnTo>
                      <a:pt x="3150" y="9118"/>
                    </a:lnTo>
                    <a:lnTo>
                      <a:pt x="2818" y="9325"/>
                    </a:lnTo>
                    <a:lnTo>
                      <a:pt x="2487" y="9491"/>
                    </a:lnTo>
                    <a:lnTo>
                      <a:pt x="2114" y="961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2202525" y="1144325"/>
                <a:ext cx="292200" cy="367825"/>
              </a:xfrm>
              <a:custGeom>
                <a:rect b="b" l="l" r="r" t="t"/>
                <a:pathLst>
                  <a:path extrusionOk="0" h="14713" w="11688">
                    <a:moveTo>
                      <a:pt x="6258" y="0"/>
                    </a:moveTo>
                    <a:lnTo>
                      <a:pt x="5761" y="83"/>
                    </a:lnTo>
                    <a:lnTo>
                      <a:pt x="5388" y="166"/>
                    </a:lnTo>
                    <a:lnTo>
                      <a:pt x="5015" y="249"/>
                    </a:lnTo>
                    <a:lnTo>
                      <a:pt x="4683" y="373"/>
                    </a:lnTo>
                    <a:lnTo>
                      <a:pt x="4352" y="539"/>
                    </a:lnTo>
                    <a:lnTo>
                      <a:pt x="4061" y="705"/>
                    </a:lnTo>
                    <a:lnTo>
                      <a:pt x="3771" y="912"/>
                    </a:lnTo>
                    <a:lnTo>
                      <a:pt x="3191" y="1368"/>
                    </a:lnTo>
                    <a:lnTo>
                      <a:pt x="2652" y="1907"/>
                    </a:lnTo>
                    <a:lnTo>
                      <a:pt x="2197" y="2487"/>
                    </a:lnTo>
                    <a:lnTo>
                      <a:pt x="1782" y="3109"/>
                    </a:lnTo>
                    <a:lnTo>
                      <a:pt x="1409" y="3813"/>
                    </a:lnTo>
                    <a:lnTo>
                      <a:pt x="1078" y="4518"/>
                    </a:lnTo>
                    <a:lnTo>
                      <a:pt x="787" y="5264"/>
                    </a:lnTo>
                    <a:lnTo>
                      <a:pt x="539" y="6010"/>
                    </a:lnTo>
                    <a:lnTo>
                      <a:pt x="332" y="6756"/>
                    </a:lnTo>
                    <a:lnTo>
                      <a:pt x="207" y="7502"/>
                    </a:lnTo>
                    <a:lnTo>
                      <a:pt x="83" y="8248"/>
                    </a:lnTo>
                    <a:lnTo>
                      <a:pt x="42" y="8952"/>
                    </a:lnTo>
                    <a:lnTo>
                      <a:pt x="0" y="9615"/>
                    </a:lnTo>
                    <a:lnTo>
                      <a:pt x="42" y="10320"/>
                    </a:lnTo>
                    <a:lnTo>
                      <a:pt x="207" y="11024"/>
                    </a:lnTo>
                    <a:lnTo>
                      <a:pt x="415" y="11646"/>
                    </a:lnTo>
                    <a:lnTo>
                      <a:pt x="705" y="12226"/>
                    </a:lnTo>
                    <a:lnTo>
                      <a:pt x="1078" y="12765"/>
                    </a:lnTo>
                    <a:lnTo>
                      <a:pt x="1492" y="13262"/>
                    </a:lnTo>
                    <a:lnTo>
                      <a:pt x="1989" y="13677"/>
                    </a:lnTo>
                    <a:lnTo>
                      <a:pt x="2487" y="14050"/>
                    </a:lnTo>
                    <a:lnTo>
                      <a:pt x="3067" y="14340"/>
                    </a:lnTo>
                    <a:lnTo>
                      <a:pt x="3689" y="14547"/>
                    </a:lnTo>
                    <a:lnTo>
                      <a:pt x="4310" y="14671"/>
                    </a:lnTo>
                    <a:lnTo>
                      <a:pt x="4932" y="14713"/>
                    </a:lnTo>
                    <a:lnTo>
                      <a:pt x="5595" y="14671"/>
                    </a:lnTo>
                    <a:lnTo>
                      <a:pt x="5926" y="14588"/>
                    </a:lnTo>
                    <a:lnTo>
                      <a:pt x="6258" y="14506"/>
                    </a:lnTo>
                    <a:lnTo>
                      <a:pt x="6590" y="14381"/>
                    </a:lnTo>
                    <a:lnTo>
                      <a:pt x="6921" y="14257"/>
                    </a:lnTo>
                    <a:lnTo>
                      <a:pt x="7253" y="14091"/>
                    </a:lnTo>
                    <a:lnTo>
                      <a:pt x="7584" y="13884"/>
                    </a:lnTo>
                    <a:lnTo>
                      <a:pt x="7999" y="13594"/>
                    </a:lnTo>
                    <a:lnTo>
                      <a:pt x="8372" y="13304"/>
                    </a:lnTo>
                    <a:lnTo>
                      <a:pt x="8703" y="12972"/>
                    </a:lnTo>
                    <a:lnTo>
                      <a:pt x="8993" y="12641"/>
                    </a:lnTo>
                    <a:lnTo>
                      <a:pt x="9283" y="12268"/>
                    </a:lnTo>
                    <a:lnTo>
                      <a:pt x="9532" y="11853"/>
                    </a:lnTo>
                    <a:lnTo>
                      <a:pt x="9739" y="11480"/>
                    </a:lnTo>
                    <a:lnTo>
                      <a:pt x="9988" y="11024"/>
                    </a:lnTo>
                    <a:lnTo>
                      <a:pt x="10361" y="10071"/>
                    </a:lnTo>
                    <a:lnTo>
                      <a:pt x="10692" y="9035"/>
                    </a:lnTo>
                    <a:lnTo>
                      <a:pt x="11438" y="6548"/>
                    </a:lnTo>
                    <a:lnTo>
                      <a:pt x="11604" y="5968"/>
                    </a:lnTo>
                    <a:lnTo>
                      <a:pt x="11687" y="5347"/>
                    </a:lnTo>
                    <a:lnTo>
                      <a:pt x="11687" y="4684"/>
                    </a:lnTo>
                    <a:lnTo>
                      <a:pt x="11604" y="4062"/>
                    </a:lnTo>
                    <a:lnTo>
                      <a:pt x="11480" y="3565"/>
                    </a:lnTo>
                    <a:lnTo>
                      <a:pt x="11314" y="3109"/>
                    </a:lnTo>
                    <a:lnTo>
                      <a:pt x="11107" y="2653"/>
                    </a:lnTo>
                    <a:lnTo>
                      <a:pt x="10858" y="2238"/>
                    </a:lnTo>
                    <a:lnTo>
                      <a:pt x="10568" y="1824"/>
                    </a:lnTo>
                    <a:lnTo>
                      <a:pt x="10237" y="1492"/>
                    </a:lnTo>
                    <a:lnTo>
                      <a:pt x="9905" y="1161"/>
                    </a:lnTo>
                    <a:lnTo>
                      <a:pt x="9491" y="871"/>
                    </a:lnTo>
                    <a:lnTo>
                      <a:pt x="9076" y="622"/>
                    </a:lnTo>
                    <a:lnTo>
                      <a:pt x="8662" y="373"/>
                    </a:lnTo>
                    <a:lnTo>
                      <a:pt x="8206" y="208"/>
                    </a:lnTo>
                    <a:lnTo>
                      <a:pt x="7750" y="83"/>
                    </a:lnTo>
                    <a:lnTo>
                      <a:pt x="725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2202525" y="1144325"/>
                <a:ext cx="292200" cy="367825"/>
              </a:xfrm>
              <a:custGeom>
                <a:rect b="b" l="l" r="r" t="t"/>
                <a:pathLst>
                  <a:path extrusionOk="0" fill="none" h="14713" w="11688">
                    <a:moveTo>
                      <a:pt x="11438" y="6548"/>
                    </a:moveTo>
                    <a:lnTo>
                      <a:pt x="11438" y="6548"/>
                    </a:lnTo>
                    <a:lnTo>
                      <a:pt x="10692" y="9035"/>
                    </a:lnTo>
                    <a:lnTo>
                      <a:pt x="10361" y="10071"/>
                    </a:lnTo>
                    <a:lnTo>
                      <a:pt x="9988" y="11024"/>
                    </a:lnTo>
                    <a:lnTo>
                      <a:pt x="9739" y="11480"/>
                    </a:lnTo>
                    <a:lnTo>
                      <a:pt x="9532" y="11853"/>
                    </a:lnTo>
                    <a:lnTo>
                      <a:pt x="9283" y="12268"/>
                    </a:lnTo>
                    <a:lnTo>
                      <a:pt x="8993" y="12641"/>
                    </a:lnTo>
                    <a:lnTo>
                      <a:pt x="8703" y="12972"/>
                    </a:lnTo>
                    <a:lnTo>
                      <a:pt x="8372" y="13304"/>
                    </a:lnTo>
                    <a:lnTo>
                      <a:pt x="7999" y="13594"/>
                    </a:lnTo>
                    <a:lnTo>
                      <a:pt x="7584" y="13884"/>
                    </a:lnTo>
                    <a:lnTo>
                      <a:pt x="7584" y="13884"/>
                    </a:lnTo>
                    <a:lnTo>
                      <a:pt x="7253" y="14091"/>
                    </a:lnTo>
                    <a:lnTo>
                      <a:pt x="6921" y="14257"/>
                    </a:lnTo>
                    <a:lnTo>
                      <a:pt x="6590" y="14381"/>
                    </a:lnTo>
                    <a:lnTo>
                      <a:pt x="6258" y="14506"/>
                    </a:lnTo>
                    <a:lnTo>
                      <a:pt x="5926" y="14588"/>
                    </a:lnTo>
                    <a:lnTo>
                      <a:pt x="5595" y="14671"/>
                    </a:lnTo>
                    <a:lnTo>
                      <a:pt x="4932" y="14713"/>
                    </a:lnTo>
                    <a:lnTo>
                      <a:pt x="4310" y="14671"/>
                    </a:lnTo>
                    <a:lnTo>
                      <a:pt x="3689" y="14547"/>
                    </a:lnTo>
                    <a:lnTo>
                      <a:pt x="3067" y="14340"/>
                    </a:lnTo>
                    <a:lnTo>
                      <a:pt x="2487" y="14050"/>
                    </a:lnTo>
                    <a:lnTo>
                      <a:pt x="1989" y="13677"/>
                    </a:lnTo>
                    <a:lnTo>
                      <a:pt x="1492" y="13262"/>
                    </a:lnTo>
                    <a:lnTo>
                      <a:pt x="1078" y="12765"/>
                    </a:lnTo>
                    <a:lnTo>
                      <a:pt x="705" y="12226"/>
                    </a:lnTo>
                    <a:lnTo>
                      <a:pt x="415" y="11646"/>
                    </a:lnTo>
                    <a:lnTo>
                      <a:pt x="207" y="11024"/>
                    </a:lnTo>
                    <a:lnTo>
                      <a:pt x="42" y="10320"/>
                    </a:lnTo>
                    <a:lnTo>
                      <a:pt x="0" y="9615"/>
                    </a:lnTo>
                    <a:lnTo>
                      <a:pt x="0" y="9615"/>
                    </a:lnTo>
                    <a:lnTo>
                      <a:pt x="42" y="8952"/>
                    </a:lnTo>
                    <a:lnTo>
                      <a:pt x="83" y="8248"/>
                    </a:lnTo>
                    <a:lnTo>
                      <a:pt x="207" y="7502"/>
                    </a:lnTo>
                    <a:lnTo>
                      <a:pt x="332" y="6756"/>
                    </a:lnTo>
                    <a:lnTo>
                      <a:pt x="539" y="6010"/>
                    </a:lnTo>
                    <a:lnTo>
                      <a:pt x="787" y="5264"/>
                    </a:lnTo>
                    <a:lnTo>
                      <a:pt x="1078" y="4518"/>
                    </a:lnTo>
                    <a:lnTo>
                      <a:pt x="1409" y="3813"/>
                    </a:lnTo>
                    <a:lnTo>
                      <a:pt x="1782" y="3109"/>
                    </a:lnTo>
                    <a:lnTo>
                      <a:pt x="2197" y="2487"/>
                    </a:lnTo>
                    <a:lnTo>
                      <a:pt x="2652" y="1907"/>
                    </a:lnTo>
                    <a:lnTo>
                      <a:pt x="3191" y="1368"/>
                    </a:lnTo>
                    <a:lnTo>
                      <a:pt x="3771" y="912"/>
                    </a:lnTo>
                    <a:lnTo>
                      <a:pt x="4061" y="705"/>
                    </a:lnTo>
                    <a:lnTo>
                      <a:pt x="4352" y="539"/>
                    </a:lnTo>
                    <a:lnTo>
                      <a:pt x="4683" y="373"/>
                    </a:lnTo>
                    <a:lnTo>
                      <a:pt x="5015" y="249"/>
                    </a:lnTo>
                    <a:lnTo>
                      <a:pt x="5388" y="166"/>
                    </a:lnTo>
                    <a:lnTo>
                      <a:pt x="5761" y="83"/>
                    </a:lnTo>
                    <a:lnTo>
                      <a:pt x="5761" y="83"/>
                    </a:lnTo>
                    <a:lnTo>
                      <a:pt x="6258" y="0"/>
                    </a:lnTo>
                    <a:lnTo>
                      <a:pt x="6755" y="0"/>
                    </a:lnTo>
                    <a:lnTo>
                      <a:pt x="7253" y="0"/>
                    </a:lnTo>
                    <a:lnTo>
                      <a:pt x="7750" y="83"/>
                    </a:lnTo>
                    <a:lnTo>
                      <a:pt x="8206" y="208"/>
                    </a:lnTo>
                    <a:lnTo>
                      <a:pt x="8662" y="373"/>
                    </a:lnTo>
                    <a:lnTo>
                      <a:pt x="9076" y="622"/>
                    </a:lnTo>
                    <a:lnTo>
                      <a:pt x="9491" y="871"/>
                    </a:lnTo>
                    <a:lnTo>
                      <a:pt x="9905" y="1161"/>
                    </a:lnTo>
                    <a:lnTo>
                      <a:pt x="10237" y="1492"/>
                    </a:lnTo>
                    <a:lnTo>
                      <a:pt x="10568" y="1824"/>
                    </a:lnTo>
                    <a:lnTo>
                      <a:pt x="10858" y="2238"/>
                    </a:lnTo>
                    <a:lnTo>
                      <a:pt x="11107" y="2653"/>
                    </a:lnTo>
                    <a:lnTo>
                      <a:pt x="11314" y="3109"/>
                    </a:lnTo>
                    <a:lnTo>
                      <a:pt x="11480" y="3565"/>
                    </a:lnTo>
                    <a:lnTo>
                      <a:pt x="11604" y="4062"/>
                    </a:lnTo>
                    <a:lnTo>
                      <a:pt x="11604" y="4062"/>
                    </a:lnTo>
                    <a:lnTo>
                      <a:pt x="11687" y="4684"/>
                    </a:lnTo>
                    <a:lnTo>
                      <a:pt x="11687" y="5347"/>
                    </a:lnTo>
                    <a:lnTo>
                      <a:pt x="11604" y="5968"/>
                    </a:lnTo>
                    <a:lnTo>
                      <a:pt x="11438" y="65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2269850" y="1082150"/>
                <a:ext cx="292200" cy="135750"/>
              </a:xfrm>
              <a:custGeom>
                <a:rect b="b" l="l" r="r" t="t"/>
                <a:pathLst>
                  <a:path extrusionOk="0" h="5430" w="11688">
                    <a:moveTo>
                      <a:pt x="6880" y="1"/>
                    </a:moveTo>
                    <a:lnTo>
                      <a:pt x="6176" y="42"/>
                    </a:lnTo>
                    <a:lnTo>
                      <a:pt x="5554" y="125"/>
                    </a:lnTo>
                    <a:lnTo>
                      <a:pt x="5057" y="250"/>
                    </a:lnTo>
                    <a:lnTo>
                      <a:pt x="4850" y="332"/>
                    </a:lnTo>
                    <a:lnTo>
                      <a:pt x="4684" y="415"/>
                    </a:lnTo>
                    <a:lnTo>
                      <a:pt x="4477" y="540"/>
                    </a:lnTo>
                    <a:lnTo>
                      <a:pt x="4270" y="623"/>
                    </a:lnTo>
                    <a:lnTo>
                      <a:pt x="4104" y="664"/>
                    </a:lnTo>
                    <a:lnTo>
                      <a:pt x="3938" y="705"/>
                    </a:lnTo>
                    <a:lnTo>
                      <a:pt x="3606" y="664"/>
                    </a:lnTo>
                    <a:lnTo>
                      <a:pt x="3316" y="540"/>
                    </a:lnTo>
                    <a:lnTo>
                      <a:pt x="3109" y="498"/>
                    </a:lnTo>
                    <a:lnTo>
                      <a:pt x="2943" y="415"/>
                    </a:lnTo>
                    <a:lnTo>
                      <a:pt x="2695" y="415"/>
                    </a:lnTo>
                    <a:lnTo>
                      <a:pt x="2487" y="457"/>
                    </a:lnTo>
                    <a:lnTo>
                      <a:pt x="1824" y="747"/>
                    </a:lnTo>
                    <a:lnTo>
                      <a:pt x="1451" y="913"/>
                    </a:lnTo>
                    <a:lnTo>
                      <a:pt x="1120" y="1161"/>
                    </a:lnTo>
                    <a:lnTo>
                      <a:pt x="788" y="1451"/>
                    </a:lnTo>
                    <a:lnTo>
                      <a:pt x="498" y="1824"/>
                    </a:lnTo>
                    <a:lnTo>
                      <a:pt x="250" y="2280"/>
                    </a:lnTo>
                    <a:lnTo>
                      <a:pt x="167" y="2529"/>
                    </a:lnTo>
                    <a:lnTo>
                      <a:pt x="84" y="2819"/>
                    </a:lnTo>
                    <a:lnTo>
                      <a:pt x="1" y="3192"/>
                    </a:lnTo>
                    <a:lnTo>
                      <a:pt x="1" y="3565"/>
                    </a:lnTo>
                    <a:lnTo>
                      <a:pt x="1" y="3938"/>
                    </a:lnTo>
                    <a:lnTo>
                      <a:pt x="84" y="4269"/>
                    </a:lnTo>
                    <a:lnTo>
                      <a:pt x="250" y="4601"/>
                    </a:lnTo>
                    <a:lnTo>
                      <a:pt x="374" y="4725"/>
                    </a:lnTo>
                    <a:lnTo>
                      <a:pt x="498" y="4850"/>
                    </a:lnTo>
                    <a:lnTo>
                      <a:pt x="664" y="4974"/>
                    </a:lnTo>
                    <a:lnTo>
                      <a:pt x="871" y="5098"/>
                    </a:lnTo>
                    <a:lnTo>
                      <a:pt x="1410" y="5264"/>
                    </a:lnTo>
                    <a:lnTo>
                      <a:pt x="1783" y="5347"/>
                    </a:lnTo>
                    <a:lnTo>
                      <a:pt x="2197" y="5430"/>
                    </a:lnTo>
                    <a:lnTo>
                      <a:pt x="3026" y="5430"/>
                    </a:lnTo>
                    <a:lnTo>
                      <a:pt x="3855" y="5388"/>
                    </a:lnTo>
                    <a:lnTo>
                      <a:pt x="4684" y="5306"/>
                    </a:lnTo>
                    <a:lnTo>
                      <a:pt x="5471" y="5264"/>
                    </a:lnTo>
                    <a:lnTo>
                      <a:pt x="6217" y="5223"/>
                    </a:lnTo>
                    <a:lnTo>
                      <a:pt x="6922" y="5223"/>
                    </a:lnTo>
                    <a:lnTo>
                      <a:pt x="7626" y="5264"/>
                    </a:lnTo>
                    <a:lnTo>
                      <a:pt x="8331" y="5388"/>
                    </a:lnTo>
                    <a:lnTo>
                      <a:pt x="8953" y="5430"/>
                    </a:lnTo>
                    <a:lnTo>
                      <a:pt x="9491" y="5430"/>
                    </a:lnTo>
                    <a:lnTo>
                      <a:pt x="10030" y="5388"/>
                    </a:lnTo>
                    <a:lnTo>
                      <a:pt x="10486" y="5306"/>
                    </a:lnTo>
                    <a:lnTo>
                      <a:pt x="10859" y="5223"/>
                    </a:lnTo>
                    <a:lnTo>
                      <a:pt x="11191" y="5057"/>
                    </a:lnTo>
                    <a:lnTo>
                      <a:pt x="11398" y="4891"/>
                    </a:lnTo>
                    <a:lnTo>
                      <a:pt x="11605" y="4684"/>
                    </a:lnTo>
                    <a:lnTo>
                      <a:pt x="11688" y="4435"/>
                    </a:lnTo>
                    <a:lnTo>
                      <a:pt x="11688" y="4187"/>
                    </a:lnTo>
                    <a:lnTo>
                      <a:pt x="11605" y="3938"/>
                    </a:lnTo>
                    <a:lnTo>
                      <a:pt x="11439" y="3648"/>
                    </a:lnTo>
                    <a:lnTo>
                      <a:pt x="11191" y="3358"/>
                    </a:lnTo>
                    <a:lnTo>
                      <a:pt x="10859" y="3068"/>
                    </a:lnTo>
                    <a:lnTo>
                      <a:pt x="10403" y="2736"/>
                    </a:lnTo>
                    <a:lnTo>
                      <a:pt x="10279" y="2653"/>
                    </a:lnTo>
                    <a:lnTo>
                      <a:pt x="10196" y="2529"/>
                    </a:lnTo>
                    <a:lnTo>
                      <a:pt x="10154" y="2363"/>
                    </a:lnTo>
                    <a:lnTo>
                      <a:pt x="10154" y="2239"/>
                    </a:lnTo>
                    <a:lnTo>
                      <a:pt x="10237" y="1949"/>
                    </a:lnTo>
                    <a:lnTo>
                      <a:pt x="10362" y="1617"/>
                    </a:lnTo>
                    <a:lnTo>
                      <a:pt x="10445" y="1286"/>
                    </a:lnTo>
                    <a:lnTo>
                      <a:pt x="10445" y="1120"/>
                    </a:lnTo>
                    <a:lnTo>
                      <a:pt x="10403" y="954"/>
                    </a:lnTo>
                    <a:lnTo>
                      <a:pt x="10362" y="830"/>
                    </a:lnTo>
                    <a:lnTo>
                      <a:pt x="10237" y="664"/>
                    </a:lnTo>
                    <a:lnTo>
                      <a:pt x="10030" y="540"/>
                    </a:lnTo>
                    <a:lnTo>
                      <a:pt x="9781" y="415"/>
                    </a:lnTo>
                    <a:lnTo>
                      <a:pt x="9118" y="208"/>
                    </a:lnTo>
                    <a:lnTo>
                      <a:pt x="8372" y="84"/>
                    </a:lnTo>
                    <a:lnTo>
                      <a:pt x="762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2269850" y="1082150"/>
                <a:ext cx="292200" cy="135750"/>
              </a:xfrm>
              <a:custGeom>
                <a:rect b="b" l="l" r="r" t="t"/>
                <a:pathLst>
                  <a:path extrusionOk="0" fill="none" h="5430" w="11688">
                    <a:moveTo>
                      <a:pt x="7626" y="5264"/>
                    </a:moveTo>
                    <a:lnTo>
                      <a:pt x="7626" y="5264"/>
                    </a:lnTo>
                    <a:lnTo>
                      <a:pt x="6922" y="5223"/>
                    </a:lnTo>
                    <a:lnTo>
                      <a:pt x="6217" y="5223"/>
                    </a:lnTo>
                    <a:lnTo>
                      <a:pt x="5471" y="5264"/>
                    </a:lnTo>
                    <a:lnTo>
                      <a:pt x="4684" y="5306"/>
                    </a:lnTo>
                    <a:lnTo>
                      <a:pt x="4684" y="5306"/>
                    </a:lnTo>
                    <a:lnTo>
                      <a:pt x="3855" y="5388"/>
                    </a:lnTo>
                    <a:lnTo>
                      <a:pt x="3026" y="5430"/>
                    </a:lnTo>
                    <a:lnTo>
                      <a:pt x="2197" y="5430"/>
                    </a:lnTo>
                    <a:lnTo>
                      <a:pt x="1783" y="5347"/>
                    </a:lnTo>
                    <a:lnTo>
                      <a:pt x="1410" y="5264"/>
                    </a:lnTo>
                    <a:lnTo>
                      <a:pt x="1410" y="5264"/>
                    </a:lnTo>
                    <a:lnTo>
                      <a:pt x="871" y="5098"/>
                    </a:lnTo>
                    <a:lnTo>
                      <a:pt x="664" y="4974"/>
                    </a:lnTo>
                    <a:lnTo>
                      <a:pt x="498" y="4850"/>
                    </a:lnTo>
                    <a:lnTo>
                      <a:pt x="374" y="4725"/>
                    </a:lnTo>
                    <a:lnTo>
                      <a:pt x="250" y="4601"/>
                    </a:lnTo>
                    <a:lnTo>
                      <a:pt x="84" y="4269"/>
                    </a:lnTo>
                    <a:lnTo>
                      <a:pt x="1" y="3938"/>
                    </a:lnTo>
                    <a:lnTo>
                      <a:pt x="1" y="3565"/>
                    </a:lnTo>
                    <a:lnTo>
                      <a:pt x="1" y="3192"/>
                    </a:lnTo>
                    <a:lnTo>
                      <a:pt x="84" y="2819"/>
                    </a:lnTo>
                    <a:lnTo>
                      <a:pt x="84" y="2819"/>
                    </a:lnTo>
                    <a:lnTo>
                      <a:pt x="167" y="2529"/>
                    </a:lnTo>
                    <a:lnTo>
                      <a:pt x="250" y="2280"/>
                    </a:lnTo>
                    <a:lnTo>
                      <a:pt x="498" y="1824"/>
                    </a:lnTo>
                    <a:lnTo>
                      <a:pt x="788" y="1451"/>
                    </a:lnTo>
                    <a:lnTo>
                      <a:pt x="1120" y="1161"/>
                    </a:lnTo>
                    <a:lnTo>
                      <a:pt x="1451" y="913"/>
                    </a:lnTo>
                    <a:lnTo>
                      <a:pt x="1824" y="747"/>
                    </a:lnTo>
                    <a:lnTo>
                      <a:pt x="2487" y="457"/>
                    </a:lnTo>
                    <a:lnTo>
                      <a:pt x="2487" y="457"/>
                    </a:lnTo>
                    <a:lnTo>
                      <a:pt x="2695" y="415"/>
                    </a:lnTo>
                    <a:lnTo>
                      <a:pt x="2943" y="415"/>
                    </a:lnTo>
                    <a:lnTo>
                      <a:pt x="3109" y="498"/>
                    </a:lnTo>
                    <a:lnTo>
                      <a:pt x="3316" y="540"/>
                    </a:lnTo>
                    <a:lnTo>
                      <a:pt x="3316" y="540"/>
                    </a:lnTo>
                    <a:lnTo>
                      <a:pt x="3606" y="664"/>
                    </a:lnTo>
                    <a:lnTo>
                      <a:pt x="3938" y="705"/>
                    </a:lnTo>
                    <a:lnTo>
                      <a:pt x="4104" y="664"/>
                    </a:lnTo>
                    <a:lnTo>
                      <a:pt x="4270" y="623"/>
                    </a:lnTo>
                    <a:lnTo>
                      <a:pt x="4477" y="540"/>
                    </a:lnTo>
                    <a:lnTo>
                      <a:pt x="4684" y="415"/>
                    </a:lnTo>
                    <a:lnTo>
                      <a:pt x="4684" y="415"/>
                    </a:lnTo>
                    <a:lnTo>
                      <a:pt x="4850" y="332"/>
                    </a:lnTo>
                    <a:lnTo>
                      <a:pt x="5057" y="250"/>
                    </a:lnTo>
                    <a:lnTo>
                      <a:pt x="5554" y="125"/>
                    </a:lnTo>
                    <a:lnTo>
                      <a:pt x="6176" y="42"/>
                    </a:lnTo>
                    <a:lnTo>
                      <a:pt x="6880" y="1"/>
                    </a:lnTo>
                    <a:lnTo>
                      <a:pt x="7626" y="1"/>
                    </a:lnTo>
                    <a:lnTo>
                      <a:pt x="8372" y="84"/>
                    </a:lnTo>
                    <a:lnTo>
                      <a:pt x="9118" y="208"/>
                    </a:lnTo>
                    <a:lnTo>
                      <a:pt x="9781" y="415"/>
                    </a:lnTo>
                    <a:lnTo>
                      <a:pt x="9781" y="415"/>
                    </a:lnTo>
                    <a:lnTo>
                      <a:pt x="10030" y="540"/>
                    </a:lnTo>
                    <a:lnTo>
                      <a:pt x="10237" y="664"/>
                    </a:lnTo>
                    <a:lnTo>
                      <a:pt x="10362" y="830"/>
                    </a:lnTo>
                    <a:lnTo>
                      <a:pt x="10403" y="954"/>
                    </a:lnTo>
                    <a:lnTo>
                      <a:pt x="10445" y="1120"/>
                    </a:lnTo>
                    <a:lnTo>
                      <a:pt x="10445" y="1286"/>
                    </a:lnTo>
                    <a:lnTo>
                      <a:pt x="10362" y="1617"/>
                    </a:lnTo>
                    <a:lnTo>
                      <a:pt x="10237" y="1949"/>
                    </a:lnTo>
                    <a:lnTo>
                      <a:pt x="10154" y="2239"/>
                    </a:lnTo>
                    <a:lnTo>
                      <a:pt x="10154" y="2363"/>
                    </a:lnTo>
                    <a:lnTo>
                      <a:pt x="10196" y="2529"/>
                    </a:lnTo>
                    <a:lnTo>
                      <a:pt x="10279" y="2653"/>
                    </a:lnTo>
                    <a:lnTo>
                      <a:pt x="10403" y="2736"/>
                    </a:lnTo>
                    <a:lnTo>
                      <a:pt x="10403" y="2736"/>
                    </a:lnTo>
                    <a:lnTo>
                      <a:pt x="10859" y="3068"/>
                    </a:lnTo>
                    <a:lnTo>
                      <a:pt x="11191" y="3358"/>
                    </a:lnTo>
                    <a:lnTo>
                      <a:pt x="11439" y="3648"/>
                    </a:lnTo>
                    <a:lnTo>
                      <a:pt x="11605" y="3938"/>
                    </a:lnTo>
                    <a:lnTo>
                      <a:pt x="11688" y="4187"/>
                    </a:lnTo>
                    <a:lnTo>
                      <a:pt x="11688" y="4435"/>
                    </a:lnTo>
                    <a:lnTo>
                      <a:pt x="11605" y="4684"/>
                    </a:lnTo>
                    <a:lnTo>
                      <a:pt x="11398" y="4891"/>
                    </a:lnTo>
                    <a:lnTo>
                      <a:pt x="11191" y="5057"/>
                    </a:lnTo>
                    <a:lnTo>
                      <a:pt x="10859" y="5223"/>
                    </a:lnTo>
                    <a:lnTo>
                      <a:pt x="10486" y="5306"/>
                    </a:lnTo>
                    <a:lnTo>
                      <a:pt x="10030" y="5388"/>
                    </a:lnTo>
                    <a:lnTo>
                      <a:pt x="9491" y="5430"/>
                    </a:lnTo>
                    <a:lnTo>
                      <a:pt x="8953" y="5430"/>
                    </a:lnTo>
                    <a:lnTo>
                      <a:pt x="8331" y="5388"/>
                    </a:lnTo>
                    <a:lnTo>
                      <a:pt x="7626" y="526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2300950" y="1106000"/>
                <a:ext cx="80825" cy="97400"/>
              </a:xfrm>
              <a:custGeom>
                <a:rect b="b" l="l" r="r" t="t"/>
                <a:pathLst>
                  <a:path extrusionOk="0" h="3896" w="3233">
                    <a:moveTo>
                      <a:pt x="3233" y="0"/>
                    </a:move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2300950" y="1106000"/>
                <a:ext cx="80825" cy="97400"/>
              </a:xfrm>
              <a:custGeom>
                <a:rect b="b" l="l" r="r" t="t"/>
                <a:pathLst>
                  <a:path extrusionOk="0" fill="none" h="3896" w="3233">
                    <a:moveTo>
                      <a:pt x="3233" y="0"/>
                    </a:moveTo>
                    <a:lnTo>
                      <a:pt x="3233" y="0"/>
                    </a:lnTo>
                    <a:lnTo>
                      <a:pt x="2694" y="83"/>
                    </a:lnTo>
                    <a:lnTo>
                      <a:pt x="2238" y="166"/>
                    </a:lnTo>
                    <a:lnTo>
                      <a:pt x="1782" y="290"/>
                    </a:lnTo>
                    <a:lnTo>
                      <a:pt x="1409" y="497"/>
                    </a:lnTo>
                    <a:lnTo>
                      <a:pt x="1078" y="663"/>
                    </a:lnTo>
                    <a:lnTo>
                      <a:pt x="829" y="912"/>
                    </a:lnTo>
                    <a:lnTo>
                      <a:pt x="580" y="1160"/>
                    </a:lnTo>
                    <a:lnTo>
                      <a:pt x="373" y="1451"/>
                    </a:lnTo>
                    <a:lnTo>
                      <a:pt x="249" y="1741"/>
                    </a:lnTo>
                    <a:lnTo>
                      <a:pt x="124" y="2031"/>
                    </a:lnTo>
                    <a:lnTo>
                      <a:pt x="42" y="2362"/>
                    </a:lnTo>
                    <a:lnTo>
                      <a:pt x="0" y="2652"/>
                    </a:lnTo>
                    <a:lnTo>
                      <a:pt x="42" y="2984"/>
                    </a:lnTo>
                    <a:lnTo>
                      <a:pt x="83" y="3274"/>
                    </a:lnTo>
                    <a:lnTo>
                      <a:pt x="166" y="3606"/>
                    </a:lnTo>
                    <a:lnTo>
                      <a:pt x="249" y="3896"/>
                    </a:lnTo>
                    <a:lnTo>
                      <a:pt x="249" y="3896"/>
                    </a:lnTo>
                    <a:lnTo>
                      <a:pt x="373" y="3398"/>
                    </a:lnTo>
                    <a:lnTo>
                      <a:pt x="539" y="2860"/>
                    </a:lnTo>
                    <a:lnTo>
                      <a:pt x="788" y="2238"/>
                    </a:lnTo>
                    <a:lnTo>
                      <a:pt x="953" y="1906"/>
                    </a:lnTo>
                    <a:lnTo>
                      <a:pt x="1161" y="1575"/>
                    </a:lnTo>
                    <a:lnTo>
                      <a:pt x="1409" y="1243"/>
                    </a:lnTo>
                    <a:lnTo>
                      <a:pt x="1658" y="953"/>
                    </a:lnTo>
                    <a:lnTo>
                      <a:pt x="1989" y="663"/>
                    </a:lnTo>
                    <a:lnTo>
                      <a:pt x="2362" y="414"/>
                    </a:lnTo>
                    <a:lnTo>
                      <a:pt x="2777" y="166"/>
                    </a:lnTo>
                    <a:lnTo>
                      <a:pt x="323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2413875" y="1181625"/>
                <a:ext cx="176150" cy="219675"/>
              </a:xfrm>
              <a:custGeom>
                <a:rect b="b" l="l" r="r" t="t"/>
                <a:pathLst>
                  <a:path extrusionOk="0" h="8787" w="7046">
                    <a:moveTo>
                      <a:pt x="2031" y="0"/>
                    </a:moveTo>
                    <a:lnTo>
                      <a:pt x="1492" y="125"/>
                    </a:lnTo>
                    <a:lnTo>
                      <a:pt x="1078" y="290"/>
                    </a:lnTo>
                    <a:lnTo>
                      <a:pt x="705" y="539"/>
                    </a:lnTo>
                    <a:lnTo>
                      <a:pt x="456" y="829"/>
                    </a:lnTo>
                    <a:lnTo>
                      <a:pt x="249" y="1119"/>
                    </a:lnTo>
                    <a:lnTo>
                      <a:pt x="166" y="1451"/>
                    </a:lnTo>
                    <a:lnTo>
                      <a:pt x="125" y="1824"/>
                    </a:lnTo>
                    <a:lnTo>
                      <a:pt x="208" y="2197"/>
                    </a:lnTo>
                    <a:lnTo>
                      <a:pt x="332" y="2570"/>
                    </a:lnTo>
                    <a:lnTo>
                      <a:pt x="664" y="3482"/>
                    </a:lnTo>
                    <a:lnTo>
                      <a:pt x="788" y="3937"/>
                    </a:lnTo>
                    <a:lnTo>
                      <a:pt x="829" y="4393"/>
                    </a:lnTo>
                    <a:lnTo>
                      <a:pt x="829" y="4642"/>
                    </a:lnTo>
                    <a:lnTo>
                      <a:pt x="788" y="4849"/>
                    </a:lnTo>
                    <a:lnTo>
                      <a:pt x="705" y="5098"/>
                    </a:lnTo>
                    <a:lnTo>
                      <a:pt x="581" y="5347"/>
                    </a:lnTo>
                    <a:lnTo>
                      <a:pt x="332" y="5844"/>
                    </a:lnTo>
                    <a:lnTo>
                      <a:pt x="125" y="6383"/>
                    </a:lnTo>
                    <a:lnTo>
                      <a:pt x="42" y="6921"/>
                    </a:lnTo>
                    <a:lnTo>
                      <a:pt x="0" y="7170"/>
                    </a:lnTo>
                    <a:lnTo>
                      <a:pt x="42" y="7419"/>
                    </a:lnTo>
                    <a:lnTo>
                      <a:pt x="83" y="7667"/>
                    </a:lnTo>
                    <a:lnTo>
                      <a:pt x="166" y="7916"/>
                    </a:lnTo>
                    <a:lnTo>
                      <a:pt x="249" y="8123"/>
                    </a:lnTo>
                    <a:lnTo>
                      <a:pt x="415" y="8289"/>
                    </a:lnTo>
                    <a:lnTo>
                      <a:pt x="581" y="8455"/>
                    </a:lnTo>
                    <a:lnTo>
                      <a:pt x="788" y="8579"/>
                    </a:lnTo>
                    <a:lnTo>
                      <a:pt x="1037" y="8703"/>
                    </a:lnTo>
                    <a:lnTo>
                      <a:pt x="1327" y="8745"/>
                    </a:lnTo>
                    <a:lnTo>
                      <a:pt x="1783" y="8786"/>
                    </a:lnTo>
                    <a:lnTo>
                      <a:pt x="2238" y="8786"/>
                    </a:lnTo>
                    <a:lnTo>
                      <a:pt x="2694" y="8745"/>
                    </a:lnTo>
                    <a:lnTo>
                      <a:pt x="3109" y="8662"/>
                    </a:lnTo>
                    <a:lnTo>
                      <a:pt x="3523" y="8496"/>
                    </a:lnTo>
                    <a:lnTo>
                      <a:pt x="3896" y="8330"/>
                    </a:lnTo>
                    <a:lnTo>
                      <a:pt x="4269" y="8123"/>
                    </a:lnTo>
                    <a:lnTo>
                      <a:pt x="4601" y="7833"/>
                    </a:lnTo>
                    <a:lnTo>
                      <a:pt x="4891" y="7543"/>
                    </a:lnTo>
                    <a:lnTo>
                      <a:pt x="5139" y="7211"/>
                    </a:lnTo>
                    <a:lnTo>
                      <a:pt x="5388" y="6880"/>
                    </a:lnTo>
                    <a:lnTo>
                      <a:pt x="5512" y="6466"/>
                    </a:lnTo>
                    <a:lnTo>
                      <a:pt x="5637" y="6051"/>
                    </a:lnTo>
                    <a:lnTo>
                      <a:pt x="5678" y="5637"/>
                    </a:lnTo>
                    <a:lnTo>
                      <a:pt x="5678" y="5139"/>
                    </a:lnTo>
                    <a:lnTo>
                      <a:pt x="5595" y="4683"/>
                    </a:lnTo>
                    <a:lnTo>
                      <a:pt x="5595" y="4476"/>
                    </a:lnTo>
                    <a:lnTo>
                      <a:pt x="5595" y="4269"/>
                    </a:lnTo>
                    <a:lnTo>
                      <a:pt x="5637" y="4103"/>
                    </a:lnTo>
                    <a:lnTo>
                      <a:pt x="5720" y="3979"/>
                    </a:lnTo>
                    <a:lnTo>
                      <a:pt x="5968" y="3730"/>
                    </a:lnTo>
                    <a:lnTo>
                      <a:pt x="6217" y="3523"/>
                    </a:lnTo>
                    <a:lnTo>
                      <a:pt x="6507" y="3316"/>
                    </a:lnTo>
                    <a:lnTo>
                      <a:pt x="6797" y="3109"/>
                    </a:lnTo>
                    <a:lnTo>
                      <a:pt x="6880" y="2943"/>
                    </a:lnTo>
                    <a:lnTo>
                      <a:pt x="6963" y="2777"/>
                    </a:lnTo>
                    <a:lnTo>
                      <a:pt x="7004" y="2611"/>
                    </a:lnTo>
                    <a:lnTo>
                      <a:pt x="7046" y="2404"/>
                    </a:lnTo>
                    <a:lnTo>
                      <a:pt x="7004" y="2155"/>
                    </a:lnTo>
                    <a:lnTo>
                      <a:pt x="6880" y="1948"/>
                    </a:lnTo>
                    <a:lnTo>
                      <a:pt x="6756" y="1700"/>
                    </a:lnTo>
                    <a:lnTo>
                      <a:pt x="6548" y="1492"/>
                    </a:lnTo>
                    <a:lnTo>
                      <a:pt x="6341" y="1285"/>
                    </a:lnTo>
                    <a:lnTo>
                      <a:pt x="6051" y="1119"/>
                    </a:lnTo>
                    <a:lnTo>
                      <a:pt x="5430" y="746"/>
                    </a:lnTo>
                    <a:lnTo>
                      <a:pt x="4725" y="456"/>
                    </a:lnTo>
                    <a:lnTo>
                      <a:pt x="4020" y="249"/>
                    </a:lnTo>
                    <a:lnTo>
                      <a:pt x="3274" y="83"/>
                    </a:lnTo>
                    <a:lnTo>
                      <a:pt x="261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2413875" y="1181625"/>
                <a:ext cx="176150" cy="219675"/>
              </a:xfrm>
              <a:custGeom>
                <a:rect b="b" l="l" r="r" t="t"/>
                <a:pathLst>
                  <a:path extrusionOk="0" fill="none" h="8787" w="7046">
                    <a:moveTo>
                      <a:pt x="1327" y="8745"/>
                    </a:moveTo>
                    <a:lnTo>
                      <a:pt x="1327" y="8745"/>
                    </a:lnTo>
                    <a:lnTo>
                      <a:pt x="1037" y="8703"/>
                    </a:lnTo>
                    <a:lnTo>
                      <a:pt x="788" y="8579"/>
                    </a:lnTo>
                    <a:lnTo>
                      <a:pt x="581" y="8455"/>
                    </a:lnTo>
                    <a:lnTo>
                      <a:pt x="415" y="8289"/>
                    </a:lnTo>
                    <a:lnTo>
                      <a:pt x="249" y="8123"/>
                    </a:lnTo>
                    <a:lnTo>
                      <a:pt x="166" y="7916"/>
                    </a:lnTo>
                    <a:lnTo>
                      <a:pt x="83" y="7667"/>
                    </a:lnTo>
                    <a:lnTo>
                      <a:pt x="42" y="7419"/>
                    </a:lnTo>
                    <a:lnTo>
                      <a:pt x="0" y="7170"/>
                    </a:lnTo>
                    <a:lnTo>
                      <a:pt x="42" y="6921"/>
                    </a:lnTo>
                    <a:lnTo>
                      <a:pt x="125" y="6383"/>
                    </a:lnTo>
                    <a:lnTo>
                      <a:pt x="332" y="5844"/>
                    </a:lnTo>
                    <a:lnTo>
                      <a:pt x="581" y="5347"/>
                    </a:lnTo>
                    <a:lnTo>
                      <a:pt x="581" y="5347"/>
                    </a:lnTo>
                    <a:lnTo>
                      <a:pt x="705" y="5098"/>
                    </a:lnTo>
                    <a:lnTo>
                      <a:pt x="788" y="4849"/>
                    </a:lnTo>
                    <a:lnTo>
                      <a:pt x="829" y="4642"/>
                    </a:lnTo>
                    <a:lnTo>
                      <a:pt x="829" y="4393"/>
                    </a:lnTo>
                    <a:lnTo>
                      <a:pt x="788" y="3937"/>
                    </a:lnTo>
                    <a:lnTo>
                      <a:pt x="664" y="3482"/>
                    </a:lnTo>
                    <a:lnTo>
                      <a:pt x="332" y="2570"/>
                    </a:lnTo>
                    <a:lnTo>
                      <a:pt x="208" y="2197"/>
                    </a:lnTo>
                    <a:lnTo>
                      <a:pt x="125" y="1824"/>
                    </a:lnTo>
                    <a:lnTo>
                      <a:pt x="125" y="1824"/>
                    </a:lnTo>
                    <a:lnTo>
                      <a:pt x="166" y="1451"/>
                    </a:lnTo>
                    <a:lnTo>
                      <a:pt x="249" y="1119"/>
                    </a:lnTo>
                    <a:lnTo>
                      <a:pt x="456" y="829"/>
                    </a:lnTo>
                    <a:lnTo>
                      <a:pt x="705" y="539"/>
                    </a:lnTo>
                    <a:lnTo>
                      <a:pt x="1078" y="290"/>
                    </a:lnTo>
                    <a:lnTo>
                      <a:pt x="1492" y="125"/>
                    </a:lnTo>
                    <a:lnTo>
                      <a:pt x="2031" y="0"/>
                    </a:lnTo>
                    <a:lnTo>
                      <a:pt x="2611" y="0"/>
                    </a:lnTo>
                    <a:lnTo>
                      <a:pt x="2611" y="0"/>
                    </a:lnTo>
                    <a:lnTo>
                      <a:pt x="3274" y="83"/>
                    </a:lnTo>
                    <a:lnTo>
                      <a:pt x="4020" y="249"/>
                    </a:lnTo>
                    <a:lnTo>
                      <a:pt x="4725" y="456"/>
                    </a:lnTo>
                    <a:lnTo>
                      <a:pt x="5430" y="746"/>
                    </a:lnTo>
                    <a:lnTo>
                      <a:pt x="6051" y="1119"/>
                    </a:lnTo>
                    <a:lnTo>
                      <a:pt x="6341" y="1285"/>
                    </a:lnTo>
                    <a:lnTo>
                      <a:pt x="6548" y="1492"/>
                    </a:lnTo>
                    <a:lnTo>
                      <a:pt x="6756" y="1700"/>
                    </a:lnTo>
                    <a:lnTo>
                      <a:pt x="6880" y="1948"/>
                    </a:lnTo>
                    <a:lnTo>
                      <a:pt x="7004" y="2155"/>
                    </a:lnTo>
                    <a:lnTo>
                      <a:pt x="7046" y="2404"/>
                    </a:lnTo>
                    <a:lnTo>
                      <a:pt x="7046" y="2404"/>
                    </a:lnTo>
                    <a:lnTo>
                      <a:pt x="7004" y="2611"/>
                    </a:lnTo>
                    <a:lnTo>
                      <a:pt x="6963" y="2777"/>
                    </a:lnTo>
                    <a:lnTo>
                      <a:pt x="6880" y="2943"/>
                    </a:lnTo>
                    <a:lnTo>
                      <a:pt x="6797" y="3109"/>
                    </a:lnTo>
                    <a:lnTo>
                      <a:pt x="6507" y="3316"/>
                    </a:lnTo>
                    <a:lnTo>
                      <a:pt x="6217" y="3523"/>
                    </a:lnTo>
                    <a:lnTo>
                      <a:pt x="5968" y="3730"/>
                    </a:lnTo>
                    <a:lnTo>
                      <a:pt x="5720" y="3979"/>
                    </a:lnTo>
                    <a:lnTo>
                      <a:pt x="5637" y="4103"/>
                    </a:lnTo>
                    <a:lnTo>
                      <a:pt x="5595" y="4269"/>
                    </a:lnTo>
                    <a:lnTo>
                      <a:pt x="5595" y="4476"/>
                    </a:lnTo>
                    <a:lnTo>
                      <a:pt x="5595" y="4683"/>
                    </a:lnTo>
                    <a:lnTo>
                      <a:pt x="5595" y="4683"/>
                    </a:lnTo>
                    <a:lnTo>
                      <a:pt x="5678" y="5139"/>
                    </a:lnTo>
                    <a:lnTo>
                      <a:pt x="5678" y="5637"/>
                    </a:lnTo>
                    <a:lnTo>
                      <a:pt x="5637" y="6051"/>
                    </a:lnTo>
                    <a:lnTo>
                      <a:pt x="5512" y="6466"/>
                    </a:lnTo>
                    <a:lnTo>
                      <a:pt x="5388" y="6880"/>
                    </a:lnTo>
                    <a:lnTo>
                      <a:pt x="5139" y="7211"/>
                    </a:lnTo>
                    <a:lnTo>
                      <a:pt x="4891" y="7543"/>
                    </a:lnTo>
                    <a:lnTo>
                      <a:pt x="4601" y="7833"/>
                    </a:lnTo>
                    <a:lnTo>
                      <a:pt x="4269" y="8123"/>
                    </a:lnTo>
                    <a:lnTo>
                      <a:pt x="3896" y="8330"/>
                    </a:lnTo>
                    <a:lnTo>
                      <a:pt x="3523" y="8496"/>
                    </a:lnTo>
                    <a:lnTo>
                      <a:pt x="3109" y="8662"/>
                    </a:lnTo>
                    <a:lnTo>
                      <a:pt x="2694" y="8745"/>
                    </a:lnTo>
                    <a:lnTo>
                      <a:pt x="2238" y="8786"/>
                    </a:lnTo>
                    <a:lnTo>
                      <a:pt x="1783" y="8786"/>
                    </a:lnTo>
                    <a:lnTo>
                      <a:pt x="1327" y="874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2432525" y="1239650"/>
                <a:ext cx="100525" cy="25925"/>
              </a:xfrm>
              <a:custGeom>
                <a:rect b="b" l="l" r="r" t="t"/>
                <a:pathLst>
                  <a:path extrusionOk="0" h="1037" w="4021">
                    <a:moveTo>
                      <a:pt x="0" y="0"/>
                    </a:moveTo>
                    <a:lnTo>
                      <a:pt x="664" y="456"/>
                    </a:lnTo>
                    <a:lnTo>
                      <a:pt x="954" y="622"/>
                    </a:lnTo>
                    <a:lnTo>
                      <a:pt x="1285" y="788"/>
                    </a:lnTo>
                    <a:lnTo>
                      <a:pt x="1575" y="871"/>
                    </a:lnTo>
                    <a:lnTo>
                      <a:pt x="1824" y="953"/>
                    </a:lnTo>
                    <a:lnTo>
                      <a:pt x="2114" y="995"/>
                    </a:lnTo>
                    <a:lnTo>
                      <a:pt x="2363" y="1036"/>
                    </a:lnTo>
                    <a:lnTo>
                      <a:pt x="2611" y="995"/>
                    </a:lnTo>
                    <a:lnTo>
                      <a:pt x="2860" y="953"/>
                    </a:lnTo>
                    <a:lnTo>
                      <a:pt x="3109" y="871"/>
                    </a:lnTo>
                    <a:lnTo>
                      <a:pt x="3316" y="746"/>
                    </a:lnTo>
                    <a:lnTo>
                      <a:pt x="3523" y="580"/>
                    </a:lnTo>
                    <a:lnTo>
                      <a:pt x="3730" y="415"/>
                    </a:lnTo>
                    <a:lnTo>
                      <a:pt x="3896" y="207"/>
                    </a:lnTo>
                    <a:lnTo>
                      <a:pt x="4020" y="0"/>
                    </a:lnTo>
                    <a:lnTo>
                      <a:pt x="3523" y="166"/>
                    </a:lnTo>
                    <a:lnTo>
                      <a:pt x="3026" y="290"/>
                    </a:lnTo>
                    <a:lnTo>
                      <a:pt x="2528" y="373"/>
                    </a:lnTo>
                    <a:lnTo>
                      <a:pt x="2031" y="415"/>
                    </a:lnTo>
                    <a:lnTo>
                      <a:pt x="1492" y="373"/>
                    </a:lnTo>
                    <a:lnTo>
                      <a:pt x="995" y="290"/>
                    </a:lnTo>
                    <a:lnTo>
                      <a:pt x="498" y="166"/>
                    </a:lnTo>
                    <a:lnTo>
                      <a:pt x="0" y="0"/>
                    </a:ln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2432525" y="1239650"/>
                <a:ext cx="100525" cy="25925"/>
              </a:xfrm>
              <a:custGeom>
                <a:rect b="b" l="l" r="r" t="t"/>
                <a:pathLst>
                  <a:path extrusionOk="0" fill="none" h="1037" w="4021">
                    <a:moveTo>
                      <a:pt x="4020" y="0"/>
                    </a:moveTo>
                    <a:lnTo>
                      <a:pt x="4020" y="0"/>
                    </a:lnTo>
                    <a:lnTo>
                      <a:pt x="3523" y="166"/>
                    </a:lnTo>
                    <a:lnTo>
                      <a:pt x="3026" y="290"/>
                    </a:lnTo>
                    <a:lnTo>
                      <a:pt x="2528" y="373"/>
                    </a:lnTo>
                    <a:lnTo>
                      <a:pt x="2031" y="415"/>
                    </a:lnTo>
                    <a:lnTo>
                      <a:pt x="2031" y="415"/>
                    </a:lnTo>
                    <a:lnTo>
                      <a:pt x="1492" y="373"/>
                    </a:lnTo>
                    <a:lnTo>
                      <a:pt x="995" y="290"/>
                    </a:lnTo>
                    <a:lnTo>
                      <a:pt x="498" y="166"/>
                    </a:lnTo>
                    <a:lnTo>
                      <a:pt x="0" y="0"/>
                    </a:lnTo>
                    <a:lnTo>
                      <a:pt x="0" y="0"/>
                    </a:lnTo>
                    <a:lnTo>
                      <a:pt x="664" y="456"/>
                    </a:lnTo>
                    <a:lnTo>
                      <a:pt x="954" y="622"/>
                    </a:lnTo>
                    <a:lnTo>
                      <a:pt x="1285" y="788"/>
                    </a:lnTo>
                    <a:lnTo>
                      <a:pt x="1575" y="871"/>
                    </a:lnTo>
                    <a:lnTo>
                      <a:pt x="1824" y="953"/>
                    </a:lnTo>
                    <a:lnTo>
                      <a:pt x="2114" y="995"/>
                    </a:lnTo>
                    <a:lnTo>
                      <a:pt x="2363" y="1036"/>
                    </a:lnTo>
                    <a:lnTo>
                      <a:pt x="2363" y="1036"/>
                    </a:lnTo>
                    <a:lnTo>
                      <a:pt x="2611" y="995"/>
                    </a:lnTo>
                    <a:lnTo>
                      <a:pt x="2860" y="953"/>
                    </a:lnTo>
                    <a:lnTo>
                      <a:pt x="3109" y="871"/>
                    </a:lnTo>
                    <a:lnTo>
                      <a:pt x="3316" y="746"/>
                    </a:lnTo>
                    <a:lnTo>
                      <a:pt x="3523" y="580"/>
                    </a:lnTo>
                    <a:lnTo>
                      <a:pt x="3730" y="415"/>
                    </a:lnTo>
                    <a:lnTo>
                      <a:pt x="3896" y="207"/>
                    </a:lnTo>
                    <a:lnTo>
                      <a:pt x="40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2204575" y="1370200"/>
                <a:ext cx="156475" cy="153350"/>
              </a:xfrm>
              <a:custGeom>
                <a:rect b="b" l="l" r="r" t="t"/>
                <a:pathLst>
                  <a:path extrusionOk="0" h="6134" w="6259">
                    <a:moveTo>
                      <a:pt x="1990" y="0"/>
                    </a:moveTo>
                    <a:lnTo>
                      <a:pt x="1659" y="41"/>
                    </a:lnTo>
                    <a:lnTo>
                      <a:pt x="1369" y="124"/>
                    </a:lnTo>
                    <a:lnTo>
                      <a:pt x="1078" y="207"/>
                    </a:lnTo>
                    <a:lnTo>
                      <a:pt x="830" y="332"/>
                    </a:lnTo>
                    <a:lnTo>
                      <a:pt x="664" y="497"/>
                    </a:lnTo>
                    <a:lnTo>
                      <a:pt x="540" y="622"/>
                    </a:lnTo>
                    <a:lnTo>
                      <a:pt x="415" y="829"/>
                    </a:lnTo>
                    <a:lnTo>
                      <a:pt x="250" y="1202"/>
                    </a:lnTo>
                    <a:lnTo>
                      <a:pt x="125" y="1616"/>
                    </a:lnTo>
                    <a:lnTo>
                      <a:pt x="42" y="2072"/>
                    </a:lnTo>
                    <a:lnTo>
                      <a:pt x="1" y="2528"/>
                    </a:lnTo>
                    <a:lnTo>
                      <a:pt x="1" y="2942"/>
                    </a:lnTo>
                    <a:lnTo>
                      <a:pt x="1" y="3647"/>
                    </a:lnTo>
                    <a:lnTo>
                      <a:pt x="42" y="3937"/>
                    </a:lnTo>
                    <a:lnTo>
                      <a:pt x="167" y="4310"/>
                    </a:lnTo>
                    <a:lnTo>
                      <a:pt x="374" y="4642"/>
                    </a:lnTo>
                    <a:lnTo>
                      <a:pt x="664" y="5015"/>
                    </a:lnTo>
                    <a:lnTo>
                      <a:pt x="1078" y="5346"/>
                    </a:lnTo>
                    <a:lnTo>
                      <a:pt x="1327" y="5471"/>
                    </a:lnTo>
                    <a:lnTo>
                      <a:pt x="1617" y="5636"/>
                    </a:lnTo>
                    <a:lnTo>
                      <a:pt x="1949" y="5761"/>
                    </a:lnTo>
                    <a:lnTo>
                      <a:pt x="2280" y="5885"/>
                    </a:lnTo>
                    <a:lnTo>
                      <a:pt x="2695" y="5968"/>
                    </a:lnTo>
                    <a:lnTo>
                      <a:pt x="3109" y="6051"/>
                    </a:lnTo>
                    <a:lnTo>
                      <a:pt x="3938" y="6134"/>
                    </a:lnTo>
                    <a:lnTo>
                      <a:pt x="4601" y="6092"/>
                    </a:lnTo>
                    <a:lnTo>
                      <a:pt x="4891" y="6051"/>
                    </a:lnTo>
                    <a:lnTo>
                      <a:pt x="5140" y="6009"/>
                    </a:lnTo>
                    <a:lnTo>
                      <a:pt x="5347" y="5926"/>
                    </a:lnTo>
                    <a:lnTo>
                      <a:pt x="5554" y="5843"/>
                    </a:lnTo>
                    <a:lnTo>
                      <a:pt x="5679" y="5719"/>
                    </a:lnTo>
                    <a:lnTo>
                      <a:pt x="5844" y="5595"/>
                    </a:lnTo>
                    <a:lnTo>
                      <a:pt x="6010" y="5346"/>
                    </a:lnTo>
                    <a:lnTo>
                      <a:pt x="6176" y="5056"/>
                    </a:lnTo>
                    <a:lnTo>
                      <a:pt x="6217" y="4725"/>
                    </a:lnTo>
                    <a:lnTo>
                      <a:pt x="6259" y="4393"/>
                    </a:lnTo>
                    <a:lnTo>
                      <a:pt x="6259" y="3896"/>
                    </a:lnTo>
                    <a:lnTo>
                      <a:pt x="6217" y="3357"/>
                    </a:lnTo>
                    <a:lnTo>
                      <a:pt x="6176" y="2777"/>
                    </a:lnTo>
                    <a:lnTo>
                      <a:pt x="6052" y="2197"/>
                    </a:lnTo>
                    <a:lnTo>
                      <a:pt x="5927" y="1699"/>
                    </a:lnTo>
                    <a:lnTo>
                      <a:pt x="5720" y="1202"/>
                    </a:lnTo>
                    <a:lnTo>
                      <a:pt x="5596" y="1036"/>
                    </a:lnTo>
                    <a:lnTo>
                      <a:pt x="5430" y="870"/>
                    </a:lnTo>
                    <a:lnTo>
                      <a:pt x="5264" y="705"/>
                    </a:lnTo>
                    <a:lnTo>
                      <a:pt x="5057" y="580"/>
                    </a:lnTo>
                    <a:lnTo>
                      <a:pt x="4477" y="332"/>
                    </a:lnTo>
                    <a:lnTo>
                      <a:pt x="3814" y="166"/>
                    </a:lnTo>
                    <a:lnTo>
                      <a:pt x="3068" y="41"/>
                    </a:lnTo>
                    <a:lnTo>
                      <a:pt x="236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2250175" y="1401275"/>
                <a:ext cx="61150" cy="12450"/>
              </a:xfrm>
              <a:custGeom>
                <a:rect b="b" l="l" r="r" t="t"/>
                <a:pathLst>
                  <a:path extrusionOk="0" h="498" w="2446">
                    <a:moveTo>
                      <a:pt x="2321" y="0"/>
                    </a:moveTo>
                    <a:lnTo>
                      <a:pt x="2031" y="125"/>
                    </a:lnTo>
                    <a:lnTo>
                      <a:pt x="1783" y="208"/>
                    </a:lnTo>
                    <a:lnTo>
                      <a:pt x="1492" y="290"/>
                    </a:lnTo>
                    <a:lnTo>
                      <a:pt x="664" y="290"/>
                    </a:lnTo>
                    <a:lnTo>
                      <a:pt x="373" y="208"/>
                    </a:lnTo>
                    <a:lnTo>
                      <a:pt x="125" y="125"/>
                    </a:lnTo>
                    <a:lnTo>
                      <a:pt x="42" y="125"/>
                    </a:lnTo>
                    <a:lnTo>
                      <a:pt x="0" y="166"/>
                    </a:lnTo>
                    <a:lnTo>
                      <a:pt x="0" y="208"/>
                    </a:lnTo>
                    <a:lnTo>
                      <a:pt x="42" y="290"/>
                    </a:lnTo>
                    <a:lnTo>
                      <a:pt x="415" y="415"/>
                    </a:lnTo>
                    <a:lnTo>
                      <a:pt x="664" y="456"/>
                    </a:lnTo>
                    <a:lnTo>
                      <a:pt x="912" y="498"/>
                    </a:lnTo>
                    <a:lnTo>
                      <a:pt x="1161" y="498"/>
                    </a:lnTo>
                    <a:lnTo>
                      <a:pt x="1451" y="456"/>
                    </a:lnTo>
                    <a:lnTo>
                      <a:pt x="1700" y="415"/>
                    </a:lnTo>
                    <a:lnTo>
                      <a:pt x="1948" y="373"/>
                    </a:lnTo>
                    <a:lnTo>
                      <a:pt x="2197" y="249"/>
                    </a:lnTo>
                    <a:lnTo>
                      <a:pt x="2404" y="125"/>
                    </a:lnTo>
                    <a:lnTo>
                      <a:pt x="2446" y="83"/>
                    </a:lnTo>
                    <a:lnTo>
                      <a:pt x="2404"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2403525" y="1346350"/>
                <a:ext cx="106725" cy="97425"/>
              </a:xfrm>
              <a:custGeom>
                <a:rect b="b" l="l" r="r" t="t"/>
                <a:pathLst>
                  <a:path extrusionOk="0" h="3897" w="4269">
                    <a:moveTo>
                      <a:pt x="2694" y="1"/>
                    </a:moveTo>
                    <a:lnTo>
                      <a:pt x="2445" y="42"/>
                    </a:lnTo>
                    <a:lnTo>
                      <a:pt x="2031" y="167"/>
                    </a:lnTo>
                    <a:lnTo>
                      <a:pt x="1616" y="415"/>
                    </a:lnTo>
                    <a:lnTo>
                      <a:pt x="1202" y="705"/>
                    </a:lnTo>
                    <a:lnTo>
                      <a:pt x="870" y="1037"/>
                    </a:lnTo>
                    <a:lnTo>
                      <a:pt x="539" y="1368"/>
                    </a:lnTo>
                    <a:lnTo>
                      <a:pt x="290" y="1741"/>
                    </a:lnTo>
                    <a:lnTo>
                      <a:pt x="124" y="2114"/>
                    </a:lnTo>
                    <a:lnTo>
                      <a:pt x="0" y="2487"/>
                    </a:lnTo>
                    <a:lnTo>
                      <a:pt x="0" y="2860"/>
                    </a:lnTo>
                    <a:lnTo>
                      <a:pt x="41" y="3233"/>
                    </a:lnTo>
                    <a:lnTo>
                      <a:pt x="124" y="3358"/>
                    </a:lnTo>
                    <a:lnTo>
                      <a:pt x="207" y="3523"/>
                    </a:lnTo>
                    <a:lnTo>
                      <a:pt x="332" y="3648"/>
                    </a:lnTo>
                    <a:lnTo>
                      <a:pt x="456" y="3731"/>
                    </a:lnTo>
                    <a:lnTo>
                      <a:pt x="622" y="3814"/>
                    </a:lnTo>
                    <a:lnTo>
                      <a:pt x="787" y="3855"/>
                    </a:lnTo>
                    <a:lnTo>
                      <a:pt x="995" y="3896"/>
                    </a:lnTo>
                    <a:lnTo>
                      <a:pt x="1575" y="3896"/>
                    </a:lnTo>
                    <a:lnTo>
                      <a:pt x="1948" y="3814"/>
                    </a:lnTo>
                    <a:lnTo>
                      <a:pt x="2279" y="3731"/>
                    </a:lnTo>
                    <a:lnTo>
                      <a:pt x="2611" y="3606"/>
                    </a:lnTo>
                    <a:lnTo>
                      <a:pt x="2901" y="3441"/>
                    </a:lnTo>
                    <a:lnTo>
                      <a:pt x="3191" y="3233"/>
                    </a:lnTo>
                    <a:lnTo>
                      <a:pt x="3481" y="3026"/>
                    </a:lnTo>
                    <a:lnTo>
                      <a:pt x="3730" y="2778"/>
                    </a:lnTo>
                    <a:lnTo>
                      <a:pt x="4020" y="2446"/>
                    </a:lnTo>
                    <a:lnTo>
                      <a:pt x="4186" y="2073"/>
                    </a:lnTo>
                    <a:lnTo>
                      <a:pt x="4269" y="1700"/>
                    </a:lnTo>
                    <a:lnTo>
                      <a:pt x="4269" y="1286"/>
                    </a:lnTo>
                    <a:lnTo>
                      <a:pt x="4186" y="954"/>
                    </a:lnTo>
                    <a:lnTo>
                      <a:pt x="4103" y="788"/>
                    </a:lnTo>
                    <a:lnTo>
                      <a:pt x="3979" y="622"/>
                    </a:lnTo>
                    <a:lnTo>
                      <a:pt x="3854" y="457"/>
                    </a:lnTo>
                    <a:lnTo>
                      <a:pt x="3730" y="332"/>
                    </a:lnTo>
                    <a:lnTo>
                      <a:pt x="3523" y="208"/>
                    </a:lnTo>
                    <a:lnTo>
                      <a:pt x="3315" y="125"/>
                    </a:lnTo>
                    <a:lnTo>
                      <a:pt x="3108" y="42"/>
                    </a:lnTo>
                    <a:lnTo>
                      <a:pt x="2901" y="42"/>
                    </a:lnTo>
                    <a:lnTo>
                      <a:pt x="2694"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2001525" y="2488125"/>
                <a:ext cx="395800" cy="1990325"/>
              </a:xfrm>
              <a:custGeom>
                <a:rect b="b" l="l" r="r" t="t"/>
                <a:pathLst>
                  <a:path extrusionOk="0" h="79613" w="15832">
                    <a:moveTo>
                      <a:pt x="0" y="0"/>
                    </a:moveTo>
                    <a:lnTo>
                      <a:pt x="456" y="15251"/>
                    </a:lnTo>
                    <a:lnTo>
                      <a:pt x="829" y="28181"/>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148" y="64361"/>
                    </a:ln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2001525" y="2488125"/>
                <a:ext cx="395800" cy="1990325"/>
              </a:xfrm>
              <a:custGeom>
                <a:rect b="b" l="l" r="r" t="t"/>
                <a:pathLst>
                  <a:path extrusionOk="0" fill="none" h="79613" w="15832">
                    <a:moveTo>
                      <a:pt x="10485" y="37755"/>
                    </a:moveTo>
                    <a:lnTo>
                      <a:pt x="10485" y="37755"/>
                    </a:lnTo>
                    <a:lnTo>
                      <a:pt x="10610" y="34191"/>
                    </a:lnTo>
                    <a:lnTo>
                      <a:pt x="10858" y="30668"/>
                    </a:lnTo>
                    <a:lnTo>
                      <a:pt x="11148" y="27187"/>
                    </a:lnTo>
                    <a:lnTo>
                      <a:pt x="11521" y="23830"/>
                    </a:lnTo>
                    <a:lnTo>
                      <a:pt x="11936" y="20597"/>
                    </a:lnTo>
                    <a:lnTo>
                      <a:pt x="12392" y="17489"/>
                    </a:lnTo>
                    <a:lnTo>
                      <a:pt x="12847" y="14547"/>
                    </a:lnTo>
                    <a:lnTo>
                      <a:pt x="13345" y="11853"/>
                    </a:lnTo>
                    <a:lnTo>
                      <a:pt x="13801" y="9325"/>
                    </a:lnTo>
                    <a:lnTo>
                      <a:pt x="14257" y="7087"/>
                    </a:lnTo>
                    <a:lnTo>
                      <a:pt x="15085" y="3440"/>
                    </a:lnTo>
                    <a:lnTo>
                      <a:pt x="15624" y="1078"/>
                    </a:lnTo>
                    <a:lnTo>
                      <a:pt x="15831" y="249"/>
                    </a:lnTo>
                    <a:lnTo>
                      <a:pt x="0" y="0"/>
                    </a:lnTo>
                    <a:lnTo>
                      <a:pt x="0" y="0"/>
                    </a:lnTo>
                    <a:lnTo>
                      <a:pt x="456" y="15251"/>
                    </a:lnTo>
                    <a:lnTo>
                      <a:pt x="829" y="28181"/>
                    </a:lnTo>
                    <a:lnTo>
                      <a:pt x="1119" y="39205"/>
                    </a:lnTo>
                    <a:lnTo>
                      <a:pt x="1119" y="39205"/>
                    </a:lnTo>
                    <a:lnTo>
                      <a:pt x="1202" y="41650"/>
                    </a:lnTo>
                    <a:lnTo>
                      <a:pt x="1368" y="44386"/>
                    </a:lnTo>
                    <a:lnTo>
                      <a:pt x="1575" y="47411"/>
                    </a:lnTo>
                    <a:lnTo>
                      <a:pt x="1865" y="50602"/>
                    </a:lnTo>
                    <a:lnTo>
                      <a:pt x="2155" y="53876"/>
                    </a:lnTo>
                    <a:lnTo>
                      <a:pt x="2487" y="57233"/>
                    </a:lnTo>
                    <a:lnTo>
                      <a:pt x="3233" y="63864"/>
                    </a:lnTo>
                    <a:lnTo>
                      <a:pt x="3937" y="69914"/>
                    </a:lnTo>
                    <a:lnTo>
                      <a:pt x="4517" y="74888"/>
                    </a:lnTo>
                    <a:lnTo>
                      <a:pt x="5139" y="79488"/>
                    </a:lnTo>
                    <a:lnTo>
                      <a:pt x="11563" y="79612"/>
                    </a:lnTo>
                    <a:lnTo>
                      <a:pt x="11563" y="79612"/>
                    </a:lnTo>
                    <a:lnTo>
                      <a:pt x="11148" y="64361"/>
                    </a:lnTo>
                    <a:lnTo>
                      <a:pt x="10485" y="377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2226350" y="3139800"/>
                <a:ext cx="57000" cy="269400"/>
              </a:xfrm>
              <a:custGeom>
                <a:rect b="b" l="l" r="r" t="t"/>
                <a:pathLst>
                  <a:path extrusionOk="0" h="10776" w="2280">
                    <a:moveTo>
                      <a:pt x="0" y="1"/>
                    </a:moveTo>
                    <a:lnTo>
                      <a:pt x="125" y="1410"/>
                    </a:lnTo>
                    <a:lnTo>
                      <a:pt x="249" y="2819"/>
                    </a:lnTo>
                    <a:lnTo>
                      <a:pt x="415" y="4186"/>
                    </a:lnTo>
                    <a:lnTo>
                      <a:pt x="622" y="5596"/>
                    </a:lnTo>
                    <a:lnTo>
                      <a:pt x="1036" y="8248"/>
                    </a:lnTo>
                    <a:lnTo>
                      <a:pt x="1492" y="10776"/>
                    </a:lnTo>
                    <a:lnTo>
                      <a:pt x="1617" y="8041"/>
                    </a:lnTo>
                    <a:lnTo>
                      <a:pt x="1782" y="5305"/>
                    </a:lnTo>
                    <a:lnTo>
                      <a:pt x="2031" y="2612"/>
                    </a:lnTo>
                    <a:lnTo>
                      <a:pt x="2280"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2226350" y="3139800"/>
                <a:ext cx="57000" cy="269400"/>
              </a:xfrm>
              <a:custGeom>
                <a:rect b="b" l="l" r="r" t="t"/>
                <a:pathLst>
                  <a:path extrusionOk="0" fill="none" h="10776" w="2280">
                    <a:moveTo>
                      <a:pt x="2280" y="1"/>
                    </a:moveTo>
                    <a:lnTo>
                      <a:pt x="2280" y="1"/>
                    </a:lnTo>
                    <a:lnTo>
                      <a:pt x="788" y="1"/>
                    </a:lnTo>
                    <a:lnTo>
                      <a:pt x="788" y="1"/>
                    </a:lnTo>
                    <a:lnTo>
                      <a:pt x="0" y="1"/>
                    </a:lnTo>
                    <a:lnTo>
                      <a:pt x="0" y="1"/>
                    </a:lnTo>
                    <a:lnTo>
                      <a:pt x="125" y="1410"/>
                    </a:lnTo>
                    <a:lnTo>
                      <a:pt x="249" y="2819"/>
                    </a:lnTo>
                    <a:lnTo>
                      <a:pt x="415" y="4186"/>
                    </a:lnTo>
                    <a:lnTo>
                      <a:pt x="622" y="5596"/>
                    </a:lnTo>
                    <a:lnTo>
                      <a:pt x="1036" y="8248"/>
                    </a:lnTo>
                    <a:lnTo>
                      <a:pt x="1492" y="10776"/>
                    </a:lnTo>
                    <a:lnTo>
                      <a:pt x="1492" y="10776"/>
                    </a:lnTo>
                    <a:lnTo>
                      <a:pt x="1617" y="8041"/>
                    </a:lnTo>
                    <a:lnTo>
                      <a:pt x="1782" y="5305"/>
                    </a:lnTo>
                    <a:lnTo>
                      <a:pt x="2031" y="2612"/>
                    </a:lnTo>
                    <a:lnTo>
                      <a:pt x="228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2110300" y="4413150"/>
                <a:ext cx="200000" cy="69425"/>
              </a:xfrm>
              <a:custGeom>
                <a:rect b="b" l="l" r="r" t="t"/>
                <a:pathLst>
                  <a:path extrusionOk="0" h="2777" w="8000">
                    <a:moveTo>
                      <a:pt x="1" y="0"/>
                    </a:moveTo>
                    <a:lnTo>
                      <a:pt x="374" y="2653"/>
                    </a:lnTo>
                    <a:lnTo>
                      <a:pt x="7999" y="2777"/>
                    </a:lnTo>
                    <a:lnTo>
                      <a:pt x="7958" y="290"/>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2329950" y="1284200"/>
                <a:ext cx="18675" cy="26950"/>
              </a:xfrm>
              <a:custGeom>
                <a:rect b="b" l="l" r="r" t="t"/>
                <a:pathLst>
                  <a:path extrusionOk="0" h="1078" w="747">
                    <a:moveTo>
                      <a:pt x="374" y="0"/>
                    </a:moveTo>
                    <a:lnTo>
                      <a:pt x="208" y="125"/>
                    </a:lnTo>
                    <a:lnTo>
                      <a:pt x="125" y="249"/>
                    </a:lnTo>
                    <a:lnTo>
                      <a:pt x="42" y="456"/>
                    </a:lnTo>
                    <a:lnTo>
                      <a:pt x="1" y="705"/>
                    </a:lnTo>
                    <a:lnTo>
                      <a:pt x="42" y="871"/>
                    </a:lnTo>
                    <a:lnTo>
                      <a:pt x="125" y="1036"/>
                    </a:lnTo>
                    <a:lnTo>
                      <a:pt x="249" y="1078"/>
                    </a:lnTo>
                    <a:lnTo>
                      <a:pt x="415" y="1078"/>
                    </a:lnTo>
                    <a:lnTo>
                      <a:pt x="539" y="995"/>
                    </a:lnTo>
                    <a:lnTo>
                      <a:pt x="664" y="829"/>
                    </a:lnTo>
                    <a:lnTo>
                      <a:pt x="747" y="622"/>
                    </a:lnTo>
                    <a:lnTo>
                      <a:pt x="747" y="415"/>
                    </a:lnTo>
                    <a:lnTo>
                      <a:pt x="705" y="207"/>
                    </a:lnTo>
                    <a:lnTo>
                      <a:pt x="622" y="83"/>
                    </a:lnTo>
                    <a:lnTo>
                      <a:pt x="49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2243950" y="1268650"/>
                <a:ext cx="18675" cy="26975"/>
              </a:xfrm>
              <a:custGeom>
                <a:rect b="b" l="l" r="r" t="t"/>
                <a:pathLst>
                  <a:path extrusionOk="0" h="1079" w="747">
                    <a:moveTo>
                      <a:pt x="332" y="1"/>
                    </a:moveTo>
                    <a:lnTo>
                      <a:pt x="208" y="83"/>
                    </a:lnTo>
                    <a:lnTo>
                      <a:pt x="84" y="249"/>
                    </a:lnTo>
                    <a:lnTo>
                      <a:pt x="1" y="456"/>
                    </a:lnTo>
                    <a:lnTo>
                      <a:pt x="1" y="664"/>
                    </a:lnTo>
                    <a:lnTo>
                      <a:pt x="1" y="871"/>
                    </a:lnTo>
                    <a:lnTo>
                      <a:pt x="125" y="995"/>
                    </a:lnTo>
                    <a:lnTo>
                      <a:pt x="249" y="1078"/>
                    </a:lnTo>
                    <a:lnTo>
                      <a:pt x="374" y="1078"/>
                    </a:lnTo>
                    <a:lnTo>
                      <a:pt x="540" y="954"/>
                    </a:lnTo>
                    <a:lnTo>
                      <a:pt x="622" y="829"/>
                    </a:lnTo>
                    <a:lnTo>
                      <a:pt x="705" y="622"/>
                    </a:lnTo>
                    <a:lnTo>
                      <a:pt x="747" y="374"/>
                    </a:lnTo>
                    <a:lnTo>
                      <a:pt x="705" y="208"/>
                    </a:lnTo>
                    <a:lnTo>
                      <a:pt x="622" y="42"/>
                    </a:lnTo>
                    <a:lnTo>
                      <a:pt x="49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2233600" y="1295600"/>
                <a:ext cx="51825" cy="61150"/>
              </a:xfrm>
              <a:custGeom>
                <a:rect b="b" l="l" r="r" t="t"/>
                <a:pathLst>
                  <a:path extrusionOk="0" h="2446" w="2073">
                    <a:moveTo>
                      <a:pt x="2073" y="0"/>
                    </a:moveTo>
                    <a:lnTo>
                      <a:pt x="1617" y="539"/>
                    </a:lnTo>
                    <a:lnTo>
                      <a:pt x="1119" y="1036"/>
                    </a:lnTo>
                    <a:lnTo>
                      <a:pt x="581" y="1534"/>
                    </a:lnTo>
                    <a:lnTo>
                      <a:pt x="0" y="1989"/>
                    </a:lnTo>
                    <a:lnTo>
                      <a:pt x="166" y="2155"/>
                    </a:lnTo>
                    <a:lnTo>
                      <a:pt x="373" y="2279"/>
                    </a:lnTo>
                    <a:lnTo>
                      <a:pt x="622" y="2362"/>
                    </a:lnTo>
                    <a:lnTo>
                      <a:pt x="829" y="2404"/>
                    </a:lnTo>
                    <a:lnTo>
                      <a:pt x="1202" y="2445"/>
                    </a:lnTo>
                    <a:lnTo>
                      <a:pt x="1368" y="2445"/>
                    </a:lnTo>
                    <a:lnTo>
                      <a:pt x="2073" y="0"/>
                    </a:ln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2353775" y="1237575"/>
                <a:ext cx="36300" cy="32150"/>
              </a:xfrm>
              <a:custGeom>
                <a:rect b="b" l="l" r="r" t="t"/>
                <a:pathLst>
                  <a:path extrusionOk="0" h="1286" w="1452">
                    <a:moveTo>
                      <a:pt x="125" y="0"/>
                    </a:moveTo>
                    <a:lnTo>
                      <a:pt x="42" y="42"/>
                    </a:lnTo>
                    <a:lnTo>
                      <a:pt x="1" y="83"/>
                    </a:lnTo>
                    <a:lnTo>
                      <a:pt x="1" y="166"/>
                    </a:lnTo>
                    <a:lnTo>
                      <a:pt x="1" y="249"/>
                    </a:lnTo>
                    <a:lnTo>
                      <a:pt x="1" y="290"/>
                    </a:lnTo>
                    <a:lnTo>
                      <a:pt x="42" y="332"/>
                    </a:lnTo>
                    <a:lnTo>
                      <a:pt x="125" y="373"/>
                    </a:lnTo>
                    <a:lnTo>
                      <a:pt x="457" y="498"/>
                    </a:lnTo>
                    <a:lnTo>
                      <a:pt x="705" y="663"/>
                    </a:lnTo>
                    <a:lnTo>
                      <a:pt x="954" y="912"/>
                    </a:lnTo>
                    <a:lnTo>
                      <a:pt x="1120" y="1202"/>
                    </a:lnTo>
                    <a:lnTo>
                      <a:pt x="1161" y="1244"/>
                    </a:lnTo>
                    <a:lnTo>
                      <a:pt x="1244" y="1285"/>
                    </a:lnTo>
                    <a:lnTo>
                      <a:pt x="1327" y="1285"/>
                    </a:lnTo>
                    <a:lnTo>
                      <a:pt x="1410" y="1244"/>
                    </a:lnTo>
                    <a:lnTo>
                      <a:pt x="1451" y="1202"/>
                    </a:lnTo>
                    <a:lnTo>
                      <a:pt x="1451" y="1119"/>
                    </a:lnTo>
                    <a:lnTo>
                      <a:pt x="1451" y="1036"/>
                    </a:lnTo>
                    <a:lnTo>
                      <a:pt x="1327" y="871"/>
                    </a:lnTo>
                    <a:lnTo>
                      <a:pt x="1244" y="663"/>
                    </a:lnTo>
                    <a:lnTo>
                      <a:pt x="1078" y="498"/>
                    </a:lnTo>
                    <a:lnTo>
                      <a:pt x="954" y="373"/>
                    </a:lnTo>
                    <a:lnTo>
                      <a:pt x="788" y="249"/>
                    </a:lnTo>
                    <a:lnTo>
                      <a:pt x="581" y="166"/>
                    </a:lnTo>
                    <a:lnTo>
                      <a:pt x="415" y="83"/>
                    </a:lnTo>
                    <a:lnTo>
                      <a:pt x="20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2234625" y="1221000"/>
                <a:ext cx="43550" cy="21775"/>
              </a:xfrm>
              <a:custGeom>
                <a:rect b="b" l="l" r="r" t="t"/>
                <a:pathLst>
                  <a:path extrusionOk="0" h="871" w="1742">
                    <a:moveTo>
                      <a:pt x="1161" y="0"/>
                    </a:moveTo>
                    <a:lnTo>
                      <a:pt x="954" y="42"/>
                    </a:lnTo>
                    <a:lnTo>
                      <a:pt x="747" y="83"/>
                    </a:lnTo>
                    <a:lnTo>
                      <a:pt x="540" y="166"/>
                    </a:lnTo>
                    <a:lnTo>
                      <a:pt x="374" y="290"/>
                    </a:lnTo>
                    <a:lnTo>
                      <a:pt x="208" y="415"/>
                    </a:lnTo>
                    <a:lnTo>
                      <a:pt x="42" y="580"/>
                    </a:lnTo>
                    <a:lnTo>
                      <a:pt x="1" y="622"/>
                    </a:lnTo>
                    <a:lnTo>
                      <a:pt x="1" y="705"/>
                    </a:lnTo>
                    <a:lnTo>
                      <a:pt x="1" y="746"/>
                    </a:lnTo>
                    <a:lnTo>
                      <a:pt x="42" y="829"/>
                    </a:lnTo>
                    <a:lnTo>
                      <a:pt x="125" y="871"/>
                    </a:lnTo>
                    <a:lnTo>
                      <a:pt x="208" y="871"/>
                    </a:lnTo>
                    <a:lnTo>
                      <a:pt x="291" y="829"/>
                    </a:lnTo>
                    <a:lnTo>
                      <a:pt x="540" y="580"/>
                    </a:lnTo>
                    <a:lnTo>
                      <a:pt x="830" y="456"/>
                    </a:lnTo>
                    <a:lnTo>
                      <a:pt x="1161" y="373"/>
                    </a:lnTo>
                    <a:lnTo>
                      <a:pt x="1576" y="373"/>
                    </a:lnTo>
                    <a:lnTo>
                      <a:pt x="1659" y="332"/>
                    </a:lnTo>
                    <a:lnTo>
                      <a:pt x="1700" y="290"/>
                    </a:lnTo>
                    <a:lnTo>
                      <a:pt x="1741" y="207"/>
                    </a:lnTo>
                    <a:lnTo>
                      <a:pt x="1741" y="166"/>
                    </a:lnTo>
                    <a:lnTo>
                      <a:pt x="1700" y="83"/>
                    </a:lnTo>
                    <a:lnTo>
                      <a:pt x="1659" y="42"/>
                    </a:lnTo>
                    <a:lnTo>
                      <a:pt x="161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2098900" y="4580975"/>
                <a:ext cx="58050" cy="24900"/>
              </a:xfrm>
              <a:custGeom>
                <a:rect b="b" l="l" r="r" t="t"/>
                <a:pathLst>
                  <a:path extrusionOk="0" h="996" w="2322">
                    <a:moveTo>
                      <a:pt x="415" y="167"/>
                    </a:moveTo>
                    <a:lnTo>
                      <a:pt x="581" y="208"/>
                    </a:lnTo>
                    <a:lnTo>
                      <a:pt x="995" y="333"/>
                    </a:lnTo>
                    <a:lnTo>
                      <a:pt x="1493" y="498"/>
                    </a:lnTo>
                    <a:lnTo>
                      <a:pt x="1949" y="747"/>
                    </a:lnTo>
                    <a:lnTo>
                      <a:pt x="1368" y="788"/>
                    </a:lnTo>
                    <a:lnTo>
                      <a:pt x="871" y="788"/>
                    </a:lnTo>
                    <a:lnTo>
                      <a:pt x="498" y="747"/>
                    </a:lnTo>
                    <a:lnTo>
                      <a:pt x="374" y="664"/>
                    </a:lnTo>
                    <a:lnTo>
                      <a:pt x="249" y="623"/>
                    </a:lnTo>
                    <a:lnTo>
                      <a:pt x="167" y="457"/>
                    </a:lnTo>
                    <a:lnTo>
                      <a:pt x="167" y="291"/>
                    </a:lnTo>
                    <a:lnTo>
                      <a:pt x="167" y="250"/>
                    </a:lnTo>
                    <a:lnTo>
                      <a:pt x="249" y="208"/>
                    </a:lnTo>
                    <a:lnTo>
                      <a:pt x="415" y="167"/>
                    </a:lnTo>
                    <a:close/>
                    <a:moveTo>
                      <a:pt x="374" y="1"/>
                    </a:moveTo>
                    <a:lnTo>
                      <a:pt x="249" y="42"/>
                    </a:lnTo>
                    <a:lnTo>
                      <a:pt x="167" y="42"/>
                    </a:lnTo>
                    <a:lnTo>
                      <a:pt x="42" y="167"/>
                    </a:lnTo>
                    <a:lnTo>
                      <a:pt x="1" y="291"/>
                    </a:lnTo>
                    <a:lnTo>
                      <a:pt x="1" y="415"/>
                    </a:lnTo>
                    <a:lnTo>
                      <a:pt x="1" y="540"/>
                    </a:lnTo>
                    <a:lnTo>
                      <a:pt x="42" y="623"/>
                    </a:lnTo>
                    <a:lnTo>
                      <a:pt x="125" y="747"/>
                    </a:lnTo>
                    <a:lnTo>
                      <a:pt x="332" y="871"/>
                    </a:lnTo>
                    <a:lnTo>
                      <a:pt x="540" y="913"/>
                    </a:lnTo>
                    <a:lnTo>
                      <a:pt x="830" y="954"/>
                    </a:lnTo>
                    <a:lnTo>
                      <a:pt x="1120" y="996"/>
                    </a:lnTo>
                    <a:lnTo>
                      <a:pt x="1700" y="954"/>
                    </a:lnTo>
                    <a:lnTo>
                      <a:pt x="2239" y="871"/>
                    </a:lnTo>
                    <a:lnTo>
                      <a:pt x="2280" y="871"/>
                    </a:lnTo>
                    <a:lnTo>
                      <a:pt x="2322" y="830"/>
                    </a:lnTo>
                    <a:lnTo>
                      <a:pt x="2322" y="788"/>
                    </a:lnTo>
                    <a:lnTo>
                      <a:pt x="2322" y="747"/>
                    </a:lnTo>
                    <a:lnTo>
                      <a:pt x="2280" y="706"/>
                    </a:lnTo>
                    <a:lnTo>
                      <a:pt x="1949" y="540"/>
                    </a:lnTo>
                    <a:lnTo>
                      <a:pt x="1327" y="250"/>
                    </a:lnTo>
                    <a:lnTo>
                      <a:pt x="995" y="125"/>
                    </a:lnTo>
                    <a:lnTo>
                      <a:pt x="664" y="42"/>
                    </a:lnTo>
                    <a:lnTo>
                      <a:pt x="37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2122725" y="4559225"/>
                <a:ext cx="34225" cy="43550"/>
              </a:xfrm>
              <a:custGeom>
                <a:rect b="b" l="l" r="r" t="t"/>
                <a:pathLst>
                  <a:path extrusionOk="0" h="1742" w="1369">
                    <a:moveTo>
                      <a:pt x="581" y="208"/>
                    </a:moveTo>
                    <a:lnTo>
                      <a:pt x="747" y="332"/>
                    </a:lnTo>
                    <a:lnTo>
                      <a:pt x="913" y="581"/>
                    </a:lnTo>
                    <a:lnTo>
                      <a:pt x="1037" y="871"/>
                    </a:lnTo>
                    <a:lnTo>
                      <a:pt x="1120" y="1161"/>
                    </a:lnTo>
                    <a:lnTo>
                      <a:pt x="1161" y="1493"/>
                    </a:lnTo>
                    <a:lnTo>
                      <a:pt x="830" y="1244"/>
                    </a:lnTo>
                    <a:lnTo>
                      <a:pt x="498" y="871"/>
                    </a:lnTo>
                    <a:lnTo>
                      <a:pt x="250" y="539"/>
                    </a:lnTo>
                    <a:lnTo>
                      <a:pt x="208" y="415"/>
                    </a:lnTo>
                    <a:lnTo>
                      <a:pt x="208" y="291"/>
                    </a:lnTo>
                    <a:lnTo>
                      <a:pt x="208" y="249"/>
                    </a:lnTo>
                    <a:lnTo>
                      <a:pt x="291" y="208"/>
                    </a:lnTo>
                    <a:close/>
                    <a:moveTo>
                      <a:pt x="333" y="1"/>
                    </a:moveTo>
                    <a:lnTo>
                      <a:pt x="208" y="42"/>
                    </a:lnTo>
                    <a:lnTo>
                      <a:pt x="84" y="84"/>
                    </a:lnTo>
                    <a:lnTo>
                      <a:pt x="42" y="166"/>
                    </a:lnTo>
                    <a:lnTo>
                      <a:pt x="1" y="249"/>
                    </a:lnTo>
                    <a:lnTo>
                      <a:pt x="1" y="457"/>
                    </a:lnTo>
                    <a:lnTo>
                      <a:pt x="84" y="622"/>
                    </a:lnTo>
                    <a:lnTo>
                      <a:pt x="208" y="871"/>
                    </a:lnTo>
                    <a:lnTo>
                      <a:pt x="415" y="1078"/>
                    </a:lnTo>
                    <a:lnTo>
                      <a:pt x="830" y="1493"/>
                    </a:lnTo>
                    <a:lnTo>
                      <a:pt x="1037" y="1617"/>
                    </a:lnTo>
                    <a:lnTo>
                      <a:pt x="1244" y="1741"/>
                    </a:lnTo>
                    <a:lnTo>
                      <a:pt x="1327" y="1741"/>
                    </a:lnTo>
                    <a:lnTo>
                      <a:pt x="1327" y="1700"/>
                    </a:lnTo>
                    <a:lnTo>
                      <a:pt x="1369" y="1658"/>
                    </a:lnTo>
                    <a:lnTo>
                      <a:pt x="1327" y="1451"/>
                    </a:lnTo>
                    <a:lnTo>
                      <a:pt x="1286" y="1037"/>
                    </a:lnTo>
                    <a:lnTo>
                      <a:pt x="1203" y="830"/>
                    </a:lnTo>
                    <a:lnTo>
                      <a:pt x="1120" y="581"/>
                    </a:lnTo>
                    <a:lnTo>
                      <a:pt x="996" y="374"/>
                    </a:lnTo>
                    <a:lnTo>
                      <a:pt x="830" y="166"/>
                    </a:lnTo>
                    <a:lnTo>
                      <a:pt x="747" y="84"/>
                    </a:lnTo>
                    <a:lnTo>
                      <a:pt x="623" y="42"/>
                    </a:lnTo>
                    <a:lnTo>
                      <a:pt x="498"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2122725" y="4559225"/>
                <a:ext cx="34225" cy="43550"/>
              </a:xfrm>
              <a:custGeom>
                <a:rect b="b" l="l" r="r" t="t"/>
                <a:pathLst>
                  <a:path extrusionOk="0" fill="none" h="1742" w="1369">
                    <a:moveTo>
                      <a:pt x="1327" y="1741"/>
                    </a:moveTo>
                    <a:lnTo>
                      <a:pt x="1327" y="1741"/>
                    </a:lnTo>
                    <a:lnTo>
                      <a:pt x="1327" y="1741"/>
                    </a:lnTo>
                    <a:lnTo>
                      <a:pt x="1327" y="1700"/>
                    </a:lnTo>
                    <a:lnTo>
                      <a:pt x="1369" y="1658"/>
                    </a:lnTo>
                    <a:lnTo>
                      <a:pt x="1369" y="1658"/>
                    </a:lnTo>
                    <a:lnTo>
                      <a:pt x="1327" y="1451"/>
                    </a:lnTo>
                    <a:lnTo>
                      <a:pt x="1286" y="1037"/>
                    </a:lnTo>
                    <a:lnTo>
                      <a:pt x="1203" y="830"/>
                    </a:lnTo>
                    <a:lnTo>
                      <a:pt x="1120" y="581"/>
                    </a:lnTo>
                    <a:lnTo>
                      <a:pt x="996" y="374"/>
                    </a:lnTo>
                    <a:lnTo>
                      <a:pt x="830" y="166"/>
                    </a:lnTo>
                    <a:lnTo>
                      <a:pt x="830" y="166"/>
                    </a:lnTo>
                    <a:lnTo>
                      <a:pt x="747" y="84"/>
                    </a:lnTo>
                    <a:lnTo>
                      <a:pt x="623" y="42"/>
                    </a:lnTo>
                    <a:lnTo>
                      <a:pt x="498" y="1"/>
                    </a:lnTo>
                    <a:lnTo>
                      <a:pt x="333" y="1"/>
                    </a:lnTo>
                    <a:lnTo>
                      <a:pt x="333" y="1"/>
                    </a:lnTo>
                    <a:lnTo>
                      <a:pt x="208" y="42"/>
                    </a:lnTo>
                    <a:lnTo>
                      <a:pt x="84" y="84"/>
                    </a:lnTo>
                    <a:lnTo>
                      <a:pt x="42" y="166"/>
                    </a:lnTo>
                    <a:lnTo>
                      <a:pt x="1" y="249"/>
                    </a:lnTo>
                    <a:lnTo>
                      <a:pt x="1" y="249"/>
                    </a:lnTo>
                    <a:lnTo>
                      <a:pt x="1" y="457"/>
                    </a:lnTo>
                    <a:lnTo>
                      <a:pt x="84" y="622"/>
                    </a:lnTo>
                    <a:lnTo>
                      <a:pt x="208" y="871"/>
                    </a:lnTo>
                    <a:lnTo>
                      <a:pt x="415" y="1078"/>
                    </a:lnTo>
                    <a:lnTo>
                      <a:pt x="830" y="1493"/>
                    </a:lnTo>
                    <a:lnTo>
                      <a:pt x="1037" y="1617"/>
                    </a:lnTo>
                    <a:lnTo>
                      <a:pt x="1244" y="1741"/>
                    </a:lnTo>
                    <a:lnTo>
                      <a:pt x="1244" y="1741"/>
                    </a:lnTo>
                    <a:lnTo>
                      <a:pt x="1327" y="1741"/>
                    </a:lnTo>
                    <a:lnTo>
                      <a:pt x="1327" y="174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2127925" y="4564400"/>
                <a:ext cx="23850" cy="32150"/>
              </a:xfrm>
              <a:custGeom>
                <a:rect b="b" l="l" r="r" t="t"/>
                <a:pathLst>
                  <a:path extrusionOk="0" fill="none" h="1286" w="954">
                    <a:moveTo>
                      <a:pt x="83" y="1"/>
                    </a:moveTo>
                    <a:lnTo>
                      <a:pt x="83" y="1"/>
                    </a:lnTo>
                    <a:lnTo>
                      <a:pt x="166" y="1"/>
                    </a:lnTo>
                    <a:lnTo>
                      <a:pt x="166" y="1"/>
                    </a:lnTo>
                    <a:lnTo>
                      <a:pt x="373" y="1"/>
                    </a:lnTo>
                    <a:lnTo>
                      <a:pt x="539" y="125"/>
                    </a:lnTo>
                    <a:lnTo>
                      <a:pt x="539" y="125"/>
                    </a:lnTo>
                    <a:lnTo>
                      <a:pt x="705" y="374"/>
                    </a:lnTo>
                    <a:lnTo>
                      <a:pt x="829" y="664"/>
                    </a:lnTo>
                    <a:lnTo>
                      <a:pt x="912" y="954"/>
                    </a:lnTo>
                    <a:lnTo>
                      <a:pt x="953" y="1286"/>
                    </a:lnTo>
                    <a:lnTo>
                      <a:pt x="953" y="1286"/>
                    </a:lnTo>
                    <a:lnTo>
                      <a:pt x="622" y="1037"/>
                    </a:lnTo>
                    <a:lnTo>
                      <a:pt x="290" y="664"/>
                    </a:lnTo>
                    <a:lnTo>
                      <a:pt x="42" y="332"/>
                    </a:lnTo>
                    <a:lnTo>
                      <a:pt x="0" y="208"/>
                    </a:lnTo>
                    <a:lnTo>
                      <a:pt x="0" y="84"/>
                    </a:lnTo>
                    <a:lnTo>
                      <a:pt x="0" y="84"/>
                    </a:lnTo>
                    <a:lnTo>
                      <a:pt x="0" y="42"/>
                    </a:lnTo>
                    <a:lnTo>
                      <a:pt x="83"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2132050" y="4561300"/>
                <a:ext cx="25" cy="25"/>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2571350" y="4384125"/>
                <a:ext cx="119175" cy="222800"/>
              </a:xfrm>
              <a:custGeom>
                <a:rect b="b" l="l" r="r" t="t"/>
                <a:pathLst>
                  <a:path extrusionOk="0" h="8912" w="4767">
                    <a:moveTo>
                      <a:pt x="1" y="1"/>
                    </a:moveTo>
                    <a:lnTo>
                      <a:pt x="954" y="8828"/>
                    </a:lnTo>
                    <a:lnTo>
                      <a:pt x="4767" y="8911"/>
                    </a:lnTo>
                    <a:lnTo>
                      <a:pt x="3814" y="84"/>
                    </a:lnTo>
                    <a:lnTo>
                      <a:pt x="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2571350" y="4384125"/>
                <a:ext cx="119175" cy="222800"/>
              </a:xfrm>
              <a:custGeom>
                <a:rect b="b" l="l" r="r" t="t"/>
                <a:pathLst>
                  <a:path extrusionOk="0" fill="none" h="8912" w="4767">
                    <a:moveTo>
                      <a:pt x="4767" y="8911"/>
                    </a:moveTo>
                    <a:lnTo>
                      <a:pt x="954" y="8828"/>
                    </a:lnTo>
                    <a:lnTo>
                      <a:pt x="1" y="1"/>
                    </a:lnTo>
                    <a:lnTo>
                      <a:pt x="3814" y="84"/>
                    </a:lnTo>
                    <a:lnTo>
                      <a:pt x="4767" y="89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2464650" y="4594450"/>
                <a:ext cx="242450" cy="109850"/>
              </a:xfrm>
              <a:custGeom>
                <a:rect b="b" l="l" r="r" t="t"/>
                <a:pathLst>
                  <a:path extrusionOk="0" h="4394" w="9698">
                    <a:moveTo>
                      <a:pt x="4766" y="1"/>
                    </a:moveTo>
                    <a:lnTo>
                      <a:pt x="4517" y="42"/>
                    </a:lnTo>
                    <a:lnTo>
                      <a:pt x="4269" y="125"/>
                    </a:lnTo>
                    <a:lnTo>
                      <a:pt x="4062" y="249"/>
                    </a:lnTo>
                    <a:lnTo>
                      <a:pt x="3357" y="913"/>
                    </a:lnTo>
                    <a:lnTo>
                      <a:pt x="3026" y="1203"/>
                    </a:lnTo>
                    <a:lnTo>
                      <a:pt x="2653" y="1493"/>
                    </a:lnTo>
                    <a:lnTo>
                      <a:pt x="2197" y="1783"/>
                    </a:lnTo>
                    <a:lnTo>
                      <a:pt x="1699" y="2031"/>
                    </a:lnTo>
                    <a:lnTo>
                      <a:pt x="1119" y="2239"/>
                    </a:lnTo>
                    <a:lnTo>
                      <a:pt x="373" y="2446"/>
                    </a:lnTo>
                    <a:lnTo>
                      <a:pt x="249" y="2487"/>
                    </a:lnTo>
                    <a:lnTo>
                      <a:pt x="166" y="2529"/>
                    </a:lnTo>
                    <a:lnTo>
                      <a:pt x="83" y="2653"/>
                    </a:lnTo>
                    <a:lnTo>
                      <a:pt x="42" y="2777"/>
                    </a:lnTo>
                    <a:lnTo>
                      <a:pt x="0" y="2902"/>
                    </a:lnTo>
                    <a:lnTo>
                      <a:pt x="0" y="3026"/>
                    </a:lnTo>
                    <a:lnTo>
                      <a:pt x="83" y="3358"/>
                    </a:lnTo>
                    <a:lnTo>
                      <a:pt x="166" y="3523"/>
                    </a:lnTo>
                    <a:lnTo>
                      <a:pt x="249" y="3648"/>
                    </a:lnTo>
                    <a:lnTo>
                      <a:pt x="373" y="3772"/>
                    </a:lnTo>
                    <a:lnTo>
                      <a:pt x="539" y="3896"/>
                    </a:lnTo>
                    <a:lnTo>
                      <a:pt x="705" y="4021"/>
                    </a:lnTo>
                    <a:lnTo>
                      <a:pt x="912" y="4104"/>
                    </a:lnTo>
                    <a:lnTo>
                      <a:pt x="1161" y="4145"/>
                    </a:lnTo>
                    <a:lnTo>
                      <a:pt x="1451" y="4187"/>
                    </a:lnTo>
                    <a:lnTo>
                      <a:pt x="5222" y="4187"/>
                    </a:lnTo>
                    <a:lnTo>
                      <a:pt x="6382" y="4228"/>
                    </a:lnTo>
                    <a:lnTo>
                      <a:pt x="7294" y="4269"/>
                    </a:lnTo>
                    <a:lnTo>
                      <a:pt x="8082" y="4311"/>
                    </a:lnTo>
                    <a:lnTo>
                      <a:pt x="9035" y="4394"/>
                    </a:lnTo>
                    <a:lnTo>
                      <a:pt x="9076" y="4394"/>
                    </a:lnTo>
                    <a:lnTo>
                      <a:pt x="9201" y="4352"/>
                    </a:lnTo>
                    <a:lnTo>
                      <a:pt x="9325" y="4311"/>
                    </a:lnTo>
                    <a:lnTo>
                      <a:pt x="9532" y="4187"/>
                    </a:lnTo>
                    <a:lnTo>
                      <a:pt x="9656" y="3979"/>
                    </a:lnTo>
                    <a:lnTo>
                      <a:pt x="9698" y="3855"/>
                    </a:lnTo>
                    <a:lnTo>
                      <a:pt x="9698" y="3731"/>
                    </a:lnTo>
                    <a:lnTo>
                      <a:pt x="9449" y="332"/>
                    </a:lnTo>
                    <a:lnTo>
                      <a:pt x="9408" y="208"/>
                    </a:lnTo>
                    <a:lnTo>
                      <a:pt x="9366" y="125"/>
                    </a:lnTo>
                    <a:lnTo>
                      <a:pt x="9283" y="84"/>
                    </a:lnTo>
                    <a:lnTo>
                      <a:pt x="9159" y="42"/>
                    </a:lnTo>
                    <a:lnTo>
                      <a:pt x="505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2672900" y="4449400"/>
                <a:ext cx="6225" cy="50800"/>
              </a:xfrm>
              <a:custGeom>
                <a:rect b="b" l="l" r="r" t="t"/>
                <a:pathLst>
                  <a:path extrusionOk="0" h="2032" w="249">
                    <a:moveTo>
                      <a:pt x="0" y="1"/>
                    </a:moveTo>
                    <a:lnTo>
                      <a:pt x="207" y="2031"/>
                    </a:lnTo>
                    <a:lnTo>
                      <a:pt x="249" y="2031"/>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2672900" y="4449400"/>
                <a:ext cx="6225" cy="50800"/>
              </a:xfrm>
              <a:custGeom>
                <a:rect b="b" l="l" r="r" t="t"/>
                <a:pathLst>
                  <a:path extrusionOk="0" fill="none" h="2032" w="249">
                    <a:moveTo>
                      <a:pt x="0" y="1"/>
                    </a:moveTo>
                    <a:lnTo>
                      <a:pt x="207" y="2031"/>
                    </a:lnTo>
                    <a:lnTo>
                      <a:pt x="249" y="203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2578600" y="4448375"/>
                <a:ext cx="99500" cy="51825"/>
              </a:xfrm>
              <a:custGeom>
                <a:rect b="b" l="l" r="r" t="t"/>
                <a:pathLst>
                  <a:path extrusionOk="0" h="2073" w="3980">
                    <a:moveTo>
                      <a:pt x="1" y="0"/>
                    </a:moveTo>
                    <a:lnTo>
                      <a:pt x="208" y="1990"/>
                    </a:lnTo>
                    <a:lnTo>
                      <a:pt x="3979" y="2072"/>
                    </a:lnTo>
                    <a:lnTo>
                      <a:pt x="3772" y="42"/>
                    </a:lnTo>
                    <a:lnTo>
                      <a:pt x="1" y="0"/>
                    </a:lnTo>
                    <a:close/>
                  </a:path>
                </a:pathLst>
              </a:custGeom>
              <a:solidFill>
                <a:srgbClr val="CC6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2578600" y="4448375"/>
                <a:ext cx="99500" cy="51825"/>
              </a:xfrm>
              <a:custGeom>
                <a:rect b="b" l="l" r="r" t="t"/>
                <a:pathLst>
                  <a:path extrusionOk="0" fill="none" h="2073" w="3980">
                    <a:moveTo>
                      <a:pt x="1" y="0"/>
                    </a:moveTo>
                    <a:lnTo>
                      <a:pt x="208" y="1990"/>
                    </a:lnTo>
                    <a:lnTo>
                      <a:pt x="3979" y="2072"/>
                    </a:lnTo>
                    <a:lnTo>
                      <a:pt x="3772" y="42"/>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2173500" y="2491225"/>
                <a:ext cx="522200" cy="1958200"/>
              </a:xfrm>
              <a:custGeom>
                <a:rect b="b" l="l" r="r" t="t"/>
                <a:pathLst>
                  <a:path extrusionOk="0" h="78328" w="20888">
                    <a:moveTo>
                      <a:pt x="1" y="0"/>
                    </a:moveTo>
                    <a:lnTo>
                      <a:pt x="3233" y="14920"/>
                    </a:lnTo>
                    <a:lnTo>
                      <a:pt x="5968" y="27601"/>
                    </a:lnTo>
                    <a:lnTo>
                      <a:pt x="7212" y="33486"/>
                    </a:lnTo>
                    <a:lnTo>
                      <a:pt x="8206" y="38418"/>
                    </a:lnTo>
                    <a:lnTo>
                      <a:pt x="9160" y="43557"/>
                    </a:lnTo>
                    <a:lnTo>
                      <a:pt x="10196" y="49649"/>
                    </a:lnTo>
                    <a:lnTo>
                      <a:pt x="11273" y="56239"/>
                    </a:lnTo>
                    <a:lnTo>
                      <a:pt x="12351" y="62787"/>
                    </a:lnTo>
                    <a:lnTo>
                      <a:pt x="14050" y="73686"/>
                    </a:lnTo>
                    <a:lnTo>
                      <a:pt x="14754" y="78245"/>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2173500" y="2491225"/>
                <a:ext cx="522200" cy="1958200"/>
              </a:xfrm>
              <a:custGeom>
                <a:rect b="b" l="l" r="r" t="t"/>
                <a:pathLst>
                  <a:path extrusionOk="0" fill="none" h="78328" w="20888">
                    <a:moveTo>
                      <a:pt x="16868" y="37175"/>
                    </a:moveTo>
                    <a:lnTo>
                      <a:pt x="16868" y="37175"/>
                    </a:lnTo>
                    <a:lnTo>
                      <a:pt x="16619" y="34025"/>
                    </a:lnTo>
                    <a:lnTo>
                      <a:pt x="16371" y="30958"/>
                    </a:lnTo>
                    <a:lnTo>
                      <a:pt x="15998" y="25115"/>
                    </a:lnTo>
                    <a:lnTo>
                      <a:pt x="15749" y="19727"/>
                    </a:lnTo>
                    <a:lnTo>
                      <a:pt x="15459" y="14754"/>
                    </a:lnTo>
                    <a:lnTo>
                      <a:pt x="15335" y="12475"/>
                    </a:lnTo>
                    <a:lnTo>
                      <a:pt x="15169" y="10320"/>
                    </a:lnTo>
                    <a:lnTo>
                      <a:pt x="15003" y="8289"/>
                    </a:lnTo>
                    <a:lnTo>
                      <a:pt x="14796" y="6383"/>
                    </a:lnTo>
                    <a:lnTo>
                      <a:pt x="14506" y="4642"/>
                    </a:lnTo>
                    <a:lnTo>
                      <a:pt x="14216" y="3026"/>
                    </a:lnTo>
                    <a:lnTo>
                      <a:pt x="13843" y="1534"/>
                    </a:lnTo>
                    <a:lnTo>
                      <a:pt x="13635" y="829"/>
                    </a:lnTo>
                    <a:lnTo>
                      <a:pt x="13428" y="208"/>
                    </a:lnTo>
                    <a:lnTo>
                      <a:pt x="1" y="0"/>
                    </a:lnTo>
                    <a:lnTo>
                      <a:pt x="1" y="0"/>
                    </a:lnTo>
                    <a:lnTo>
                      <a:pt x="3233" y="14920"/>
                    </a:lnTo>
                    <a:lnTo>
                      <a:pt x="5968" y="27601"/>
                    </a:lnTo>
                    <a:lnTo>
                      <a:pt x="7212" y="33486"/>
                    </a:lnTo>
                    <a:lnTo>
                      <a:pt x="8206" y="38418"/>
                    </a:lnTo>
                    <a:lnTo>
                      <a:pt x="8206" y="38418"/>
                    </a:lnTo>
                    <a:lnTo>
                      <a:pt x="9160" y="43557"/>
                    </a:lnTo>
                    <a:lnTo>
                      <a:pt x="10196" y="49649"/>
                    </a:lnTo>
                    <a:lnTo>
                      <a:pt x="11273" y="56239"/>
                    </a:lnTo>
                    <a:lnTo>
                      <a:pt x="12351" y="62787"/>
                    </a:lnTo>
                    <a:lnTo>
                      <a:pt x="14050" y="73686"/>
                    </a:lnTo>
                    <a:lnTo>
                      <a:pt x="14754" y="78245"/>
                    </a:lnTo>
                    <a:lnTo>
                      <a:pt x="20888" y="78328"/>
                    </a:lnTo>
                    <a:lnTo>
                      <a:pt x="20888" y="78328"/>
                    </a:lnTo>
                    <a:lnTo>
                      <a:pt x="20847" y="77126"/>
                    </a:lnTo>
                    <a:lnTo>
                      <a:pt x="20764" y="73769"/>
                    </a:lnTo>
                    <a:lnTo>
                      <a:pt x="20556" y="68796"/>
                    </a:lnTo>
                    <a:lnTo>
                      <a:pt x="20391" y="65853"/>
                    </a:lnTo>
                    <a:lnTo>
                      <a:pt x="20225" y="62704"/>
                    </a:lnTo>
                    <a:lnTo>
                      <a:pt x="19976" y="59388"/>
                    </a:lnTo>
                    <a:lnTo>
                      <a:pt x="19728" y="55990"/>
                    </a:lnTo>
                    <a:lnTo>
                      <a:pt x="19396" y="52592"/>
                    </a:lnTo>
                    <a:lnTo>
                      <a:pt x="19023" y="49193"/>
                    </a:lnTo>
                    <a:lnTo>
                      <a:pt x="18567" y="45878"/>
                    </a:lnTo>
                    <a:lnTo>
                      <a:pt x="18070" y="42728"/>
                    </a:lnTo>
                    <a:lnTo>
                      <a:pt x="17780" y="41236"/>
                    </a:lnTo>
                    <a:lnTo>
                      <a:pt x="17490" y="39827"/>
                    </a:lnTo>
                    <a:lnTo>
                      <a:pt x="17200" y="38460"/>
                    </a:lnTo>
                    <a:lnTo>
                      <a:pt x="16868" y="3717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2511275" y="4413150"/>
                <a:ext cx="213450" cy="69425"/>
              </a:xfrm>
              <a:custGeom>
                <a:rect b="b" l="l" r="r" t="t"/>
                <a:pathLst>
                  <a:path extrusionOk="0" h="2777" w="8538">
                    <a:moveTo>
                      <a:pt x="0" y="0"/>
                    </a:moveTo>
                    <a:lnTo>
                      <a:pt x="332" y="2653"/>
                    </a:lnTo>
                    <a:lnTo>
                      <a:pt x="7999" y="2777"/>
                    </a:lnTo>
                    <a:lnTo>
                      <a:pt x="8537" y="29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2559950" y="4564400"/>
                <a:ext cx="51850" cy="37325"/>
              </a:xfrm>
              <a:custGeom>
                <a:rect b="b" l="l" r="r" t="t"/>
                <a:pathLst>
                  <a:path extrusionOk="0" h="1493" w="2074">
                    <a:moveTo>
                      <a:pt x="457" y="167"/>
                    </a:moveTo>
                    <a:lnTo>
                      <a:pt x="623" y="250"/>
                    </a:lnTo>
                    <a:lnTo>
                      <a:pt x="996" y="540"/>
                    </a:lnTo>
                    <a:lnTo>
                      <a:pt x="1369" y="871"/>
                    </a:lnTo>
                    <a:lnTo>
                      <a:pt x="1742" y="1244"/>
                    </a:lnTo>
                    <a:lnTo>
                      <a:pt x="1161" y="1120"/>
                    </a:lnTo>
                    <a:lnTo>
                      <a:pt x="705" y="954"/>
                    </a:lnTo>
                    <a:lnTo>
                      <a:pt x="374" y="747"/>
                    </a:lnTo>
                    <a:lnTo>
                      <a:pt x="291" y="664"/>
                    </a:lnTo>
                    <a:lnTo>
                      <a:pt x="208" y="540"/>
                    </a:lnTo>
                    <a:lnTo>
                      <a:pt x="167" y="374"/>
                    </a:lnTo>
                    <a:lnTo>
                      <a:pt x="208" y="250"/>
                    </a:lnTo>
                    <a:lnTo>
                      <a:pt x="250" y="167"/>
                    </a:lnTo>
                    <a:close/>
                    <a:moveTo>
                      <a:pt x="291" y="1"/>
                    </a:moveTo>
                    <a:lnTo>
                      <a:pt x="167" y="42"/>
                    </a:lnTo>
                    <a:lnTo>
                      <a:pt x="42" y="167"/>
                    </a:lnTo>
                    <a:lnTo>
                      <a:pt x="1" y="250"/>
                    </a:lnTo>
                    <a:lnTo>
                      <a:pt x="1" y="374"/>
                    </a:lnTo>
                    <a:lnTo>
                      <a:pt x="1" y="498"/>
                    </a:lnTo>
                    <a:lnTo>
                      <a:pt x="42" y="623"/>
                    </a:lnTo>
                    <a:lnTo>
                      <a:pt x="167" y="788"/>
                    </a:lnTo>
                    <a:lnTo>
                      <a:pt x="374" y="954"/>
                    </a:lnTo>
                    <a:lnTo>
                      <a:pt x="623" y="1078"/>
                    </a:lnTo>
                    <a:lnTo>
                      <a:pt x="871" y="1203"/>
                    </a:lnTo>
                    <a:lnTo>
                      <a:pt x="1451" y="1369"/>
                    </a:lnTo>
                    <a:lnTo>
                      <a:pt x="1962" y="1486"/>
                    </a:lnTo>
                    <a:lnTo>
                      <a:pt x="1962" y="1486"/>
                    </a:lnTo>
                    <a:lnTo>
                      <a:pt x="2032" y="1451"/>
                    </a:lnTo>
                    <a:lnTo>
                      <a:pt x="2073" y="1369"/>
                    </a:lnTo>
                    <a:lnTo>
                      <a:pt x="2032" y="1327"/>
                    </a:lnTo>
                    <a:lnTo>
                      <a:pt x="1783" y="1037"/>
                    </a:lnTo>
                    <a:lnTo>
                      <a:pt x="1327" y="581"/>
                    </a:lnTo>
                    <a:lnTo>
                      <a:pt x="1037" y="332"/>
                    </a:lnTo>
                    <a:lnTo>
                      <a:pt x="747" y="125"/>
                    </a:lnTo>
                    <a:lnTo>
                      <a:pt x="498" y="1"/>
                    </a:lnTo>
                    <a:close/>
                    <a:moveTo>
                      <a:pt x="1962" y="1486"/>
                    </a:moveTo>
                    <a:lnTo>
                      <a:pt x="1949" y="1493"/>
                    </a:lnTo>
                    <a:lnTo>
                      <a:pt x="1990" y="1493"/>
                    </a:lnTo>
                    <a:lnTo>
                      <a:pt x="1962" y="1486"/>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2590000" y="4551975"/>
                <a:ext cx="24900" cy="49750"/>
              </a:xfrm>
              <a:custGeom>
                <a:rect b="b" l="l" r="r" t="t"/>
                <a:pathLst>
                  <a:path extrusionOk="0" h="1990" w="996">
                    <a:moveTo>
                      <a:pt x="457" y="166"/>
                    </a:moveTo>
                    <a:lnTo>
                      <a:pt x="622" y="249"/>
                    </a:lnTo>
                    <a:lnTo>
                      <a:pt x="747" y="415"/>
                    </a:lnTo>
                    <a:lnTo>
                      <a:pt x="830" y="705"/>
                    </a:lnTo>
                    <a:lnTo>
                      <a:pt x="830" y="1037"/>
                    </a:lnTo>
                    <a:lnTo>
                      <a:pt x="830" y="1368"/>
                    </a:lnTo>
                    <a:lnTo>
                      <a:pt x="747" y="1658"/>
                    </a:lnTo>
                    <a:lnTo>
                      <a:pt x="498" y="1285"/>
                    </a:lnTo>
                    <a:lnTo>
                      <a:pt x="332" y="871"/>
                    </a:lnTo>
                    <a:lnTo>
                      <a:pt x="208" y="456"/>
                    </a:lnTo>
                    <a:lnTo>
                      <a:pt x="208" y="291"/>
                    </a:lnTo>
                    <a:lnTo>
                      <a:pt x="249" y="208"/>
                    </a:lnTo>
                    <a:lnTo>
                      <a:pt x="249" y="166"/>
                    </a:lnTo>
                    <a:close/>
                    <a:moveTo>
                      <a:pt x="208" y="1"/>
                    </a:moveTo>
                    <a:lnTo>
                      <a:pt x="125" y="42"/>
                    </a:lnTo>
                    <a:lnTo>
                      <a:pt x="42" y="125"/>
                    </a:lnTo>
                    <a:lnTo>
                      <a:pt x="1" y="291"/>
                    </a:lnTo>
                    <a:lnTo>
                      <a:pt x="1" y="498"/>
                    </a:lnTo>
                    <a:lnTo>
                      <a:pt x="84" y="788"/>
                    </a:lnTo>
                    <a:lnTo>
                      <a:pt x="167" y="1037"/>
                    </a:lnTo>
                    <a:lnTo>
                      <a:pt x="415" y="1575"/>
                    </a:lnTo>
                    <a:lnTo>
                      <a:pt x="540" y="1783"/>
                    </a:lnTo>
                    <a:lnTo>
                      <a:pt x="705" y="1948"/>
                    </a:lnTo>
                    <a:lnTo>
                      <a:pt x="747" y="1990"/>
                    </a:lnTo>
                    <a:lnTo>
                      <a:pt x="788" y="1990"/>
                    </a:lnTo>
                    <a:lnTo>
                      <a:pt x="830" y="1948"/>
                    </a:lnTo>
                    <a:lnTo>
                      <a:pt x="871" y="1907"/>
                    </a:lnTo>
                    <a:lnTo>
                      <a:pt x="913" y="1700"/>
                    </a:lnTo>
                    <a:lnTo>
                      <a:pt x="995" y="1285"/>
                    </a:lnTo>
                    <a:lnTo>
                      <a:pt x="995" y="1037"/>
                    </a:lnTo>
                    <a:lnTo>
                      <a:pt x="995" y="788"/>
                    </a:lnTo>
                    <a:lnTo>
                      <a:pt x="954" y="539"/>
                    </a:lnTo>
                    <a:lnTo>
                      <a:pt x="871" y="332"/>
                    </a:lnTo>
                    <a:lnTo>
                      <a:pt x="830" y="208"/>
                    </a:lnTo>
                    <a:lnTo>
                      <a:pt x="705" y="125"/>
                    </a:lnTo>
                    <a:lnTo>
                      <a:pt x="581" y="42"/>
                    </a:lnTo>
                    <a:lnTo>
                      <a:pt x="45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2590000" y="4551975"/>
                <a:ext cx="24900" cy="49750"/>
              </a:xfrm>
              <a:custGeom>
                <a:rect b="b" l="l" r="r" t="t"/>
                <a:pathLst>
                  <a:path extrusionOk="0" fill="none" h="1990" w="996">
                    <a:moveTo>
                      <a:pt x="747" y="1990"/>
                    </a:moveTo>
                    <a:lnTo>
                      <a:pt x="788" y="1990"/>
                    </a:lnTo>
                    <a:lnTo>
                      <a:pt x="788" y="1990"/>
                    </a:lnTo>
                    <a:lnTo>
                      <a:pt x="830" y="1948"/>
                    </a:lnTo>
                    <a:lnTo>
                      <a:pt x="871" y="1907"/>
                    </a:lnTo>
                    <a:lnTo>
                      <a:pt x="871" y="1907"/>
                    </a:lnTo>
                    <a:lnTo>
                      <a:pt x="913" y="1700"/>
                    </a:lnTo>
                    <a:lnTo>
                      <a:pt x="995" y="1285"/>
                    </a:lnTo>
                    <a:lnTo>
                      <a:pt x="995" y="1037"/>
                    </a:lnTo>
                    <a:lnTo>
                      <a:pt x="995" y="788"/>
                    </a:lnTo>
                    <a:lnTo>
                      <a:pt x="954" y="539"/>
                    </a:lnTo>
                    <a:lnTo>
                      <a:pt x="871" y="332"/>
                    </a:lnTo>
                    <a:lnTo>
                      <a:pt x="871" y="332"/>
                    </a:lnTo>
                    <a:lnTo>
                      <a:pt x="830" y="208"/>
                    </a:lnTo>
                    <a:lnTo>
                      <a:pt x="705" y="125"/>
                    </a:lnTo>
                    <a:lnTo>
                      <a:pt x="581" y="42"/>
                    </a:lnTo>
                    <a:lnTo>
                      <a:pt x="457" y="1"/>
                    </a:lnTo>
                    <a:lnTo>
                      <a:pt x="457" y="1"/>
                    </a:lnTo>
                    <a:lnTo>
                      <a:pt x="332" y="1"/>
                    </a:lnTo>
                    <a:lnTo>
                      <a:pt x="208" y="1"/>
                    </a:lnTo>
                    <a:lnTo>
                      <a:pt x="125" y="42"/>
                    </a:lnTo>
                    <a:lnTo>
                      <a:pt x="42" y="125"/>
                    </a:lnTo>
                    <a:lnTo>
                      <a:pt x="42" y="125"/>
                    </a:lnTo>
                    <a:lnTo>
                      <a:pt x="1" y="291"/>
                    </a:lnTo>
                    <a:lnTo>
                      <a:pt x="1" y="498"/>
                    </a:lnTo>
                    <a:lnTo>
                      <a:pt x="84" y="788"/>
                    </a:lnTo>
                    <a:lnTo>
                      <a:pt x="167" y="1037"/>
                    </a:lnTo>
                    <a:lnTo>
                      <a:pt x="415" y="1575"/>
                    </a:lnTo>
                    <a:lnTo>
                      <a:pt x="540" y="1783"/>
                    </a:lnTo>
                    <a:lnTo>
                      <a:pt x="705" y="1948"/>
                    </a:lnTo>
                    <a:lnTo>
                      <a:pt x="705" y="1948"/>
                    </a:lnTo>
                    <a:lnTo>
                      <a:pt x="747" y="1990"/>
                    </a:lnTo>
                    <a:lnTo>
                      <a:pt x="747" y="19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2595175" y="4556125"/>
                <a:ext cx="15575" cy="37325"/>
              </a:xfrm>
              <a:custGeom>
                <a:rect b="b" l="l" r="r" t="t"/>
                <a:pathLst>
                  <a:path extrusionOk="0" fill="none" h="1493" w="623">
                    <a:moveTo>
                      <a:pt x="125" y="0"/>
                    </a:moveTo>
                    <a:lnTo>
                      <a:pt x="250" y="0"/>
                    </a:lnTo>
                    <a:lnTo>
                      <a:pt x="250" y="0"/>
                    </a:lnTo>
                    <a:lnTo>
                      <a:pt x="415" y="83"/>
                    </a:lnTo>
                    <a:lnTo>
                      <a:pt x="540" y="249"/>
                    </a:lnTo>
                    <a:lnTo>
                      <a:pt x="540" y="249"/>
                    </a:lnTo>
                    <a:lnTo>
                      <a:pt x="623" y="539"/>
                    </a:lnTo>
                    <a:lnTo>
                      <a:pt x="623" y="871"/>
                    </a:lnTo>
                    <a:lnTo>
                      <a:pt x="623" y="1202"/>
                    </a:lnTo>
                    <a:lnTo>
                      <a:pt x="540" y="1492"/>
                    </a:lnTo>
                    <a:lnTo>
                      <a:pt x="540" y="1492"/>
                    </a:lnTo>
                    <a:lnTo>
                      <a:pt x="291" y="1119"/>
                    </a:lnTo>
                    <a:lnTo>
                      <a:pt x="125" y="705"/>
                    </a:lnTo>
                    <a:lnTo>
                      <a:pt x="1" y="290"/>
                    </a:lnTo>
                    <a:lnTo>
                      <a:pt x="1" y="125"/>
                    </a:lnTo>
                    <a:lnTo>
                      <a:pt x="42" y="42"/>
                    </a:lnTo>
                    <a:lnTo>
                      <a:pt x="42" y="42"/>
                    </a:lnTo>
                    <a:lnTo>
                      <a:pt x="42" y="0"/>
                    </a:lnTo>
                    <a:lnTo>
                      <a:pt x="125" y="0"/>
                    </a:lnTo>
                    <a:lnTo>
                      <a:pt x="12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2601400" y="4554050"/>
                <a:ext cx="25" cy="25"/>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1763225" y="2533700"/>
                <a:ext cx="129525" cy="114000"/>
              </a:xfrm>
              <a:custGeom>
                <a:rect b="b" l="l" r="r" t="t"/>
                <a:pathLst>
                  <a:path extrusionOk="0" h="4560" w="5181">
                    <a:moveTo>
                      <a:pt x="2238" y="1"/>
                    </a:moveTo>
                    <a:lnTo>
                      <a:pt x="0" y="3233"/>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1763225" y="2533700"/>
                <a:ext cx="129525" cy="114000"/>
              </a:xfrm>
              <a:custGeom>
                <a:rect b="b" l="l" r="r" t="t"/>
                <a:pathLst>
                  <a:path extrusionOk="0" fill="none" h="4560" w="5181">
                    <a:moveTo>
                      <a:pt x="2238" y="1"/>
                    </a:moveTo>
                    <a:lnTo>
                      <a:pt x="0" y="3233"/>
                    </a:lnTo>
                    <a:lnTo>
                      <a:pt x="4393" y="4559"/>
                    </a:lnTo>
                    <a:lnTo>
                      <a:pt x="4393" y="4559"/>
                    </a:lnTo>
                    <a:lnTo>
                      <a:pt x="4600" y="4062"/>
                    </a:lnTo>
                    <a:lnTo>
                      <a:pt x="4849" y="3523"/>
                    </a:lnTo>
                    <a:lnTo>
                      <a:pt x="5015" y="2860"/>
                    </a:lnTo>
                    <a:lnTo>
                      <a:pt x="5098" y="2487"/>
                    </a:lnTo>
                    <a:lnTo>
                      <a:pt x="5139" y="2156"/>
                    </a:lnTo>
                    <a:lnTo>
                      <a:pt x="5181" y="1783"/>
                    </a:lnTo>
                    <a:lnTo>
                      <a:pt x="5139" y="1451"/>
                    </a:lnTo>
                    <a:lnTo>
                      <a:pt x="5098" y="1120"/>
                    </a:lnTo>
                    <a:lnTo>
                      <a:pt x="4973" y="829"/>
                    </a:lnTo>
                    <a:lnTo>
                      <a:pt x="4766" y="539"/>
                    </a:lnTo>
                    <a:lnTo>
                      <a:pt x="4518" y="332"/>
                    </a:lnTo>
                    <a:lnTo>
                      <a:pt x="22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1752850" y="2614525"/>
                <a:ext cx="120225" cy="103625"/>
              </a:xfrm>
              <a:custGeom>
                <a:rect b="b" l="l" r="r" t="t"/>
                <a:pathLst>
                  <a:path extrusionOk="0" h="4145" w="4809">
                    <a:moveTo>
                      <a:pt x="415" y="0"/>
                    </a:moveTo>
                    <a:lnTo>
                      <a:pt x="1" y="2404"/>
                    </a:lnTo>
                    <a:lnTo>
                      <a:pt x="1" y="2652"/>
                    </a:lnTo>
                    <a:lnTo>
                      <a:pt x="42" y="2901"/>
                    </a:lnTo>
                    <a:lnTo>
                      <a:pt x="84" y="3150"/>
                    </a:lnTo>
                    <a:lnTo>
                      <a:pt x="208" y="3357"/>
                    </a:lnTo>
                    <a:lnTo>
                      <a:pt x="374" y="3564"/>
                    </a:lnTo>
                    <a:lnTo>
                      <a:pt x="581" y="3730"/>
                    </a:lnTo>
                    <a:lnTo>
                      <a:pt x="788" y="3854"/>
                    </a:lnTo>
                    <a:lnTo>
                      <a:pt x="1037" y="3896"/>
                    </a:lnTo>
                    <a:lnTo>
                      <a:pt x="1078" y="3937"/>
                    </a:lnTo>
                    <a:lnTo>
                      <a:pt x="2736" y="4144"/>
                    </a:lnTo>
                    <a:lnTo>
                      <a:pt x="2943" y="4144"/>
                    </a:lnTo>
                    <a:lnTo>
                      <a:pt x="3192" y="4103"/>
                    </a:lnTo>
                    <a:lnTo>
                      <a:pt x="3399" y="4020"/>
                    </a:lnTo>
                    <a:lnTo>
                      <a:pt x="3606" y="3937"/>
                    </a:lnTo>
                    <a:lnTo>
                      <a:pt x="3814" y="3771"/>
                    </a:lnTo>
                    <a:lnTo>
                      <a:pt x="3979" y="3606"/>
                    </a:lnTo>
                    <a:lnTo>
                      <a:pt x="4104" y="3398"/>
                    </a:lnTo>
                    <a:lnTo>
                      <a:pt x="4187" y="3191"/>
                    </a:lnTo>
                    <a:lnTo>
                      <a:pt x="4808" y="1326"/>
                    </a:lnTo>
                    <a:lnTo>
                      <a:pt x="415"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1768400" y="1701725"/>
                <a:ext cx="409275" cy="890025"/>
              </a:xfrm>
              <a:custGeom>
                <a:rect b="b" l="l" r="r" t="t"/>
                <a:pathLst>
                  <a:path extrusionOk="0" h="35601" w="16371">
                    <a:moveTo>
                      <a:pt x="9947" y="1"/>
                    </a:moveTo>
                    <a:lnTo>
                      <a:pt x="8952" y="4269"/>
                    </a:lnTo>
                    <a:lnTo>
                      <a:pt x="7957" y="8580"/>
                    </a:lnTo>
                    <a:lnTo>
                      <a:pt x="6963" y="12890"/>
                    </a:lnTo>
                    <a:lnTo>
                      <a:pt x="5927" y="17241"/>
                    </a:lnTo>
                    <a:lnTo>
                      <a:pt x="5678" y="18236"/>
                    </a:lnTo>
                    <a:lnTo>
                      <a:pt x="5429" y="19147"/>
                    </a:lnTo>
                    <a:lnTo>
                      <a:pt x="4766" y="21137"/>
                    </a:lnTo>
                    <a:lnTo>
                      <a:pt x="3274" y="25240"/>
                    </a:lnTo>
                    <a:lnTo>
                      <a:pt x="1700" y="29301"/>
                    </a:lnTo>
                    <a:lnTo>
                      <a:pt x="871" y="31332"/>
                    </a:lnTo>
                    <a:lnTo>
                      <a:pt x="0" y="33362"/>
                    </a:lnTo>
                    <a:lnTo>
                      <a:pt x="5554" y="35600"/>
                    </a:lnTo>
                    <a:lnTo>
                      <a:pt x="8703" y="27270"/>
                    </a:lnTo>
                    <a:lnTo>
                      <a:pt x="10237" y="23085"/>
                    </a:lnTo>
                    <a:lnTo>
                      <a:pt x="10610" y="22007"/>
                    </a:lnTo>
                    <a:lnTo>
                      <a:pt x="10983" y="20930"/>
                    </a:lnTo>
                    <a:lnTo>
                      <a:pt x="11190" y="20349"/>
                    </a:lnTo>
                    <a:lnTo>
                      <a:pt x="11356" y="19728"/>
                    </a:lnTo>
                    <a:lnTo>
                      <a:pt x="11646" y="18609"/>
                    </a:lnTo>
                    <a:lnTo>
                      <a:pt x="12765" y="14382"/>
                    </a:lnTo>
                    <a:lnTo>
                      <a:pt x="13925" y="10113"/>
                    </a:lnTo>
                    <a:lnTo>
                      <a:pt x="15127" y="5886"/>
                    </a:lnTo>
                    <a:lnTo>
                      <a:pt x="16370" y="1659"/>
                    </a:lnTo>
                    <a:lnTo>
                      <a:pt x="994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1768400" y="1701725"/>
                <a:ext cx="409275" cy="890025"/>
              </a:xfrm>
              <a:custGeom>
                <a:rect b="b" l="l" r="r" t="t"/>
                <a:pathLst>
                  <a:path extrusionOk="0" fill="none" h="35601" w="16371">
                    <a:moveTo>
                      <a:pt x="16370" y="1659"/>
                    </a:moveTo>
                    <a:lnTo>
                      <a:pt x="16370" y="1659"/>
                    </a:lnTo>
                    <a:lnTo>
                      <a:pt x="15127" y="5886"/>
                    </a:lnTo>
                    <a:lnTo>
                      <a:pt x="13925" y="10113"/>
                    </a:lnTo>
                    <a:lnTo>
                      <a:pt x="13925" y="10113"/>
                    </a:lnTo>
                    <a:lnTo>
                      <a:pt x="12765" y="14382"/>
                    </a:lnTo>
                    <a:lnTo>
                      <a:pt x="11646" y="18609"/>
                    </a:lnTo>
                    <a:lnTo>
                      <a:pt x="11646" y="18609"/>
                    </a:lnTo>
                    <a:lnTo>
                      <a:pt x="11356" y="19728"/>
                    </a:lnTo>
                    <a:lnTo>
                      <a:pt x="11190" y="20349"/>
                    </a:lnTo>
                    <a:lnTo>
                      <a:pt x="10983" y="20930"/>
                    </a:lnTo>
                    <a:lnTo>
                      <a:pt x="10983" y="20930"/>
                    </a:lnTo>
                    <a:lnTo>
                      <a:pt x="10610" y="22007"/>
                    </a:lnTo>
                    <a:lnTo>
                      <a:pt x="10237" y="23085"/>
                    </a:lnTo>
                    <a:lnTo>
                      <a:pt x="10237" y="23085"/>
                    </a:lnTo>
                    <a:lnTo>
                      <a:pt x="8703" y="27270"/>
                    </a:lnTo>
                    <a:lnTo>
                      <a:pt x="5554" y="35600"/>
                    </a:lnTo>
                    <a:lnTo>
                      <a:pt x="0" y="33362"/>
                    </a:lnTo>
                    <a:lnTo>
                      <a:pt x="0" y="33362"/>
                    </a:lnTo>
                    <a:lnTo>
                      <a:pt x="871" y="31332"/>
                    </a:lnTo>
                    <a:lnTo>
                      <a:pt x="1700" y="29301"/>
                    </a:lnTo>
                    <a:lnTo>
                      <a:pt x="3274" y="25240"/>
                    </a:lnTo>
                    <a:lnTo>
                      <a:pt x="3274" y="25240"/>
                    </a:lnTo>
                    <a:lnTo>
                      <a:pt x="4766" y="21137"/>
                    </a:lnTo>
                    <a:lnTo>
                      <a:pt x="4766" y="21137"/>
                    </a:lnTo>
                    <a:lnTo>
                      <a:pt x="5429" y="19147"/>
                    </a:lnTo>
                    <a:lnTo>
                      <a:pt x="5429" y="19147"/>
                    </a:lnTo>
                    <a:lnTo>
                      <a:pt x="5678" y="18236"/>
                    </a:lnTo>
                    <a:lnTo>
                      <a:pt x="5927" y="17241"/>
                    </a:lnTo>
                    <a:lnTo>
                      <a:pt x="5927" y="17241"/>
                    </a:lnTo>
                    <a:lnTo>
                      <a:pt x="6963" y="12890"/>
                    </a:lnTo>
                    <a:lnTo>
                      <a:pt x="7957" y="8580"/>
                    </a:lnTo>
                    <a:lnTo>
                      <a:pt x="7957" y="8580"/>
                    </a:lnTo>
                    <a:lnTo>
                      <a:pt x="8952" y="4269"/>
                    </a:lnTo>
                    <a:lnTo>
                      <a:pt x="9947" y="1"/>
                    </a:lnTo>
                    <a:lnTo>
                      <a:pt x="16370" y="16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1896875" y="1770125"/>
                <a:ext cx="104675" cy="440350"/>
              </a:xfrm>
              <a:custGeom>
                <a:rect b="b" l="l" r="r" t="t"/>
                <a:pathLst>
                  <a:path extrusionOk="0" h="17614" w="4187">
                    <a:moveTo>
                      <a:pt x="4186" y="0"/>
                    </a:moveTo>
                    <a:lnTo>
                      <a:pt x="2818" y="5844"/>
                    </a:lnTo>
                    <a:lnTo>
                      <a:pt x="1824" y="10154"/>
                    </a:lnTo>
                    <a:lnTo>
                      <a:pt x="788" y="14505"/>
                    </a:lnTo>
                    <a:lnTo>
                      <a:pt x="539" y="15500"/>
                    </a:lnTo>
                    <a:lnTo>
                      <a:pt x="290" y="16411"/>
                    </a:lnTo>
                    <a:lnTo>
                      <a:pt x="0" y="17406"/>
                    </a:lnTo>
                    <a:lnTo>
                      <a:pt x="3109" y="17613"/>
                    </a:lnTo>
                    <a:lnTo>
                      <a:pt x="3109" y="15666"/>
                    </a:lnTo>
                    <a:lnTo>
                      <a:pt x="3109" y="13718"/>
                    </a:lnTo>
                    <a:lnTo>
                      <a:pt x="3150" y="11728"/>
                    </a:lnTo>
                    <a:lnTo>
                      <a:pt x="3233" y="9781"/>
                    </a:lnTo>
                    <a:lnTo>
                      <a:pt x="3357" y="7833"/>
                    </a:lnTo>
                    <a:lnTo>
                      <a:pt x="3523" y="5844"/>
                    </a:lnTo>
                    <a:lnTo>
                      <a:pt x="3689" y="3896"/>
                    </a:lnTo>
                    <a:lnTo>
                      <a:pt x="3937" y="1948"/>
                    </a:lnTo>
                    <a:lnTo>
                      <a:pt x="4186" y="0"/>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1896875" y="1770125"/>
                <a:ext cx="104675" cy="440350"/>
              </a:xfrm>
              <a:custGeom>
                <a:rect b="b" l="l" r="r" t="t"/>
                <a:pathLst>
                  <a:path extrusionOk="0" fill="none" h="17614" w="4187">
                    <a:moveTo>
                      <a:pt x="4186" y="0"/>
                    </a:moveTo>
                    <a:lnTo>
                      <a:pt x="4186" y="0"/>
                    </a:lnTo>
                    <a:lnTo>
                      <a:pt x="2818" y="5844"/>
                    </a:lnTo>
                    <a:lnTo>
                      <a:pt x="2818" y="5844"/>
                    </a:lnTo>
                    <a:lnTo>
                      <a:pt x="1824" y="10154"/>
                    </a:lnTo>
                    <a:lnTo>
                      <a:pt x="788" y="14505"/>
                    </a:lnTo>
                    <a:lnTo>
                      <a:pt x="788" y="14505"/>
                    </a:lnTo>
                    <a:lnTo>
                      <a:pt x="539" y="15500"/>
                    </a:lnTo>
                    <a:lnTo>
                      <a:pt x="290" y="16411"/>
                    </a:lnTo>
                    <a:lnTo>
                      <a:pt x="290" y="16411"/>
                    </a:lnTo>
                    <a:lnTo>
                      <a:pt x="0" y="17406"/>
                    </a:lnTo>
                    <a:lnTo>
                      <a:pt x="3109" y="17613"/>
                    </a:lnTo>
                    <a:lnTo>
                      <a:pt x="3109" y="17613"/>
                    </a:lnTo>
                    <a:lnTo>
                      <a:pt x="3109" y="15666"/>
                    </a:lnTo>
                    <a:lnTo>
                      <a:pt x="3109" y="15666"/>
                    </a:lnTo>
                    <a:lnTo>
                      <a:pt x="3109" y="13718"/>
                    </a:lnTo>
                    <a:lnTo>
                      <a:pt x="3150" y="11728"/>
                    </a:lnTo>
                    <a:lnTo>
                      <a:pt x="3233" y="9781"/>
                    </a:lnTo>
                    <a:lnTo>
                      <a:pt x="3357" y="7833"/>
                    </a:lnTo>
                    <a:lnTo>
                      <a:pt x="3523" y="5844"/>
                    </a:lnTo>
                    <a:lnTo>
                      <a:pt x="3689" y="3896"/>
                    </a:lnTo>
                    <a:lnTo>
                      <a:pt x="3937" y="1948"/>
                    </a:lnTo>
                    <a:lnTo>
                      <a:pt x="41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1646150" y="2195950"/>
                <a:ext cx="642375" cy="501475"/>
              </a:xfrm>
              <a:custGeom>
                <a:rect b="b" l="l" r="r" t="t"/>
                <a:pathLst>
                  <a:path extrusionOk="0" h="20059" w="25695">
                    <a:moveTo>
                      <a:pt x="1161" y="0"/>
                    </a:moveTo>
                    <a:lnTo>
                      <a:pt x="912" y="42"/>
                    </a:lnTo>
                    <a:lnTo>
                      <a:pt x="705" y="124"/>
                    </a:lnTo>
                    <a:lnTo>
                      <a:pt x="497" y="207"/>
                    </a:lnTo>
                    <a:lnTo>
                      <a:pt x="332" y="373"/>
                    </a:lnTo>
                    <a:lnTo>
                      <a:pt x="207" y="539"/>
                    </a:lnTo>
                    <a:lnTo>
                      <a:pt x="83" y="746"/>
                    </a:lnTo>
                    <a:lnTo>
                      <a:pt x="0" y="953"/>
                    </a:lnTo>
                    <a:lnTo>
                      <a:pt x="0" y="1202"/>
                    </a:lnTo>
                    <a:lnTo>
                      <a:pt x="0" y="17116"/>
                    </a:lnTo>
                    <a:lnTo>
                      <a:pt x="42" y="17365"/>
                    </a:lnTo>
                    <a:lnTo>
                      <a:pt x="83" y="17613"/>
                    </a:lnTo>
                    <a:lnTo>
                      <a:pt x="207" y="17821"/>
                    </a:lnTo>
                    <a:lnTo>
                      <a:pt x="373" y="18028"/>
                    </a:lnTo>
                    <a:lnTo>
                      <a:pt x="539" y="18194"/>
                    </a:lnTo>
                    <a:lnTo>
                      <a:pt x="788" y="18318"/>
                    </a:lnTo>
                    <a:lnTo>
                      <a:pt x="995" y="18401"/>
                    </a:lnTo>
                    <a:lnTo>
                      <a:pt x="1243" y="18442"/>
                    </a:lnTo>
                    <a:lnTo>
                      <a:pt x="24452" y="20059"/>
                    </a:lnTo>
                    <a:lnTo>
                      <a:pt x="24783" y="20059"/>
                    </a:lnTo>
                    <a:lnTo>
                      <a:pt x="24990" y="19976"/>
                    </a:lnTo>
                    <a:lnTo>
                      <a:pt x="25198" y="19851"/>
                    </a:lnTo>
                    <a:lnTo>
                      <a:pt x="25363" y="19727"/>
                    </a:lnTo>
                    <a:lnTo>
                      <a:pt x="25529" y="19561"/>
                    </a:lnTo>
                    <a:lnTo>
                      <a:pt x="25612" y="19354"/>
                    </a:lnTo>
                    <a:lnTo>
                      <a:pt x="25695" y="19105"/>
                    </a:lnTo>
                    <a:lnTo>
                      <a:pt x="25695" y="18898"/>
                    </a:lnTo>
                    <a:lnTo>
                      <a:pt x="25695" y="2984"/>
                    </a:lnTo>
                    <a:lnTo>
                      <a:pt x="25653" y="2735"/>
                    </a:lnTo>
                    <a:lnTo>
                      <a:pt x="25612" y="2487"/>
                    </a:lnTo>
                    <a:lnTo>
                      <a:pt x="25488" y="2238"/>
                    </a:lnTo>
                    <a:lnTo>
                      <a:pt x="25322" y="2072"/>
                    </a:lnTo>
                    <a:lnTo>
                      <a:pt x="25156" y="1907"/>
                    </a:lnTo>
                    <a:lnTo>
                      <a:pt x="24949" y="1782"/>
                    </a:lnTo>
                    <a:lnTo>
                      <a:pt x="24700" y="1658"/>
                    </a:lnTo>
                    <a:lnTo>
                      <a:pt x="24452" y="1616"/>
                    </a:lnTo>
                    <a:lnTo>
                      <a:pt x="124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1646150" y="2195950"/>
                <a:ext cx="642375" cy="501475"/>
              </a:xfrm>
              <a:custGeom>
                <a:rect b="b" l="l" r="r" t="t"/>
                <a:pathLst>
                  <a:path extrusionOk="0" fill="none" h="20059" w="25695">
                    <a:moveTo>
                      <a:pt x="24452" y="20059"/>
                    </a:moveTo>
                    <a:lnTo>
                      <a:pt x="1243" y="18442"/>
                    </a:lnTo>
                    <a:lnTo>
                      <a:pt x="1243" y="18442"/>
                    </a:lnTo>
                    <a:lnTo>
                      <a:pt x="995" y="18401"/>
                    </a:lnTo>
                    <a:lnTo>
                      <a:pt x="788" y="18318"/>
                    </a:lnTo>
                    <a:lnTo>
                      <a:pt x="539" y="18194"/>
                    </a:lnTo>
                    <a:lnTo>
                      <a:pt x="373" y="18028"/>
                    </a:lnTo>
                    <a:lnTo>
                      <a:pt x="207" y="17821"/>
                    </a:lnTo>
                    <a:lnTo>
                      <a:pt x="83" y="17613"/>
                    </a:lnTo>
                    <a:lnTo>
                      <a:pt x="42" y="17365"/>
                    </a:lnTo>
                    <a:lnTo>
                      <a:pt x="0" y="17116"/>
                    </a:lnTo>
                    <a:lnTo>
                      <a:pt x="0" y="1202"/>
                    </a:lnTo>
                    <a:lnTo>
                      <a:pt x="0" y="1202"/>
                    </a:lnTo>
                    <a:lnTo>
                      <a:pt x="0" y="953"/>
                    </a:lnTo>
                    <a:lnTo>
                      <a:pt x="83" y="746"/>
                    </a:lnTo>
                    <a:lnTo>
                      <a:pt x="207" y="539"/>
                    </a:lnTo>
                    <a:lnTo>
                      <a:pt x="332" y="373"/>
                    </a:lnTo>
                    <a:lnTo>
                      <a:pt x="497" y="207"/>
                    </a:lnTo>
                    <a:lnTo>
                      <a:pt x="705" y="124"/>
                    </a:lnTo>
                    <a:lnTo>
                      <a:pt x="912" y="42"/>
                    </a:lnTo>
                    <a:lnTo>
                      <a:pt x="1161" y="0"/>
                    </a:lnTo>
                    <a:lnTo>
                      <a:pt x="1161" y="0"/>
                    </a:lnTo>
                    <a:lnTo>
                      <a:pt x="1243" y="0"/>
                    </a:lnTo>
                    <a:lnTo>
                      <a:pt x="24452" y="1616"/>
                    </a:lnTo>
                    <a:lnTo>
                      <a:pt x="24452" y="1616"/>
                    </a:lnTo>
                    <a:lnTo>
                      <a:pt x="24700" y="1658"/>
                    </a:lnTo>
                    <a:lnTo>
                      <a:pt x="24949" y="1782"/>
                    </a:lnTo>
                    <a:lnTo>
                      <a:pt x="25156" y="1907"/>
                    </a:lnTo>
                    <a:lnTo>
                      <a:pt x="25322" y="2072"/>
                    </a:lnTo>
                    <a:lnTo>
                      <a:pt x="25488" y="2238"/>
                    </a:lnTo>
                    <a:lnTo>
                      <a:pt x="25612" y="2487"/>
                    </a:lnTo>
                    <a:lnTo>
                      <a:pt x="25653" y="2735"/>
                    </a:lnTo>
                    <a:lnTo>
                      <a:pt x="25695" y="2984"/>
                    </a:lnTo>
                    <a:lnTo>
                      <a:pt x="25695" y="18898"/>
                    </a:lnTo>
                    <a:lnTo>
                      <a:pt x="25695" y="18898"/>
                    </a:lnTo>
                    <a:lnTo>
                      <a:pt x="25695" y="19105"/>
                    </a:lnTo>
                    <a:lnTo>
                      <a:pt x="25612" y="19354"/>
                    </a:lnTo>
                    <a:lnTo>
                      <a:pt x="25529" y="19561"/>
                    </a:lnTo>
                    <a:lnTo>
                      <a:pt x="25363" y="19727"/>
                    </a:lnTo>
                    <a:lnTo>
                      <a:pt x="25198" y="19851"/>
                    </a:lnTo>
                    <a:lnTo>
                      <a:pt x="24990" y="19976"/>
                    </a:lnTo>
                    <a:lnTo>
                      <a:pt x="24783" y="20059"/>
                    </a:lnTo>
                    <a:lnTo>
                      <a:pt x="24534" y="20059"/>
                    </a:lnTo>
                    <a:lnTo>
                      <a:pt x="24534" y="20059"/>
                    </a:lnTo>
                    <a:lnTo>
                      <a:pt x="24452" y="200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1656500" y="2190750"/>
                <a:ext cx="642400" cy="501500"/>
              </a:xfrm>
              <a:custGeom>
                <a:rect b="b" l="l" r="r" t="t"/>
                <a:pathLst>
                  <a:path extrusionOk="0" h="20060" w="25696">
                    <a:moveTo>
                      <a:pt x="912" y="1"/>
                    </a:moveTo>
                    <a:lnTo>
                      <a:pt x="664" y="84"/>
                    </a:lnTo>
                    <a:lnTo>
                      <a:pt x="498" y="208"/>
                    </a:lnTo>
                    <a:lnTo>
                      <a:pt x="332" y="332"/>
                    </a:lnTo>
                    <a:lnTo>
                      <a:pt x="166" y="498"/>
                    </a:lnTo>
                    <a:lnTo>
                      <a:pt x="83" y="705"/>
                    </a:lnTo>
                    <a:lnTo>
                      <a:pt x="1" y="954"/>
                    </a:lnTo>
                    <a:lnTo>
                      <a:pt x="1" y="1161"/>
                    </a:lnTo>
                    <a:lnTo>
                      <a:pt x="1" y="17075"/>
                    </a:lnTo>
                    <a:lnTo>
                      <a:pt x="1" y="17324"/>
                    </a:lnTo>
                    <a:lnTo>
                      <a:pt x="83" y="17573"/>
                    </a:lnTo>
                    <a:lnTo>
                      <a:pt x="208" y="17821"/>
                    </a:lnTo>
                    <a:lnTo>
                      <a:pt x="374" y="17987"/>
                    </a:lnTo>
                    <a:lnTo>
                      <a:pt x="539" y="18153"/>
                    </a:lnTo>
                    <a:lnTo>
                      <a:pt x="747" y="18277"/>
                    </a:lnTo>
                    <a:lnTo>
                      <a:pt x="995" y="18402"/>
                    </a:lnTo>
                    <a:lnTo>
                      <a:pt x="1244" y="18443"/>
                    </a:lnTo>
                    <a:lnTo>
                      <a:pt x="24411" y="20059"/>
                    </a:lnTo>
                    <a:lnTo>
                      <a:pt x="24535" y="20059"/>
                    </a:lnTo>
                    <a:lnTo>
                      <a:pt x="24784" y="20018"/>
                    </a:lnTo>
                    <a:lnTo>
                      <a:pt x="24991" y="19935"/>
                    </a:lnTo>
                    <a:lnTo>
                      <a:pt x="25198" y="19852"/>
                    </a:lnTo>
                    <a:lnTo>
                      <a:pt x="25364" y="19686"/>
                    </a:lnTo>
                    <a:lnTo>
                      <a:pt x="25488" y="19521"/>
                    </a:lnTo>
                    <a:lnTo>
                      <a:pt x="25612" y="19313"/>
                    </a:lnTo>
                    <a:lnTo>
                      <a:pt x="25654" y="19106"/>
                    </a:lnTo>
                    <a:lnTo>
                      <a:pt x="25695" y="18857"/>
                    </a:lnTo>
                    <a:lnTo>
                      <a:pt x="25695" y="2943"/>
                    </a:lnTo>
                    <a:lnTo>
                      <a:pt x="25654" y="2695"/>
                    </a:lnTo>
                    <a:lnTo>
                      <a:pt x="25571" y="2446"/>
                    </a:lnTo>
                    <a:lnTo>
                      <a:pt x="25488" y="2239"/>
                    </a:lnTo>
                    <a:lnTo>
                      <a:pt x="25322" y="2032"/>
                    </a:lnTo>
                    <a:lnTo>
                      <a:pt x="25115" y="1866"/>
                    </a:lnTo>
                    <a:lnTo>
                      <a:pt x="24908" y="1742"/>
                    </a:lnTo>
                    <a:lnTo>
                      <a:pt x="24659" y="1659"/>
                    </a:lnTo>
                    <a:lnTo>
                      <a:pt x="24411" y="1617"/>
                    </a:lnTo>
                    <a:lnTo>
                      <a:pt x="124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1656500" y="2190750"/>
                <a:ext cx="642400" cy="501500"/>
              </a:xfrm>
              <a:custGeom>
                <a:rect b="b" l="l" r="r" t="t"/>
                <a:pathLst>
                  <a:path extrusionOk="0" fill="none" h="20060" w="25696">
                    <a:moveTo>
                      <a:pt x="24411" y="20059"/>
                    </a:moveTo>
                    <a:lnTo>
                      <a:pt x="1244" y="18443"/>
                    </a:lnTo>
                    <a:lnTo>
                      <a:pt x="1244" y="18443"/>
                    </a:lnTo>
                    <a:lnTo>
                      <a:pt x="995" y="18402"/>
                    </a:lnTo>
                    <a:lnTo>
                      <a:pt x="747" y="18277"/>
                    </a:lnTo>
                    <a:lnTo>
                      <a:pt x="539" y="18153"/>
                    </a:lnTo>
                    <a:lnTo>
                      <a:pt x="374" y="17987"/>
                    </a:lnTo>
                    <a:lnTo>
                      <a:pt x="208" y="17821"/>
                    </a:lnTo>
                    <a:lnTo>
                      <a:pt x="83" y="17573"/>
                    </a:lnTo>
                    <a:lnTo>
                      <a:pt x="1" y="17324"/>
                    </a:lnTo>
                    <a:lnTo>
                      <a:pt x="1" y="17075"/>
                    </a:lnTo>
                    <a:lnTo>
                      <a:pt x="1" y="1161"/>
                    </a:lnTo>
                    <a:lnTo>
                      <a:pt x="1" y="1161"/>
                    </a:lnTo>
                    <a:lnTo>
                      <a:pt x="1" y="954"/>
                    </a:lnTo>
                    <a:lnTo>
                      <a:pt x="83" y="705"/>
                    </a:lnTo>
                    <a:lnTo>
                      <a:pt x="166" y="498"/>
                    </a:lnTo>
                    <a:lnTo>
                      <a:pt x="332" y="332"/>
                    </a:lnTo>
                    <a:lnTo>
                      <a:pt x="498" y="208"/>
                    </a:lnTo>
                    <a:lnTo>
                      <a:pt x="664" y="84"/>
                    </a:lnTo>
                    <a:lnTo>
                      <a:pt x="912" y="1"/>
                    </a:lnTo>
                    <a:lnTo>
                      <a:pt x="1120" y="1"/>
                    </a:lnTo>
                    <a:lnTo>
                      <a:pt x="1120" y="1"/>
                    </a:lnTo>
                    <a:lnTo>
                      <a:pt x="1244" y="1"/>
                    </a:lnTo>
                    <a:lnTo>
                      <a:pt x="24411" y="1617"/>
                    </a:lnTo>
                    <a:lnTo>
                      <a:pt x="24411" y="1617"/>
                    </a:lnTo>
                    <a:lnTo>
                      <a:pt x="24659" y="1659"/>
                    </a:lnTo>
                    <a:lnTo>
                      <a:pt x="24908" y="1742"/>
                    </a:lnTo>
                    <a:lnTo>
                      <a:pt x="25115" y="1866"/>
                    </a:lnTo>
                    <a:lnTo>
                      <a:pt x="25322" y="2032"/>
                    </a:lnTo>
                    <a:lnTo>
                      <a:pt x="25488" y="2239"/>
                    </a:lnTo>
                    <a:lnTo>
                      <a:pt x="25571" y="2446"/>
                    </a:lnTo>
                    <a:lnTo>
                      <a:pt x="25654" y="2695"/>
                    </a:lnTo>
                    <a:lnTo>
                      <a:pt x="25695" y="2943"/>
                    </a:lnTo>
                    <a:lnTo>
                      <a:pt x="25695" y="18857"/>
                    </a:lnTo>
                    <a:lnTo>
                      <a:pt x="25695" y="18857"/>
                    </a:lnTo>
                    <a:lnTo>
                      <a:pt x="25654" y="19106"/>
                    </a:lnTo>
                    <a:lnTo>
                      <a:pt x="25612" y="19313"/>
                    </a:lnTo>
                    <a:lnTo>
                      <a:pt x="25488" y="19521"/>
                    </a:lnTo>
                    <a:lnTo>
                      <a:pt x="25364" y="19686"/>
                    </a:lnTo>
                    <a:lnTo>
                      <a:pt x="25198" y="19852"/>
                    </a:lnTo>
                    <a:lnTo>
                      <a:pt x="24991" y="19935"/>
                    </a:lnTo>
                    <a:lnTo>
                      <a:pt x="24784" y="20018"/>
                    </a:lnTo>
                    <a:lnTo>
                      <a:pt x="24535" y="20059"/>
                    </a:lnTo>
                    <a:lnTo>
                      <a:pt x="24535" y="20059"/>
                    </a:lnTo>
                    <a:lnTo>
                      <a:pt x="24411" y="200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1972500" y="1612625"/>
                <a:ext cx="632025" cy="1527200"/>
              </a:xfrm>
              <a:custGeom>
                <a:rect b="b" l="l" r="r" t="t"/>
                <a:pathLst>
                  <a:path extrusionOk="0" h="61088" w="25281">
                    <a:moveTo>
                      <a:pt x="9243" y="1"/>
                    </a:moveTo>
                    <a:lnTo>
                      <a:pt x="7875" y="42"/>
                    </a:lnTo>
                    <a:lnTo>
                      <a:pt x="6549" y="166"/>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03" y="5968"/>
                    </a:lnTo>
                    <a:lnTo>
                      <a:pt x="871" y="8704"/>
                    </a:lnTo>
                    <a:lnTo>
                      <a:pt x="539" y="11439"/>
                    </a:lnTo>
                    <a:lnTo>
                      <a:pt x="332" y="14216"/>
                    </a:lnTo>
                    <a:lnTo>
                      <a:pt x="166" y="16951"/>
                    </a:lnTo>
                    <a:lnTo>
                      <a:pt x="84" y="19728"/>
                    </a:lnTo>
                    <a:lnTo>
                      <a:pt x="84" y="22504"/>
                    </a:lnTo>
                    <a:lnTo>
                      <a:pt x="125" y="25240"/>
                    </a:lnTo>
                    <a:lnTo>
                      <a:pt x="208" y="30793"/>
                    </a:lnTo>
                    <a:lnTo>
                      <a:pt x="249" y="36678"/>
                    </a:lnTo>
                    <a:lnTo>
                      <a:pt x="249" y="42646"/>
                    </a:lnTo>
                    <a:lnTo>
                      <a:pt x="208" y="48240"/>
                    </a:lnTo>
                    <a:lnTo>
                      <a:pt x="84" y="57192"/>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3209" y="21468"/>
                    </a:lnTo>
                    <a:lnTo>
                      <a:pt x="23913" y="15045"/>
                    </a:lnTo>
                    <a:lnTo>
                      <a:pt x="24659" y="8828"/>
                    </a:lnTo>
                    <a:lnTo>
                      <a:pt x="25281" y="4021"/>
                    </a:lnTo>
                    <a:lnTo>
                      <a:pt x="25281" y="3482"/>
                    </a:lnTo>
                    <a:lnTo>
                      <a:pt x="25240" y="2943"/>
                    </a:lnTo>
                    <a:lnTo>
                      <a:pt x="25074" y="2446"/>
                    </a:lnTo>
                    <a:lnTo>
                      <a:pt x="24825" y="1990"/>
                    </a:lnTo>
                    <a:lnTo>
                      <a:pt x="24535" y="1576"/>
                    </a:lnTo>
                    <a:lnTo>
                      <a:pt x="24121" y="1244"/>
                    </a:lnTo>
                    <a:lnTo>
                      <a:pt x="23706" y="954"/>
                    </a:lnTo>
                    <a:lnTo>
                      <a:pt x="23209" y="747"/>
                    </a:lnTo>
                    <a:lnTo>
                      <a:pt x="22256" y="498"/>
                    </a:lnTo>
                    <a:lnTo>
                      <a:pt x="21261" y="332"/>
                    </a:lnTo>
                    <a:lnTo>
                      <a:pt x="20266" y="208"/>
                    </a:ln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1972500" y="1612625"/>
                <a:ext cx="632025" cy="1527200"/>
              </a:xfrm>
              <a:custGeom>
                <a:rect b="b" l="l" r="r" t="t"/>
                <a:pathLst>
                  <a:path extrusionOk="0" fill="none" h="61088" w="25281">
                    <a:moveTo>
                      <a:pt x="19313" y="166"/>
                    </a:moveTo>
                    <a:lnTo>
                      <a:pt x="19313" y="166"/>
                    </a:lnTo>
                    <a:lnTo>
                      <a:pt x="18899" y="705"/>
                    </a:lnTo>
                    <a:lnTo>
                      <a:pt x="18360" y="1285"/>
                    </a:lnTo>
                    <a:lnTo>
                      <a:pt x="17117" y="2570"/>
                    </a:lnTo>
                    <a:lnTo>
                      <a:pt x="15666" y="4021"/>
                    </a:lnTo>
                    <a:lnTo>
                      <a:pt x="14920" y="4808"/>
                    </a:lnTo>
                    <a:lnTo>
                      <a:pt x="14133" y="5637"/>
                    </a:lnTo>
                    <a:lnTo>
                      <a:pt x="13345" y="6507"/>
                    </a:lnTo>
                    <a:lnTo>
                      <a:pt x="12599" y="7460"/>
                    </a:lnTo>
                    <a:lnTo>
                      <a:pt x="11853" y="8455"/>
                    </a:lnTo>
                    <a:lnTo>
                      <a:pt x="11190" y="9491"/>
                    </a:lnTo>
                    <a:lnTo>
                      <a:pt x="10610" y="10569"/>
                    </a:lnTo>
                    <a:lnTo>
                      <a:pt x="10320" y="11149"/>
                    </a:lnTo>
                    <a:lnTo>
                      <a:pt x="10071" y="11729"/>
                    </a:lnTo>
                    <a:lnTo>
                      <a:pt x="9864" y="12309"/>
                    </a:lnTo>
                    <a:lnTo>
                      <a:pt x="9657" y="12931"/>
                    </a:lnTo>
                    <a:lnTo>
                      <a:pt x="9450" y="13553"/>
                    </a:lnTo>
                    <a:lnTo>
                      <a:pt x="9325" y="14216"/>
                    </a:lnTo>
                    <a:lnTo>
                      <a:pt x="9325" y="14216"/>
                    </a:lnTo>
                    <a:lnTo>
                      <a:pt x="8994" y="12972"/>
                    </a:lnTo>
                    <a:lnTo>
                      <a:pt x="8787" y="11688"/>
                    </a:lnTo>
                    <a:lnTo>
                      <a:pt x="8621" y="10444"/>
                    </a:lnTo>
                    <a:lnTo>
                      <a:pt x="8538" y="9201"/>
                    </a:lnTo>
                    <a:lnTo>
                      <a:pt x="8455" y="7958"/>
                    </a:lnTo>
                    <a:lnTo>
                      <a:pt x="8455" y="6797"/>
                    </a:lnTo>
                    <a:lnTo>
                      <a:pt x="8497" y="5678"/>
                    </a:lnTo>
                    <a:lnTo>
                      <a:pt x="8579" y="4601"/>
                    </a:lnTo>
                    <a:lnTo>
                      <a:pt x="8662" y="3648"/>
                    </a:lnTo>
                    <a:lnTo>
                      <a:pt x="8787" y="2736"/>
                    </a:lnTo>
                    <a:lnTo>
                      <a:pt x="8994" y="1285"/>
                    </a:lnTo>
                    <a:lnTo>
                      <a:pt x="9160" y="332"/>
                    </a:lnTo>
                    <a:lnTo>
                      <a:pt x="9243" y="1"/>
                    </a:lnTo>
                    <a:lnTo>
                      <a:pt x="9243" y="1"/>
                    </a:lnTo>
                    <a:lnTo>
                      <a:pt x="7875" y="42"/>
                    </a:lnTo>
                    <a:lnTo>
                      <a:pt x="6549" y="166"/>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03" y="5968"/>
                    </a:lnTo>
                    <a:lnTo>
                      <a:pt x="871" y="8704"/>
                    </a:lnTo>
                    <a:lnTo>
                      <a:pt x="539" y="11439"/>
                    </a:lnTo>
                    <a:lnTo>
                      <a:pt x="332" y="14216"/>
                    </a:lnTo>
                    <a:lnTo>
                      <a:pt x="166" y="16951"/>
                    </a:lnTo>
                    <a:lnTo>
                      <a:pt x="84" y="19728"/>
                    </a:lnTo>
                    <a:lnTo>
                      <a:pt x="84" y="22504"/>
                    </a:lnTo>
                    <a:lnTo>
                      <a:pt x="125" y="25240"/>
                    </a:lnTo>
                    <a:lnTo>
                      <a:pt x="125" y="25240"/>
                    </a:lnTo>
                    <a:lnTo>
                      <a:pt x="208" y="30793"/>
                    </a:lnTo>
                    <a:lnTo>
                      <a:pt x="249" y="36678"/>
                    </a:lnTo>
                    <a:lnTo>
                      <a:pt x="249" y="42646"/>
                    </a:lnTo>
                    <a:lnTo>
                      <a:pt x="208" y="48240"/>
                    </a:lnTo>
                    <a:lnTo>
                      <a:pt x="84" y="57192"/>
                    </a:lnTo>
                    <a:lnTo>
                      <a:pt x="1" y="60798"/>
                    </a:lnTo>
                    <a:lnTo>
                      <a:pt x="1" y="60798"/>
                    </a:lnTo>
                    <a:lnTo>
                      <a:pt x="2404" y="60922"/>
                    </a:lnTo>
                    <a:lnTo>
                      <a:pt x="5057" y="61005"/>
                    </a:lnTo>
                    <a:lnTo>
                      <a:pt x="8455" y="61046"/>
                    </a:lnTo>
                    <a:lnTo>
                      <a:pt x="12392" y="61088"/>
                    </a:lnTo>
                    <a:lnTo>
                      <a:pt x="14506" y="61046"/>
                    </a:lnTo>
                    <a:lnTo>
                      <a:pt x="16661" y="61005"/>
                    </a:lnTo>
                    <a:lnTo>
                      <a:pt x="18816" y="60922"/>
                    </a:lnTo>
                    <a:lnTo>
                      <a:pt x="21012" y="60798"/>
                    </a:lnTo>
                    <a:lnTo>
                      <a:pt x="23167" y="60632"/>
                    </a:lnTo>
                    <a:lnTo>
                      <a:pt x="25281" y="60425"/>
                    </a:lnTo>
                    <a:lnTo>
                      <a:pt x="25281" y="60425"/>
                    </a:lnTo>
                    <a:lnTo>
                      <a:pt x="25198" y="58352"/>
                    </a:lnTo>
                    <a:lnTo>
                      <a:pt x="25074" y="56115"/>
                    </a:lnTo>
                    <a:lnTo>
                      <a:pt x="24908" y="53794"/>
                    </a:lnTo>
                    <a:lnTo>
                      <a:pt x="24701" y="51349"/>
                    </a:lnTo>
                    <a:lnTo>
                      <a:pt x="24203" y="46375"/>
                    </a:lnTo>
                    <a:lnTo>
                      <a:pt x="23706" y="41444"/>
                    </a:lnTo>
                    <a:lnTo>
                      <a:pt x="23250" y="36802"/>
                    </a:lnTo>
                    <a:lnTo>
                      <a:pt x="22877" y="32658"/>
                    </a:lnTo>
                    <a:lnTo>
                      <a:pt x="22712" y="30834"/>
                    </a:lnTo>
                    <a:lnTo>
                      <a:pt x="22670" y="29259"/>
                    </a:lnTo>
                    <a:lnTo>
                      <a:pt x="22629" y="27933"/>
                    </a:lnTo>
                    <a:lnTo>
                      <a:pt x="22670" y="26897"/>
                    </a:lnTo>
                    <a:lnTo>
                      <a:pt x="22670" y="26897"/>
                    </a:lnTo>
                    <a:lnTo>
                      <a:pt x="23209" y="21468"/>
                    </a:lnTo>
                    <a:lnTo>
                      <a:pt x="23913" y="15045"/>
                    </a:lnTo>
                    <a:lnTo>
                      <a:pt x="24659" y="8828"/>
                    </a:lnTo>
                    <a:lnTo>
                      <a:pt x="25281" y="4021"/>
                    </a:lnTo>
                    <a:lnTo>
                      <a:pt x="25281" y="4021"/>
                    </a:lnTo>
                    <a:lnTo>
                      <a:pt x="25281" y="3482"/>
                    </a:lnTo>
                    <a:lnTo>
                      <a:pt x="25240" y="2943"/>
                    </a:lnTo>
                    <a:lnTo>
                      <a:pt x="25074" y="2446"/>
                    </a:lnTo>
                    <a:lnTo>
                      <a:pt x="24825" y="1990"/>
                    </a:lnTo>
                    <a:lnTo>
                      <a:pt x="24535" y="1576"/>
                    </a:lnTo>
                    <a:lnTo>
                      <a:pt x="24121" y="1244"/>
                    </a:lnTo>
                    <a:lnTo>
                      <a:pt x="23706" y="954"/>
                    </a:lnTo>
                    <a:lnTo>
                      <a:pt x="23209" y="747"/>
                    </a:lnTo>
                    <a:lnTo>
                      <a:pt x="23209" y="747"/>
                    </a:lnTo>
                    <a:lnTo>
                      <a:pt x="22256" y="498"/>
                    </a:lnTo>
                    <a:lnTo>
                      <a:pt x="21261" y="332"/>
                    </a:lnTo>
                    <a:lnTo>
                      <a:pt x="20266" y="208"/>
                    </a:lnTo>
                    <a:lnTo>
                      <a:pt x="19313" y="1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2443925" y="1616775"/>
                <a:ext cx="73575" cy="15575"/>
              </a:xfrm>
              <a:custGeom>
                <a:rect b="b" l="l" r="r" t="t"/>
                <a:pathLst>
                  <a:path extrusionOk="0" h="623" w="2943">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2443925" y="1616775"/>
                <a:ext cx="73575" cy="15575"/>
              </a:xfrm>
              <a:custGeom>
                <a:rect b="b" l="l" r="r" t="t"/>
                <a:pathLst>
                  <a:path extrusionOk="0" fill="none" h="623" w="2943">
                    <a:moveTo>
                      <a:pt x="456" y="0"/>
                    </a:moveTo>
                    <a:lnTo>
                      <a:pt x="456" y="0"/>
                    </a:lnTo>
                    <a:lnTo>
                      <a:pt x="0" y="622"/>
                    </a:lnTo>
                    <a:lnTo>
                      <a:pt x="0" y="622"/>
                    </a:lnTo>
                    <a:lnTo>
                      <a:pt x="0" y="622"/>
                    </a:lnTo>
                    <a:lnTo>
                      <a:pt x="456" y="0"/>
                    </a:lnTo>
                    <a:lnTo>
                      <a:pt x="456" y="0"/>
                    </a:lnTo>
                    <a:lnTo>
                      <a:pt x="1078" y="42"/>
                    </a:lnTo>
                    <a:lnTo>
                      <a:pt x="1699" y="83"/>
                    </a:lnTo>
                    <a:lnTo>
                      <a:pt x="2321" y="166"/>
                    </a:lnTo>
                    <a:lnTo>
                      <a:pt x="2943" y="249"/>
                    </a:lnTo>
                    <a:lnTo>
                      <a:pt x="2943" y="249"/>
                    </a:lnTo>
                    <a:lnTo>
                      <a:pt x="2321" y="166"/>
                    </a:lnTo>
                    <a:lnTo>
                      <a:pt x="1699" y="83"/>
                    </a:lnTo>
                    <a:lnTo>
                      <a:pt x="1078" y="42"/>
                    </a:lnTo>
                    <a:lnTo>
                      <a:pt x="45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2554775" y="1632325"/>
                <a:ext cx="49750" cy="61150"/>
              </a:xfrm>
              <a:custGeom>
                <a:rect b="b" l="l" r="r" t="t"/>
                <a:pathLst>
                  <a:path extrusionOk="0" h="2446" w="1990">
                    <a:moveTo>
                      <a:pt x="1" y="0"/>
                    </a:moveTo>
                    <a:lnTo>
                      <a:pt x="415" y="166"/>
                    </a:lnTo>
                    <a:lnTo>
                      <a:pt x="747" y="373"/>
                    </a:lnTo>
                    <a:lnTo>
                      <a:pt x="1037" y="591"/>
                    </a:lnTo>
                    <a:lnTo>
                      <a:pt x="788" y="373"/>
                    </a:lnTo>
                    <a:lnTo>
                      <a:pt x="457" y="166"/>
                    </a:lnTo>
                    <a:lnTo>
                      <a:pt x="42" y="0"/>
                    </a:lnTo>
                    <a:close/>
                    <a:moveTo>
                      <a:pt x="1037" y="591"/>
                    </a:moveTo>
                    <a:lnTo>
                      <a:pt x="1120" y="663"/>
                    </a:lnTo>
                    <a:lnTo>
                      <a:pt x="1078" y="622"/>
                    </a:lnTo>
                    <a:lnTo>
                      <a:pt x="1037" y="591"/>
                    </a:lnTo>
                    <a:close/>
                    <a:moveTo>
                      <a:pt x="1151" y="695"/>
                    </a:moveTo>
                    <a:lnTo>
                      <a:pt x="1368" y="912"/>
                    </a:lnTo>
                    <a:lnTo>
                      <a:pt x="1576" y="1285"/>
                    </a:lnTo>
                    <a:lnTo>
                      <a:pt x="1719" y="1514"/>
                    </a:lnTo>
                    <a:lnTo>
                      <a:pt x="1617" y="1285"/>
                    </a:lnTo>
                    <a:lnTo>
                      <a:pt x="1410" y="953"/>
                    </a:lnTo>
                    <a:lnTo>
                      <a:pt x="1151" y="695"/>
                    </a:lnTo>
                    <a:close/>
                    <a:moveTo>
                      <a:pt x="1719" y="1514"/>
                    </a:moveTo>
                    <a:lnTo>
                      <a:pt x="1783" y="1658"/>
                    </a:lnTo>
                    <a:lnTo>
                      <a:pt x="1907" y="2031"/>
                    </a:lnTo>
                    <a:lnTo>
                      <a:pt x="1783" y="1616"/>
                    </a:lnTo>
                    <a:lnTo>
                      <a:pt x="1719" y="1514"/>
                    </a:lnTo>
                    <a:close/>
                    <a:moveTo>
                      <a:pt x="1907" y="2031"/>
                    </a:moveTo>
                    <a:lnTo>
                      <a:pt x="1990" y="2445"/>
                    </a:lnTo>
                    <a:lnTo>
                      <a:pt x="1990" y="2404"/>
                    </a:lnTo>
                    <a:lnTo>
                      <a:pt x="1907" y="203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2554775" y="1632325"/>
                <a:ext cx="49750" cy="61150"/>
              </a:xfrm>
              <a:custGeom>
                <a:rect b="b" l="l" r="r" t="t"/>
                <a:pathLst>
                  <a:path extrusionOk="0" fill="none" h="2446" w="1990">
                    <a:moveTo>
                      <a:pt x="1" y="0"/>
                    </a:moveTo>
                    <a:lnTo>
                      <a:pt x="1" y="0"/>
                    </a:lnTo>
                    <a:lnTo>
                      <a:pt x="415" y="166"/>
                    </a:lnTo>
                    <a:lnTo>
                      <a:pt x="747" y="373"/>
                    </a:lnTo>
                    <a:lnTo>
                      <a:pt x="1078" y="622"/>
                    </a:lnTo>
                    <a:lnTo>
                      <a:pt x="1368" y="912"/>
                    </a:lnTo>
                    <a:lnTo>
                      <a:pt x="1576" y="1285"/>
                    </a:lnTo>
                    <a:lnTo>
                      <a:pt x="1783" y="1616"/>
                    </a:lnTo>
                    <a:lnTo>
                      <a:pt x="1907" y="2031"/>
                    </a:lnTo>
                    <a:lnTo>
                      <a:pt x="1990" y="2404"/>
                    </a:lnTo>
                    <a:lnTo>
                      <a:pt x="1990" y="2404"/>
                    </a:lnTo>
                    <a:lnTo>
                      <a:pt x="1990" y="2445"/>
                    </a:lnTo>
                    <a:lnTo>
                      <a:pt x="1990" y="2445"/>
                    </a:lnTo>
                    <a:lnTo>
                      <a:pt x="1907" y="2031"/>
                    </a:lnTo>
                    <a:lnTo>
                      <a:pt x="1783" y="1658"/>
                    </a:lnTo>
                    <a:lnTo>
                      <a:pt x="1617" y="1285"/>
                    </a:lnTo>
                    <a:lnTo>
                      <a:pt x="1410" y="953"/>
                    </a:lnTo>
                    <a:lnTo>
                      <a:pt x="1120" y="663"/>
                    </a:lnTo>
                    <a:lnTo>
                      <a:pt x="788" y="373"/>
                    </a:lnTo>
                    <a:lnTo>
                      <a:pt x="457" y="166"/>
                    </a:lnTo>
                    <a:lnTo>
                      <a:pt x="42" y="0"/>
                    </a:lnTo>
                    <a:lnTo>
                      <a:pt x="42"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1972500" y="1612625"/>
                <a:ext cx="632025" cy="1527200"/>
              </a:xfrm>
              <a:custGeom>
                <a:rect b="b" l="l" r="r" t="t"/>
                <a:pathLst>
                  <a:path extrusionOk="0" h="61088" w="25281">
                    <a:moveTo>
                      <a:pt x="9118" y="1"/>
                    </a:moveTo>
                    <a:lnTo>
                      <a:pt x="7792" y="42"/>
                    </a:lnTo>
                    <a:lnTo>
                      <a:pt x="6466" y="208"/>
                    </a:lnTo>
                    <a:lnTo>
                      <a:pt x="5181" y="415"/>
                    </a:lnTo>
                    <a:lnTo>
                      <a:pt x="3896" y="747"/>
                    </a:lnTo>
                    <a:lnTo>
                      <a:pt x="3440" y="912"/>
                    </a:lnTo>
                    <a:lnTo>
                      <a:pt x="3067" y="1120"/>
                    </a:lnTo>
                    <a:lnTo>
                      <a:pt x="2736" y="1368"/>
                    </a:lnTo>
                    <a:lnTo>
                      <a:pt x="2404" y="1658"/>
                    </a:lnTo>
                    <a:lnTo>
                      <a:pt x="2114" y="1990"/>
                    </a:lnTo>
                    <a:lnTo>
                      <a:pt x="1907" y="2363"/>
                    </a:lnTo>
                    <a:lnTo>
                      <a:pt x="1741" y="2777"/>
                    </a:lnTo>
                    <a:lnTo>
                      <a:pt x="1617" y="3233"/>
                    </a:lnTo>
                    <a:lnTo>
                      <a:pt x="1285" y="5554"/>
                    </a:lnTo>
                    <a:lnTo>
                      <a:pt x="954" y="7875"/>
                    </a:lnTo>
                    <a:lnTo>
                      <a:pt x="664" y="10237"/>
                    </a:lnTo>
                    <a:lnTo>
                      <a:pt x="457" y="12558"/>
                    </a:lnTo>
                    <a:lnTo>
                      <a:pt x="291" y="14920"/>
                    </a:lnTo>
                    <a:lnTo>
                      <a:pt x="166" y="17282"/>
                    </a:lnTo>
                    <a:lnTo>
                      <a:pt x="84" y="19603"/>
                    </a:lnTo>
                    <a:lnTo>
                      <a:pt x="84" y="21966"/>
                    </a:lnTo>
                    <a:lnTo>
                      <a:pt x="125" y="25240"/>
                    </a:lnTo>
                    <a:lnTo>
                      <a:pt x="166" y="28265"/>
                    </a:lnTo>
                    <a:lnTo>
                      <a:pt x="249" y="31456"/>
                    </a:lnTo>
                    <a:lnTo>
                      <a:pt x="249" y="38087"/>
                    </a:lnTo>
                    <a:lnTo>
                      <a:pt x="249" y="38418"/>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249" y="46666"/>
                    </a:lnTo>
                    <a:lnTo>
                      <a:pt x="208" y="46624"/>
                    </a:lnTo>
                    <a:lnTo>
                      <a:pt x="166" y="52177"/>
                    </a:lnTo>
                    <a:lnTo>
                      <a:pt x="84" y="56695"/>
                    </a:lnTo>
                    <a:lnTo>
                      <a:pt x="1" y="60798"/>
                    </a:lnTo>
                    <a:lnTo>
                      <a:pt x="830" y="60839"/>
                    </a:lnTo>
                    <a:lnTo>
                      <a:pt x="3150" y="60922"/>
                    </a:lnTo>
                    <a:lnTo>
                      <a:pt x="6632" y="61046"/>
                    </a:lnTo>
                    <a:lnTo>
                      <a:pt x="10942" y="61088"/>
                    </a:lnTo>
                    <a:lnTo>
                      <a:pt x="14381" y="61046"/>
                    </a:lnTo>
                    <a:lnTo>
                      <a:pt x="18028" y="60922"/>
                    </a:lnTo>
                    <a:lnTo>
                      <a:pt x="19852" y="60839"/>
                    </a:lnTo>
                    <a:lnTo>
                      <a:pt x="21675" y="60756"/>
                    </a:lnTo>
                    <a:lnTo>
                      <a:pt x="23499" y="60590"/>
                    </a:lnTo>
                    <a:lnTo>
                      <a:pt x="25281" y="60425"/>
                    </a:lnTo>
                    <a:lnTo>
                      <a:pt x="25157" y="57772"/>
                    </a:lnTo>
                    <a:lnTo>
                      <a:pt x="24991" y="54913"/>
                    </a:lnTo>
                    <a:lnTo>
                      <a:pt x="24742" y="51887"/>
                    </a:lnTo>
                    <a:lnTo>
                      <a:pt x="24452" y="48779"/>
                    </a:lnTo>
                    <a:lnTo>
                      <a:pt x="23830" y="42521"/>
                    </a:lnTo>
                    <a:lnTo>
                      <a:pt x="23209" y="36595"/>
                    </a:lnTo>
                    <a:lnTo>
                      <a:pt x="23126" y="37009"/>
                    </a:lnTo>
                    <a:lnTo>
                      <a:pt x="23002" y="37424"/>
                    </a:lnTo>
                    <a:lnTo>
                      <a:pt x="22712" y="38128"/>
                    </a:lnTo>
                    <a:lnTo>
                      <a:pt x="22463" y="38626"/>
                    </a:lnTo>
                    <a:lnTo>
                      <a:pt x="22380" y="38791"/>
                    </a:lnTo>
                    <a:lnTo>
                      <a:pt x="22256" y="39040"/>
                    </a:lnTo>
                    <a:lnTo>
                      <a:pt x="23002" y="39579"/>
                    </a:lnTo>
                    <a:lnTo>
                      <a:pt x="23043" y="40076"/>
                    </a:lnTo>
                    <a:lnTo>
                      <a:pt x="23085" y="40615"/>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6926"/>
                    </a:lnTo>
                    <a:lnTo>
                      <a:pt x="16122" y="36180"/>
                    </a:lnTo>
                    <a:lnTo>
                      <a:pt x="16164" y="35434"/>
                    </a:lnTo>
                    <a:lnTo>
                      <a:pt x="16246" y="34771"/>
                    </a:lnTo>
                    <a:lnTo>
                      <a:pt x="18650" y="36471"/>
                    </a:lnTo>
                    <a:lnTo>
                      <a:pt x="19976" y="34730"/>
                    </a:lnTo>
                    <a:lnTo>
                      <a:pt x="18526" y="33943"/>
                    </a:lnTo>
                    <a:lnTo>
                      <a:pt x="19479" y="32119"/>
                    </a:lnTo>
                    <a:lnTo>
                      <a:pt x="20474" y="30296"/>
                    </a:lnTo>
                    <a:lnTo>
                      <a:pt x="21385" y="28431"/>
                    </a:lnTo>
                    <a:lnTo>
                      <a:pt x="22297" y="26566"/>
                    </a:lnTo>
                    <a:lnTo>
                      <a:pt x="22836" y="25405"/>
                    </a:lnTo>
                    <a:lnTo>
                      <a:pt x="23292" y="20888"/>
                    </a:lnTo>
                    <a:lnTo>
                      <a:pt x="23830" y="15790"/>
                    </a:lnTo>
                    <a:lnTo>
                      <a:pt x="23292" y="14381"/>
                    </a:lnTo>
                    <a:lnTo>
                      <a:pt x="22712" y="12972"/>
                    </a:lnTo>
                    <a:lnTo>
                      <a:pt x="21883" y="11107"/>
                    </a:lnTo>
                    <a:lnTo>
                      <a:pt x="20971" y="9242"/>
                    </a:lnTo>
                    <a:lnTo>
                      <a:pt x="20059" y="7419"/>
                    </a:lnTo>
                    <a:lnTo>
                      <a:pt x="19106" y="5637"/>
                    </a:lnTo>
                    <a:lnTo>
                      <a:pt x="24991" y="2612"/>
                    </a:lnTo>
                    <a:lnTo>
                      <a:pt x="25281" y="3192"/>
                    </a:lnTo>
                    <a:lnTo>
                      <a:pt x="25198" y="2819"/>
                    </a:lnTo>
                    <a:lnTo>
                      <a:pt x="25074" y="2404"/>
                    </a:lnTo>
                    <a:lnTo>
                      <a:pt x="24867" y="2073"/>
                    </a:lnTo>
                    <a:lnTo>
                      <a:pt x="24659" y="1700"/>
                    </a:lnTo>
                    <a:lnTo>
                      <a:pt x="24369" y="1410"/>
                    </a:lnTo>
                    <a:lnTo>
                      <a:pt x="24038" y="1161"/>
                    </a:lnTo>
                    <a:lnTo>
                      <a:pt x="23706" y="954"/>
                    </a:lnTo>
                    <a:lnTo>
                      <a:pt x="23292" y="788"/>
                    </a:lnTo>
                    <a:lnTo>
                      <a:pt x="22546" y="581"/>
                    </a:lnTo>
                    <a:lnTo>
                      <a:pt x="21800" y="415"/>
                    </a:lnTo>
                    <a:lnTo>
                      <a:pt x="21178" y="332"/>
                    </a:lnTo>
                    <a:lnTo>
                      <a:pt x="20556" y="249"/>
                    </a:lnTo>
                    <a:lnTo>
                      <a:pt x="19935" y="208"/>
                    </a:lnTo>
                    <a:lnTo>
                      <a:pt x="19313" y="166"/>
                    </a:lnTo>
                    <a:lnTo>
                      <a:pt x="18857" y="788"/>
                    </a:lnTo>
                    <a:lnTo>
                      <a:pt x="18319" y="1368"/>
                    </a:lnTo>
                    <a:lnTo>
                      <a:pt x="17738" y="1990"/>
                    </a:lnTo>
                    <a:lnTo>
                      <a:pt x="16329" y="3358"/>
                    </a:lnTo>
                    <a:lnTo>
                      <a:pt x="14796" y="4891"/>
                    </a:lnTo>
                    <a:lnTo>
                      <a:pt x="14008" y="5761"/>
                    </a:lnTo>
                    <a:lnTo>
                      <a:pt x="13262" y="6632"/>
                    </a:lnTo>
                    <a:lnTo>
                      <a:pt x="12599" y="7419"/>
                    </a:lnTo>
                    <a:lnTo>
                      <a:pt x="12019" y="8248"/>
                    </a:lnTo>
                    <a:lnTo>
                      <a:pt x="11439" y="9077"/>
                    </a:lnTo>
                    <a:lnTo>
                      <a:pt x="10900" y="9988"/>
                    </a:lnTo>
                    <a:lnTo>
                      <a:pt x="10403" y="10942"/>
                    </a:lnTo>
                    <a:lnTo>
                      <a:pt x="9947" y="11978"/>
                    </a:lnTo>
                    <a:lnTo>
                      <a:pt x="9616" y="13055"/>
                    </a:lnTo>
                    <a:lnTo>
                      <a:pt x="9450" y="13635"/>
                    </a:lnTo>
                    <a:lnTo>
                      <a:pt x="9325" y="14216"/>
                    </a:lnTo>
                    <a:lnTo>
                      <a:pt x="9035" y="13097"/>
                    </a:lnTo>
                    <a:lnTo>
                      <a:pt x="8828" y="11978"/>
                    </a:lnTo>
                    <a:lnTo>
                      <a:pt x="8662" y="10859"/>
                    </a:lnTo>
                    <a:lnTo>
                      <a:pt x="8538" y="9740"/>
                    </a:lnTo>
                    <a:lnTo>
                      <a:pt x="8497" y="8579"/>
                    </a:lnTo>
                    <a:lnTo>
                      <a:pt x="8455" y="7419"/>
                    </a:lnTo>
                    <a:lnTo>
                      <a:pt x="8497" y="5927"/>
                    </a:lnTo>
                    <a:lnTo>
                      <a:pt x="8579" y="4518"/>
                    </a:lnTo>
                    <a:lnTo>
                      <a:pt x="8704" y="3275"/>
                    </a:lnTo>
                    <a:lnTo>
                      <a:pt x="8870" y="2156"/>
                    </a:lnTo>
                    <a:lnTo>
                      <a:pt x="9118" y="581"/>
                    </a:lnTo>
                    <a:lnTo>
                      <a:pt x="9243"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1972500" y="1612625"/>
                <a:ext cx="632025" cy="1527200"/>
              </a:xfrm>
              <a:custGeom>
                <a:rect b="b" l="l" r="r" t="t"/>
                <a:pathLst>
                  <a:path extrusionOk="0" fill="none" h="61088" w="25281">
                    <a:moveTo>
                      <a:pt x="9118" y="1"/>
                    </a:moveTo>
                    <a:lnTo>
                      <a:pt x="9118" y="1"/>
                    </a:lnTo>
                    <a:lnTo>
                      <a:pt x="7792" y="42"/>
                    </a:lnTo>
                    <a:lnTo>
                      <a:pt x="6466" y="208"/>
                    </a:lnTo>
                    <a:lnTo>
                      <a:pt x="5181" y="415"/>
                    </a:lnTo>
                    <a:lnTo>
                      <a:pt x="3896" y="747"/>
                    </a:lnTo>
                    <a:lnTo>
                      <a:pt x="3896" y="747"/>
                    </a:lnTo>
                    <a:lnTo>
                      <a:pt x="3440" y="912"/>
                    </a:lnTo>
                    <a:lnTo>
                      <a:pt x="3067" y="1120"/>
                    </a:lnTo>
                    <a:lnTo>
                      <a:pt x="2736" y="1368"/>
                    </a:lnTo>
                    <a:lnTo>
                      <a:pt x="2404" y="1658"/>
                    </a:lnTo>
                    <a:lnTo>
                      <a:pt x="2114" y="1990"/>
                    </a:lnTo>
                    <a:lnTo>
                      <a:pt x="1907" y="2363"/>
                    </a:lnTo>
                    <a:lnTo>
                      <a:pt x="1741" y="2777"/>
                    </a:lnTo>
                    <a:lnTo>
                      <a:pt x="1617" y="3233"/>
                    </a:lnTo>
                    <a:lnTo>
                      <a:pt x="1617" y="3233"/>
                    </a:lnTo>
                    <a:lnTo>
                      <a:pt x="1285" y="5554"/>
                    </a:lnTo>
                    <a:lnTo>
                      <a:pt x="954" y="7875"/>
                    </a:lnTo>
                    <a:lnTo>
                      <a:pt x="664" y="10237"/>
                    </a:lnTo>
                    <a:lnTo>
                      <a:pt x="457" y="12558"/>
                    </a:lnTo>
                    <a:lnTo>
                      <a:pt x="291" y="14920"/>
                    </a:lnTo>
                    <a:lnTo>
                      <a:pt x="166" y="17282"/>
                    </a:lnTo>
                    <a:lnTo>
                      <a:pt x="84" y="19603"/>
                    </a:lnTo>
                    <a:lnTo>
                      <a:pt x="84" y="21966"/>
                    </a:lnTo>
                    <a:lnTo>
                      <a:pt x="84" y="21966"/>
                    </a:lnTo>
                    <a:lnTo>
                      <a:pt x="125" y="25240"/>
                    </a:lnTo>
                    <a:lnTo>
                      <a:pt x="125" y="25240"/>
                    </a:lnTo>
                    <a:lnTo>
                      <a:pt x="166" y="28265"/>
                    </a:lnTo>
                    <a:lnTo>
                      <a:pt x="249" y="31456"/>
                    </a:lnTo>
                    <a:lnTo>
                      <a:pt x="249" y="38087"/>
                    </a:lnTo>
                    <a:lnTo>
                      <a:pt x="249" y="38087"/>
                    </a:lnTo>
                    <a:lnTo>
                      <a:pt x="249" y="38418"/>
                    </a:lnTo>
                    <a:lnTo>
                      <a:pt x="1990" y="34771"/>
                    </a:lnTo>
                    <a:lnTo>
                      <a:pt x="1990" y="34771"/>
                    </a:lnTo>
                    <a:lnTo>
                      <a:pt x="1990" y="34771"/>
                    </a:lnTo>
                    <a:lnTo>
                      <a:pt x="1990" y="34771"/>
                    </a:lnTo>
                    <a:lnTo>
                      <a:pt x="1990" y="34771"/>
                    </a:lnTo>
                    <a:lnTo>
                      <a:pt x="1949" y="36553"/>
                    </a:lnTo>
                    <a:lnTo>
                      <a:pt x="1866" y="38501"/>
                    </a:lnTo>
                    <a:lnTo>
                      <a:pt x="1741" y="40491"/>
                    </a:lnTo>
                    <a:lnTo>
                      <a:pt x="1576" y="42397"/>
                    </a:lnTo>
                    <a:lnTo>
                      <a:pt x="1327" y="44096"/>
                    </a:lnTo>
                    <a:lnTo>
                      <a:pt x="1203" y="44801"/>
                    </a:lnTo>
                    <a:lnTo>
                      <a:pt x="1078" y="45464"/>
                    </a:lnTo>
                    <a:lnTo>
                      <a:pt x="912" y="45961"/>
                    </a:lnTo>
                    <a:lnTo>
                      <a:pt x="747" y="46375"/>
                    </a:lnTo>
                    <a:lnTo>
                      <a:pt x="581" y="46583"/>
                    </a:lnTo>
                    <a:lnTo>
                      <a:pt x="457" y="46666"/>
                    </a:lnTo>
                    <a:lnTo>
                      <a:pt x="374" y="46666"/>
                    </a:lnTo>
                    <a:lnTo>
                      <a:pt x="374" y="46666"/>
                    </a:lnTo>
                    <a:lnTo>
                      <a:pt x="249" y="46666"/>
                    </a:lnTo>
                    <a:lnTo>
                      <a:pt x="249" y="46666"/>
                    </a:lnTo>
                    <a:lnTo>
                      <a:pt x="208" y="46624"/>
                    </a:lnTo>
                    <a:lnTo>
                      <a:pt x="208" y="46624"/>
                    </a:lnTo>
                    <a:lnTo>
                      <a:pt x="166" y="52177"/>
                    </a:lnTo>
                    <a:lnTo>
                      <a:pt x="84" y="56695"/>
                    </a:lnTo>
                    <a:lnTo>
                      <a:pt x="1" y="60798"/>
                    </a:lnTo>
                    <a:lnTo>
                      <a:pt x="1" y="60798"/>
                    </a:lnTo>
                    <a:lnTo>
                      <a:pt x="1" y="60798"/>
                    </a:lnTo>
                    <a:lnTo>
                      <a:pt x="830" y="60839"/>
                    </a:lnTo>
                    <a:lnTo>
                      <a:pt x="3150" y="60922"/>
                    </a:lnTo>
                    <a:lnTo>
                      <a:pt x="6632" y="61046"/>
                    </a:lnTo>
                    <a:lnTo>
                      <a:pt x="10942" y="61088"/>
                    </a:lnTo>
                    <a:lnTo>
                      <a:pt x="10942" y="61088"/>
                    </a:lnTo>
                    <a:lnTo>
                      <a:pt x="14381" y="61046"/>
                    </a:lnTo>
                    <a:lnTo>
                      <a:pt x="18028" y="60922"/>
                    </a:lnTo>
                    <a:lnTo>
                      <a:pt x="19852" y="60839"/>
                    </a:lnTo>
                    <a:lnTo>
                      <a:pt x="21675" y="60756"/>
                    </a:lnTo>
                    <a:lnTo>
                      <a:pt x="23499" y="60590"/>
                    </a:lnTo>
                    <a:lnTo>
                      <a:pt x="25281" y="60425"/>
                    </a:lnTo>
                    <a:lnTo>
                      <a:pt x="25281" y="60425"/>
                    </a:lnTo>
                    <a:lnTo>
                      <a:pt x="25157" y="57772"/>
                    </a:lnTo>
                    <a:lnTo>
                      <a:pt x="24991" y="54913"/>
                    </a:lnTo>
                    <a:lnTo>
                      <a:pt x="24742" y="51887"/>
                    </a:lnTo>
                    <a:lnTo>
                      <a:pt x="24452" y="48779"/>
                    </a:lnTo>
                    <a:lnTo>
                      <a:pt x="23830" y="42521"/>
                    </a:lnTo>
                    <a:lnTo>
                      <a:pt x="23209" y="36595"/>
                    </a:lnTo>
                    <a:lnTo>
                      <a:pt x="23209" y="36595"/>
                    </a:lnTo>
                    <a:lnTo>
                      <a:pt x="23126" y="37009"/>
                    </a:lnTo>
                    <a:lnTo>
                      <a:pt x="23002" y="37424"/>
                    </a:lnTo>
                    <a:lnTo>
                      <a:pt x="22712" y="38128"/>
                    </a:lnTo>
                    <a:lnTo>
                      <a:pt x="22463" y="38626"/>
                    </a:lnTo>
                    <a:lnTo>
                      <a:pt x="22380" y="38791"/>
                    </a:lnTo>
                    <a:lnTo>
                      <a:pt x="22380" y="38791"/>
                    </a:lnTo>
                    <a:lnTo>
                      <a:pt x="22256" y="39040"/>
                    </a:lnTo>
                    <a:lnTo>
                      <a:pt x="23002" y="39579"/>
                    </a:lnTo>
                    <a:lnTo>
                      <a:pt x="23002" y="39579"/>
                    </a:lnTo>
                    <a:lnTo>
                      <a:pt x="23043" y="40076"/>
                    </a:lnTo>
                    <a:lnTo>
                      <a:pt x="23085" y="40615"/>
                    </a:lnTo>
                    <a:lnTo>
                      <a:pt x="23085" y="41319"/>
                    </a:lnTo>
                    <a:lnTo>
                      <a:pt x="23085" y="41319"/>
                    </a:lnTo>
                    <a:lnTo>
                      <a:pt x="23085" y="42065"/>
                    </a:lnTo>
                    <a:lnTo>
                      <a:pt x="23002" y="42894"/>
                    </a:lnTo>
                    <a:lnTo>
                      <a:pt x="22836" y="43765"/>
                    </a:lnTo>
                    <a:lnTo>
                      <a:pt x="22712" y="44138"/>
                    </a:lnTo>
                    <a:lnTo>
                      <a:pt x="22587" y="44552"/>
                    </a:lnTo>
                    <a:lnTo>
                      <a:pt x="22421" y="44925"/>
                    </a:lnTo>
                    <a:lnTo>
                      <a:pt x="22214" y="45298"/>
                    </a:lnTo>
                    <a:lnTo>
                      <a:pt x="21966" y="45629"/>
                    </a:lnTo>
                    <a:lnTo>
                      <a:pt x="21717" y="45920"/>
                    </a:lnTo>
                    <a:lnTo>
                      <a:pt x="21427" y="46168"/>
                    </a:lnTo>
                    <a:lnTo>
                      <a:pt x="21054" y="46375"/>
                    </a:lnTo>
                    <a:lnTo>
                      <a:pt x="20681" y="46541"/>
                    </a:lnTo>
                    <a:lnTo>
                      <a:pt x="20225" y="46666"/>
                    </a:lnTo>
                    <a:lnTo>
                      <a:pt x="20225" y="46666"/>
                    </a:lnTo>
                    <a:lnTo>
                      <a:pt x="19852" y="46666"/>
                    </a:lnTo>
                    <a:lnTo>
                      <a:pt x="19852" y="46666"/>
                    </a:lnTo>
                    <a:lnTo>
                      <a:pt x="19603" y="46666"/>
                    </a:lnTo>
                    <a:lnTo>
                      <a:pt x="19355" y="46624"/>
                    </a:lnTo>
                    <a:lnTo>
                      <a:pt x="19106" y="46583"/>
                    </a:lnTo>
                    <a:lnTo>
                      <a:pt x="18899" y="46458"/>
                    </a:lnTo>
                    <a:lnTo>
                      <a:pt x="18484" y="46210"/>
                    </a:lnTo>
                    <a:lnTo>
                      <a:pt x="18111" y="45878"/>
                    </a:lnTo>
                    <a:lnTo>
                      <a:pt x="17780" y="45464"/>
                    </a:lnTo>
                    <a:lnTo>
                      <a:pt x="17448" y="44966"/>
                    </a:lnTo>
                    <a:lnTo>
                      <a:pt x="17200" y="44386"/>
                    </a:lnTo>
                    <a:lnTo>
                      <a:pt x="16951" y="43765"/>
                    </a:lnTo>
                    <a:lnTo>
                      <a:pt x="16744" y="43101"/>
                    </a:lnTo>
                    <a:lnTo>
                      <a:pt x="16536" y="42397"/>
                    </a:lnTo>
                    <a:lnTo>
                      <a:pt x="16412" y="41651"/>
                    </a:lnTo>
                    <a:lnTo>
                      <a:pt x="16288" y="40864"/>
                    </a:lnTo>
                    <a:lnTo>
                      <a:pt x="16205" y="40076"/>
                    </a:lnTo>
                    <a:lnTo>
                      <a:pt x="16122" y="39289"/>
                    </a:lnTo>
                    <a:lnTo>
                      <a:pt x="16081" y="38501"/>
                    </a:lnTo>
                    <a:lnTo>
                      <a:pt x="16081" y="37714"/>
                    </a:lnTo>
                    <a:lnTo>
                      <a:pt x="16081" y="37714"/>
                    </a:lnTo>
                    <a:lnTo>
                      <a:pt x="16081" y="36926"/>
                    </a:lnTo>
                    <a:lnTo>
                      <a:pt x="16122" y="36180"/>
                    </a:lnTo>
                    <a:lnTo>
                      <a:pt x="16164" y="35434"/>
                    </a:lnTo>
                    <a:lnTo>
                      <a:pt x="16246" y="34771"/>
                    </a:lnTo>
                    <a:lnTo>
                      <a:pt x="18650" y="36471"/>
                    </a:lnTo>
                    <a:lnTo>
                      <a:pt x="19976" y="34730"/>
                    </a:lnTo>
                    <a:lnTo>
                      <a:pt x="18526" y="33943"/>
                    </a:lnTo>
                    <a:lnTo>
                      <a:pt x="18526" y="33943"/>
                    </a:lnTo>
                    <a:lnTo>
                      <a:pt x="18526" y="33943"/>
                    </a:lnTo>
                    <a:lnTo>
                      <a:pt x="19479" y="32119"/>
                    </a:lnTo>
                    <a:lnTo>
                      <a:pt x="20474" y="30296"/>
                    </a:lnTo>
                    <a:lnTo>
                      <a:pt x="21385" y="28431"/>
                    </a:lnTo>
                    <a:lnTo>
                      <a:pt x="22297" y="26566"/>
                    </a:lnTo>
                    <a:lnTo>
                      <a:pt x="22297" y="26566"/>
                    </a:lnTo>
                    <a:lnTo>
                      <a:pt x="22836" y="25405"/>
                    </a:lnTo>
                    <a:lnTo>
                      <a:pt x="22836" y="25405"/>
                    </a:lnTo>
                    <a:lnTo>
                      <a:pt x="23292" y="20888"/>
                    </a:lnTo>
                    <a:lnTo>
                      <a:pt x="23830" y="15790"/>
                    </a:lnTo>
                    <a:lnTo>
                      <a:pt x="23830" y="15790"/>
                    </a:lnTo>
                    <a:lnTo>
                      <a:pt x="23292" y="14381"/>
                    </a:lnTo>
                    <a:lnTo>
                      <a:pt x="22712" y="12972"/>
                    </a:lnTo>
                    <a:lnTo>
                      <a:pt x="22712" y="12972"/>
                    </a:lnTo>
                    <a:lnTo>
                      <a:pt x="21883" y="11107"/>
                    </a:lnTo>
                    <a:lnTo>
                      <a:pt x="20971" y="9242"/>
                    </a:lnTo>
                    <a:lnTo>
                      <a:pt x="20971" y="9242"/>
                    </a:lnTo>
                    <a:lnTo>
                      <a:pt x="20059" y="7419"/>
                    </a:lnTo>
                    <a:lnTo>
                      <a:pt x="19106" y="5637"/>
                    </a:lnTo>
                    <a:lnTo>
                      <a:pt x="19106" y="5637"/>
                    </a:lnTo>
                    <a:lnTo>
                      <a:pt x="19106" y="5637"/>
                    </a:lnTo>
                    <a:lnTo>
                      <a:pt x="24991" y="2612"/>
                    </a:lnTo>
                    <a:lnTo>
                      <a:pt x="24991" y="2612"/>
                    </a:lnTo>
                    <a:lnTo>
                      <a:pt x="25281" y="3192"/>
                    </a:lnTo>
                    <a:lnTo>
                      <a:pt x="25281" y="3192"/>
                    </a:lnTo>
                    <a:lnTo>
                      <a:pt x="25198" y="2819"/>
                    </a:lnTo>
                    <a:lnTo>
                      <a:pt x="25074" y="2404"/>
                    </a:lnTo>
                    <a:lnTo>
                      <a:pt x="24867" y="2073"/>
                    </a:lnTo>
                    <a:lnTo>
                      <a:pt x="24659" y="1700"/>
                    </a:lnTo>
                    <a:lnTo>
                      <a:pt x="24369" y="1410"/>
                    </a:lnTo>
                    <a:lnTo>
                      <a:pt x="24038" y="1161"/>
                    </a:lnTo>
                    <a:lnTo>
                      <a:pt x="23706" y="954"/>
                    </a:lnTo>
                    <a:lnTo>
                      <a:pt x="23292" y="788"/>
                    </a:lnTo>
                    <a:lnTo>
                      <a:pt x="23292" y="788"/>
                    </a:lnTo>
                    <a:lnTo>
                      <a:pt x="22546" y="581"/>
                    </a:lnTo>
                    <a:lnTo>
                      <a:pt x="21800" y="415"/>
                    </a:lnTo>
                    <a:lnTo>
                      <a:pt x="21800" y="415"/>
                    </a:lnTo>
                    <a:lnTo>
                      <a:pt x="21178" y="332"/>
                    </a:lnTo>
                    <a:lnTo>
                      <a:pt x="20556" y="249"/>
                    </a:lnTo>
                    <a:lnTo>
                      <a:pt x="19935" y="208"/>
                    </a:lnTo>
                    <a:lnTo>
                      <a:pt x="19313" y="166"/>
                    </a:lnTo>
                    <a:lnTo>
                      <a:pt x="19313" y="166"/>
                    </a:lnTo>
                    <a:lnTo>
                      <a:pt x="18857" y="788"/>
                    </a:lnTo>
                    <a:lnTo>
                      <a:pt x="18857" y="788"/>
                    </a:lnTo>
                    <a:lnTo>
                      <a:pt x="18319" y="1368"/>
                    </a:lnTo>
                    <a:lnTo>
                      <a:pt x="17738" y="1990"/>
                    </a:lnTo>
                    <a:lnTo>
                      <a:pt x="16329" y="3358"/>
                    </a:lnTo>
                    <a:lnTo>
                      <a:pt x="14796" y="4891"/>
                    </a:lnTo>
                    <a:lnTo>
                      <a:pt x="14008" y="5761"/>
                    </a:lnTo>
                    <a:lnTo>
                      <a:pt x="13262" y="6632"/>
                    </a:lnTo>
                    <a:lnTo>
                      <a:pt x="13262" y="6632"/>
                    </a:lnTo>
                    <a:lnTo>
                      <a:pt x="12599" y="7419"/>
                    </a:lnTo>
                    <a:lnTo>
                      <a:pt x="12019" y="8248"/>
                    </a:lnTo>
                    <a:lnTo>
                      <a:pt x="11439" y="9077"/>
                    </a:lnTo>
                    <a:lnTo>
                      <a:pt x="10900" y="9988"/>
                    </a:lnTo>
                    <a:lnTo>
                      <a:pt x="10900" y="9988"/>
                    </a:lnTo>
                    <a:lnTo>
                      <a:pt x="10403" y="10942"/>
                    </a:lnTo>
                    <a:lnTo>
                      <a:pt x="9947" y="11978"/>
                    </a:lnTo>
                    <a:lnTo>
                      <a:pt x="9616" y="13055"/>
                    </a:lnTo>
                    <a:lnTo>
                      <a:pt x="9450" y="13635"/>
                    </a:lnTo>
                    <a:lnTo>
                      <a:pt x="9325" y="14216"/>
                    </a:lnTo>
                    <a:lnTo>
                      <a:pt x="9325" y="14216"/>
                    </a:lnTo>
                    <a:lnTo>
                      <a:pt x="9035" y="13097"/>
                    </a:lnTo>
                    <a:lnTo>
                      <a:pt x="8828" y="11978"/>
                    </a:lnTo>
                    <a:lnTo>
                      <a:pt x="8662" y="10859"/>
                    </a:lnTo>
                    <a:lnTo>
                      <a:pt x="8538" y="9740"/>
                    </a:lnTo>
                    <a:lnTo>
                      <a:pt x="8538" y="9740"/>
                    </a:lnTo>
                    <a:lnTo>
                      <a:pt x="8497" y="8579"/>
                    </a:lnTo>
                    <a:lnTo>
                      <a:pt x="8455" y="7419"/>
                    </a:lnTo>
                    <a:lnTo>
                      <a:pt x="8455" y="7419"/>
                    </a:lnTo>
                    <a:lnTo>
                      <a:pt x="8497" y="5927"/>
                    </a:lnTo>
                    <a:lnTo>
                      <a:pt x="8579" y="4518"/>
                    </a:lnTo>
                    <a:lnTo>
                      <a:pt x="8704" y="3275"/>
                    </a:lnTo>
                    <a:lnTo>
                      <a:pt x="8870" y="2156"/>
                    </a:lnTo>
                    <a:lnTo>
                      <a:pt x="9118" y="581"/>
                    </a:lnTo>
                    <a:lnTo>
                      <a:pt x="9243" y="1"/>
                    </a:lnTo>
                    <a:lnTo>
                      <a:pt x="9243" y="1"/>
                    </a:lnTo>
                    <a:lnTo>
                      <a:pt x="91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2424225" y="2465325"/>
                <a:ext cx="130575" cy="117100"/>
              </a:xfrm>
              <a:custGeom>
                <a:rect b="b" l="l" r="r" t="t"/>
                <a:pathLst>
                  <a:path extrusionOk="0" h="4684" w="5223">
                    <a:moveTo>
                      <a:pt x="2363" y="0"/>
                    </a:moveTo>
                    <a:lnTo>
                      <a:pt x="1" y="3150"/>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2424225" y="2465325"/>
                <a:ext cx="130575" cy="117100"/>
              </a:xfrm>
              <a:custGeom>
                <a:rect b="b" l="l" r="r" t="t"/>
                <a:pathLst>
                  <a:path extrusionOk="0" fill="none" h="4684" w="5223">
                    <a:moveTo>
                      <a:pt x="2363" y="0"/>
                    </a:moveTo>
                    <a:lnTo>
                      <a:pt x="1" y="3150"/>
                    </a:lnTo>
                    <a:lnTo>
                      <a:pt x="4311" y="4683"/>
                    </a:lnTo>
                    <a:lnTo>
                      <a:pt x="4311" y="4683"/>
                    </a:lnTo>
                    <a:lnTo>
                      <a:pt x="4560" y="4186"/>
                    </a:lnTo>
                    <a:lnTo>
                      <a:pt x="4808" y="3647"/>
                    </a:lnTo>
                    <a:lnTo>
                      <a:pt x="5016" y="3026"/>
                    </a:lnTo>
                    <a:lnTo>
                      <a:pt x="5098" y="2653"/>
                    </a:lnTo>
                    <a:lnTo>
                      <a:pt x="5181" y="2321"/>
                    </a:lnTo>
                    <a:lnTo>
                      <a:pt x="5223" y="1948"/>
                    </a:lnTo>
                    <a:lnTo>
                      <a:pt x="5223" y="1617"/>
                    </a:lnTo>
                    <a:lnTo>
                      <a:pt x="5181" y="1285"/>
                    </a:lnTo>
                    <a:lnTo>
                      <a:pt x="5057" y="954"/>
                    </a:lnTo>
                    <a:lnTo>
                      <a:pt x="4891" y="705"/>
                    </a:lnTo>
                    <a:lnTo>
                      <a:pt x="4684" y="456"/>
                    </a:lnTo>
                    <a:lnTo>
                      <a:pt x="236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2409725" y="2544050"/>
                <a:ext cx="122275" cy="106750"/>
              </a:xfrm>
              <a:custGeom>
                <a:rect b="b" l="l" r="r" t="t"/>
                <a:pathLst>
                  <a:path extrusionOk="0" h="4270" w="4891">
                    <a:moveTo>
                      <a:pt x="581" y="1"/>
                    </a:moveTo>
                    <a:lnTo>
                      <a:pt x="42" y="2363"/>
                    </a:lnTo>
                    <a:lnTo>
                      <a:pt x="1" y="2612"/>
                    </a:lnTo>
                    <a:lnTo>
                      <a:pt x="1" y="2861"/>
                    </a:lnTo>
                    <a:lnTo>
                      <a:pt x="42" y="3109"/>
                    </a:lnTo>
                    <a:lnTo>
                      <a:pt x="166" y="3316"/>
                    </a:lnTo>
                    <a:lnTo>
                      <a:pt x="332" y="3524"/>
                    </a:lnTo>
                    <a:lnTo>
                      <a:pt x="498" y="3689"/>
                    </a:lnTo>
                    <a:lnTo>
                      <a:pt x="705" y="3814"/>
                    </a:lnTo>
                    <a:lnTo>
                      <a:pt x="954" y="3938"/>
                    </a:lnTo>
                    <a:lnTo>
                      <a:pt x="1037" y="393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2409725" y="2544050"/>
                <a:ext cx="122275" cy="106750"/>
              </a:xfrm>
              <a:custGeom>
                <a:rect b="b" l="l" r="r" t="t"/>
                <a:pathLst>
                  <a:path extrusionOk="0" fill="none" h="4270" w="4891">
                    <a:moveTo>
                      <a:pt x="1037" y="3938"/>
                    </a:moveTo>
                    <a:lnTo>
                      <a:pt x="2653" y="4228"/>
                    </a:lnTo>
                    <a:lnTo>
                      <a:pt x="2653" y="4228"/>
                    </a:lnTo>
                    <a:lnTo>
                      <a:pt x="2902" y="4270"/>
                    </a:lnTo>
                    <a:lnTo>
                      <a:pt x="3109" y="4228"/>
                    </a:lnTo>
                    <a:lnTo>
                      <a:pt x="3358" y="4145"/>
                    </a:lnTo>
                    <a:lnTo>
                      <a:pt x="3565" y="4062"/>
                    </a:lnTo>
                    <a:lnTo>
                      <a:pt x="3772" y="3938"/>
                    </a:lnTo>
                    <a:lnTo>
                      <a:pt x="3938" y="3772"/>
                    </a:lnTo>
                    <a:lnTo>
                      <a:pt x="4062" y="3565"/>
                    </a:lnTo>
                    <a:lnTo>
                      <a:pt x="4186" y="3358"/>
                    </a:lnTo>
                    <a:lnTo>
                      <a:pt x="4891" y="1534"/>
                    </a:lnTo>
                    <a:lnTo>
                      <a:pt x="581" y="1"/>
                    </a:lnTo>
                    <a:lnTo>
                      <a:pt x="42" y="2363"/>
                    </a:lnTo>
                    <a:lnTo>
                      <a:pt x="42" y="2363"/>
                    </a:lnTo>
                    <a:lnTo>
                      <a:pt x="1" y="2612"/>
                    </a:lnTo>
                    <a:lnTo>
                      <a:pt x="1" y="2861"/>
                    </a:lnTo>
                    <a:lnTo>
                      <a:pt x="42" y="3109"/>
                    </a:lnTo>
                    <a:lnTo>
                      <a:pt x="166" y="3316"/>
                    </a:lnTo>
                    <a:lnTo>
                      <a:pt x="332" y="3524"/>
                    </a:lnTo>
                    <a:lnTo>
                      <a:pt x="498" y="3689"/>
                    </a:lnTo>
                    <a:lnTo>
                      <a:pt x="705" y="3814"/>
                    </a:lnTo>
                    <a:lnTo>
                      <a:pt x="954" y="3938"/>
                    </a:lnTo>
                    <a:lnTo>
                      <a:pt x="954" y="3938"/>
                    </a:lnTo>
                    <a:lnTo>
                      <a:pt x="1037" y="39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2435625" y="1677900"/>
                <a:ext cx="305675" cy="853750"/>
              </a:xfrm>
              <a:custGeom>
                <a:rect b="b" l="l" r="r" t="t"/>
                <a:pathLst>
                  <a:path extrusionOk="0" h="34150" w="12227">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601" y="22090"/>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6619"/>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2435625" y="1677900"/>
                <a:ext cx="305675" cy="853750"/>
              </a:xfrm>
              <a:custGeom>
                <a:rect b="b" l="l" r="r" t="t"/>
                <a:pathLst>
                  <a:path extrusionOk="0" fill="none" h="34150" w="12227">
                    <a:moveTo>
                      <a:pt x="6466" y="1"/>
                    </a:moveTo>
                    <a:lnTo>
                      <a:pt x="6466" y="1"/>
                    </a:lnTo>
                    <a:lnTo>
                      <a:pt x="7378" y="1990"/>
                    </a:lnTo>
                    <a:lnTo>
                      <a:pt x="8248" y="3979"/>
                    </a:lnTo>
                    <a:lnTo>
                      <a:pt x="8248" y="3979"/>
                    </a:lnTo>
                    <a:lnTo>
                      <a:pt x="9077" y="6010"/>
                    </a:lnTo>
                    <a:lnTo>
                      <a:pt x="9906" y="8041"/>
                    </a:lnTo>
                    <a:lnTo>
                      <a:pt x="9906" y="8041"/>
                    </a:lnTo>
                    <a:lnTo>
                      <a:pt x="10652" y="10113"/>
                    </a:lnTo>
                    <a:lnTo>
                      <a:pt x="11356" y="12268"/>
                    </a:lnTo>
                    <a:lnTo>
                      <a:pt x="11356" y="12268"/>
                    </a:lnTo>
                    <a:lnTo>
                      <a:pt x="11646" y="13387"/>
                    </a:lnTo>
                    <a:lnTo>
                      <a:pt x="11936" y="14547"/>
                    </a:lnTo>
                    <a:lnTo>
                      <a:pt x="11936" y="14547"/>
                    </a:lnTo>
                    <a:lnTo>
                      <a:pt x="12061" y="15169"/>
                    </a:lnTo>
                    <a:lnTo>
                      <a:pt x="12144" y="15832"/>
                    </a:lnTo>
                    <a:lnTo>
                      <a:pt x="12144" y="15832"/>
                    </a:lnTo>
                    <a:lnTo>
                      <a:pt x="12226" y="16619"/>
                    </a:lnTo>
                    <a:lnTo>
                      <a:pt x="12226" y="17365"/>
                    </a:lnTo>
                    <a:lnTo>
                      <a:pt x="12226" y="17365"/>
                    </a:lnTo>
                    <a:lnTo>
                      <a:pt x="12185" y="17904"/>
                    </a:lnTo>
                    <a:lnTo>
                      <a:pt x="12144" y="18318"/>
                    </a:lnTo>
                    <a:lnTo>
                      <a:pt x="12144" y="18318"/>
                    </a:lnTo>
                    <a:lnTo>
                      <a:pt x="11978" y="19023"/>
                    </a:lnTo>
                    <a:lnTo>
                      <a:pt x="11978" y="19023"/>
                    </a:lnTo>
                    <a:lnTo>
                      <a:pt x="11605" y="20225"/>
                    </a:lnTo>
                    <a:lnTo>
                      <a:pt x="11605" y="20225"/>
                    </a:lnTo>
                    <a:lnTo>
                      <a:pt x="11190" y="21344"/>
                    </a:lnTo>
                    <a:lnTo>
                      <a:pt x="10776" y="22380"/>
                    </a:lnTo>
                    <a:lnTo>
                      <a:pt x="10776" y="22380"/>
                    </a:lnTo>
                    <a:lnTo>
                      <a:pt x="9906" y="24411"/>
                    </a:lnTo>
                    <a:lnTo>
                      <a:pt x="9035" y="26400"/>
                    </a:lnTo>
                    <a:lnTo>
                      <a:pt x="9035" y="26400"/>
                    </a:lnTo>
                    <a:lnTo>
                      <a:pt x="8124" y="28348"/>
                    </a:lnTo>
                    <a:lnTo>
                      <a:pt x="7170" y="30295"/>
                    </a:lnTo>
                    <a:lnTo>
                      <a:pt x="7170" y="30295"/>
                    </a:lnTo>
                    <a:lnTo>
                      <a:pt x="5264" y="34150"/>
                    </a:lnTo>
                    <a:lnTo>
                      <a:pt x="1" y="31332"/>
                    </a:lnTo>
                    <a:lnTo>
                      <a:pt x="1" y="31332"/>
                    </a:lnTo>
                    <a:lnTo>
                      <a:pt x="954" y="29508"/>
                    </a:lnTo>
                    <a:lnTo>
                      <a:pt x="1949" y="27685"/>
                    </a:lnTo>
                    <a:lnTo>
                      <a:pt x="2860" y="25820"/>
                    </a:lnTo>
                    <a:lnTo>
                      <a:pt x="3772" y="23955"/>
                    </a:lnTo>
                    <a:lnTo>
                      <a:pt x="3772" y="23955"/>
                    </a:lnTo>
                    <a:lnTo>
                      <a:pt x="4601" y="22090"/>
                    </a:lnTo>
                    <a:lnTo>
                      <a:pt x="5388" y="20225"/>
                    </a:lnTo>
                    <a:lnTo>
                      <a:pt x="5388" y="20225"/>
                    </a:lnTo>
                    <a:lnTo>
                      <a:pt x="5720" y="19313"/>
                    </a:lnTo>
                    <a:lnTo>
                      <a:pt x="6051" y="18443"/>
                    </a:lnTo>
                    <a:lnTo>
                      <a:pt x="6176" y="18028"/>
                    </a:lnTo>
                    <a:lnTo>
                      <a:pt x="6259" y="17614"/>
                    </a:lnTo>
                    <a:lnTo>
                      <a:pt x="6259" y="17614"/>
                    </a:lnTo>
                    <a:lnTo>
                      <a:pt x="6300" y="17448"/>
                    </a:lnTo>
                    <a:lnTo>
                      <a:pt x="6342" y="17324"/>
                    </a:lnTo>
                    <a:lnTo>
                      <a:pt x="6342" y="17199"/>
                    </a:lnTo>
                    <a:lnTo>
                      <a:pt x="6342" y="16992"/>
                    </a:lnTo>
                    <a:lnTo>
                      <a:pt x="6342" y="16992"/>
                    </a:lnTo>
                    <a:lnTo>
                      <a:pt x="6300" y="16661"/>
                    </a:lnTo>
                    <a:lnTo>
                      <a:pt x="6300" y="16661"/>
                    </a:lnTo>
                    <a:lnTo>
                      <a:pt x="6134" y="15832"/>
                    </a:lnTo>
                    <a:lnTo>
                      <a:pt x="6134" y="15832"/>
                    </a:lnTo>
                    <a:lnTo>
                      <a:pt x="5886" y="15003"/>
                    </a:lnTo>
                    <a:lnTo>
                      <a:pt x="5596" y="14091"/>
                    </a:lnTo>
                    <a:lnTo>
                      <a:pt x="5596" y="14091"/>
                    </a:lnTo>
                    <a:lnTo>
                      <a:pt x="4932" y="12226"/>
                    </a:lnTo>
                    <a:lnTo>
                      <a:pt x="4187" y="10361"/>
                    </a:lnTo>
                    <a:lnTo>
                      <a:pt x="4187" y="10361"/>
                    </a:lnTo>
                    <a:lnTo>
                      <a:pt x="3358" y="8496"/>
                    </a:lnTo>
                    <a:lnTo>
                      <a:pt x="2446" y="6631"/>
                    </a:lnTo>
                    <a:lnTo>
                      <a:pt x="2446" y="6631"/>
                    </a:lnTo>
                    <a:lnTo>
                      <a:pt x="1534" y="4808"/>
                    </a:lnTo>
                    <a:lnTo>
                      <a:pt x="581" y="3026"/>
                    </a:lnTo>
                    <a:lnTo>
                      <a:pt x="646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2435625" y="1677900"/>
                <a:ext cx="305675" cy="853750"/>
              </a:xfrm>
              <a:custGeom>
                <a:rect b="b" l="l" r="r" t="t"/>
                <a:pathLst>
                  <a:path extrusionOk="0" h="34150" w="12227">
                    <a:moveTo>
                      <a:pt x="6466" y="1"/>
                    </a:moveTo>
                    <a:lnTo>
                      <a:pt x="581" y="3026"/>
                    </a:lnTo>
                    <a:lnTo>
                      <a:pt x="1534" y="4808"/>
                    </a:lnTo>
                    <a:lnTo>
                      <a:pt x="2446" y="6631"/>
                    </a:lnTo>
                    <a:lnTo>
                      <a:pt x="3358" y="8496"/>
                    </a:lnTo>
                    <a:lnTo>
                      <a:pt x="4187" y="10361"/>
                    </a:lnTo>
                    <a:lnTo>
                      <a:pt x="4932" y="12226"/>
                    </a:lnTo>
                    <a:lnTo>
                      <a:pt x="5596" y="14091"/>
                    </a:lnTo>
                    <a:lnTo>
                      <a:pt x="5886" y="15003"/>
                    </a:lnTo>
                    <a:lnTo>
                      <a:pt x="6134" y="15832"/>
                    </a:lnTo>
                    <a:lnTo>
                      <a:pt x="6300" y="16661"/>
                    </a:lnTo>
                    <a:lnTo>
                      <a:pt x="6342" y="16992"/>
                    </a:lnTo>
                    <a:lnTo>
                      <a:pt x="6342" y="17199"/>
                    </a:lnTo>
                    <a:lnTo>
                      <a:pt x="6342" y="17324"/>
                    </a:lnTo>
                    <a:lnTo>
                      <a:pt x="6300" y="17448"/>
                    </a:lnTo>
                    <a:lnTo>
                      <a:pt x="6259" y="17614"/>
                    </a:lnTo>
                    <a:lnTo>
                      <a:pt x="6176" y="18028"/>
                    </a:lnTo>
                    <a:lnTo>
                      <a:pt x="6051" y="18443"/>
                    </a:lnTo>
                    <a:lnTo>
                      <a:pt x="5720" y="19313"/>
                    </a:lnTo>
                    <a:lnTo>
                      <a:pt x="5388" y="20225"/>
                    </a:lnTo>
                    <a:lnTo>
                      <a:pt x="4850" y="21510"/>
                    </a:lnTo>
                    <a:lnTo>
                      <a:pt x="4311" y="22794"/>
                    </a:lnTo>
                    <a:lnTo>
                      <a:pt x="3772" y="23955"/>
                    </a:lnTo>
                    <a:lnTo>
                      <a:pt x="2860" y="25820"/>
                    </a:lnTo>
                    <a:lnTo>
                      <a:pt x="1949" y="27685"/>
                    </a:lnTo>
                    <a:lnTo>
                      <a:pt x="954" y="29508"/>
                    </a:lnTo>
                    <a:lnTo>
                      <a:pt x="1" y="31332"/>
                    </a:lnTo>
                    <a:lnTo>
                      <a:pt x="5264" y="34150"/>
                    </a:lnTo>
                    <a:lnTo>
                      <a:pt x="7170" y="30295"/>
                    </a:lnTo>
                    <a:lnTo>
                      <a:pt x="8124" y="28348"/>
                    </a:lnTo>
                    <a:lnTo>
                      <a:pt x="9035" y="26400"/>
                    </a:lnTo>
                    <a:lnTo>
                      <a:pt x="9906" y="24411"/>
                    </a:lnTo>
                    <a:lnTo>
                      <a:pt x="10776" y="22380"/>
                    </a:lnTo>
                    <a:lnTo>
                      <a:pt x="11190" y="21344"/>
                    </a:lnTo>
                    <a:lnTo>
                      <a:pt x="11605" y="20225"/>
                    </a:lnTo>
                    <a:lnTo>
                      <a:pt x="11978" y="19023"/>
                    </a:lnTo>
                    <a:lnTo>
                      <a:pt x="12144" y="18318"/>
                    </a:lnTo>
                    <a:lnTo>
                      <a:pt x="12185" y="17904"/>
                    </a:lnTo>
                    <a:lnTo>
                      <a:pt x="12226" y="17365"/>
                    </a:lnTo>
                    <a:lnTo>
                      <a:pt x="12226" y="17075"/>
                    </a:lnTo>
                    <a:lnTo>
                      <a:pt x="12226" y="16453"/>
                    </a:lnTo>
                    <a:lnTo>
                      <a:pt x="12144" y="15832"/>
                    </a:lnTo>
                    <a:lnTo>
                      <a:pt x="12061" y="15169"/>
                    </a:lnTo>
                    <a:lnTo>
                      <a:pt x="11936" y="14547"/>
                    </a:lnTo>
                    <a:lnTo>
                      <a:pt x="11646" y="13387"/>
                    </a:lnTo>
                    <a:lnTo>
                      <a:pt x="11356" y="12268"/>
                    </a:lnTo>
                    <a:lnTo>
                      <a:pt x="10652" y="10113"/>
                    </a:lnTo>
                    <a:lnTo>
                      <a:pt x="9906" y="8041"/>
                    </a:lnTo>
                    <a:lnTo>
                      <a:pt x="9077" y="6010"/>
                    </a:lnTo>
                    <a:lnTo>
                      <a:pt x="8248" y="3979"/>
                    </a:lnTo>
                    <a:lnTo>
                      <a:pt x="7378" y="1990"/>
                    </a:lnTo>
                    <a:lnTo>
                      <a:pt x="6466"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2435625" y="1677900"/>
                <a:ext cx="305675" cy="853750"/>
              </a:xfrm>
              <a:custGeom>
                <a:rect b="b" l="l" r="r" t="t"/>
                <a:pathLst>
                  <a:path extrusionOk="0" fill="none" h="34150" w="12227">
                    <a:moveTo>
                      <a:pt x="6466" y="1"/>
                    </a:moveTo>
                    <a:lnTo>
                      <a:pt x="581" y="3026"/>
                    </a:lnTo>
                    <a:lnTo>
                      <a:pt x="581" y="3026"/>
                    </a:lnTo>
                    <a:lnTo>
                      <a:pt x="1534" y="4808"/>
                    </a:lnTo>
                    <a:lnTo>
                      <a:pt x="2446" y="6631"/>
                    </a:lnTo>
                    <a:lnTo>
                      <a:pt x="2446" y="6631"/>
                    </a:lnTo>
                    <a:lnTo>
                      <a:pt x="3358" y="8496"/>
                    </a:lnTo>
                    <a:lnTo>
                      <a:pt x="4187" y="10361"/>
                    </a:lnTo>
                    <a:lnTo>
                      <a:pt x="4187" y="10361"/>
                    </a:lnTo>
                    <a:lnTo>
                      <a:pt x="4932" y="12226"/>
                    </a:lnTo>
                    <a:lnTo>
                      <a:pt x="5596" y="14091"/>
                    </a:lnTo>
                    <a:lnTo>
                      <a:pt x="5596" y="14091"/>
                    </a:lnTo>
                    <a:lnTo>
                      <a:pt x="5886" y="15003"/>
                    </a:lnTo>
                    <a:lnTo>
                      <a:pt x="6134" y="15832"/>
                    </a:lnTo>
                    <a:lnTo>
                      <a:pt x="6134" y="15832"/>
                    </a:lnTo>
                    <a:lnTo>
                      <a:pt x="6300" y="16661"/>
                    </a:lnTo>
                    <a:lnTo>
                      <a:pt x="6300" y="16661"/>
                    </a:lnTo>
                    <a:lnTo>
                      <a:pt x="6342" y="16992"/>
                    </a:lnTo>
                    <a:lnTo>
                      <a:pt x="6342" y="17199"/>
                    </a:lnTo>
                    <a:lnTo>
                      <a:pt x="6342" y="17324"/>
                    </a:lnTo>
                    <a:lnTo>
                      <a:pt x="6342" y="17324"/>
                    </a:lnTo>
                    <a:lnTo>
                      <a:pt x="6342" y="17324"/>
                    </a:lnTo>
                    <a:lnTo>
                      <a:pt x="6300" y="17448"/>
                    </a:lnTo>
                    <a:lnTo>
                      <a:pt x="6259" y="17614"/>
                    </a:lnTo>
                    <a:lnTo>
                      <a:pt x="6176" y="18028"/>
                    </a:lnTo>
                    <a:lnTo>
                      <a:pt x="6051" y="18443"/>
                    </a:lnTo>
                    <a:lnTo>
                      <a:pt x="6051" y="18443"/>
                    </a:lnTo>
                    <a:lnTo>
                      <a:pt x="5720" y="19313"/>
                    </a:lnTo>
                    <a:lnTo>
                      <a:pt x="5388" y="20225"/>
                    </a:lnTo>
                    <a:lnTo>
                      <a:pt x="5388" y="20225"/>
                    </a:lnTo>
                    <a:lnTo>
                      <a:pt x="4850" y="21510"/>
                    </a:lnTo>
                    <a:lnTo>
                      <a:pt x="4311" y="22794"/>
                    </a:lnTo>
                    <a:lnTo>
                      <a:pt x="4311" y="22794"/>
                    </a:lnTo>
                    <a:lnTo>
                      <a:pt x="3772" y="23955"/>
                    </a:lnTo>
                    <a:lnTo>
                      <a:pt x="3772" y="23955"/>
                    </a:lnTo>
                    <a:lnTo>
                      <a:pt x="2860" y="25820"/>
                    </a:lnTo>
                    <a:lnTo>
                      <a:pt x="1949" y="27685"/>
                    </a:lnTo>
                    <a:lnTo>
                      <a:pt x="954" y="29508"/>
                    </a:lnTo>
                    <a:lnTo>
                      <a:pt x="1" y="31332"/>
                    </a:lnTo>
                    <a:lnTo>
                      <a:pt x="5264" y="34150"/>
                    </a:lnTo>
                    <a:lnTo>
                      <a:pt x="5264" y="34150"/>
                    </a:lnTo>
                    <a:lnTo>
                      <a:pt x="7170" y="30295"/>
                    </a:lnTo>
                    <a:lnTo>
                      <a:pt x="7170" y="30295"/>
                    </a:lnTo>
                    <a:lnTo>
                      <a:pt x="8124" y="28348"/>
                    </a:lnTo>
                    <a:lnTo>
                      <a:pt x="9035" y="26400"/>
                    </a:lnTo>
                    <a:lnTo>
                      <a:pt x="9035" y="26400"/>
                    </a:lnTo>
                    <a:lnTo>
                      <a:pt x="9906" y="24411"/>
                    </a:lnTo>
                    <a:lnTo>
                      <a:pt x="10776" y="22380"/>
                    </a:lnTo>
                    <a:lnTo>
                      <a:pt x="10776" y="22380"/>
                    </a:lnTo>
                    <a:lnTo>
                      <a:pt x="11190" y="21344"/>
                    </a:lnTo>
                    <a:lnTo>
                      <a:pt x="11605" y="20225"/>
                    </a:lnTo>
                    <a:lnTo>
                      <a:pt x="11605" y="20225"/>
                    </a:lnTo>
                    <a:lnTo>
                      <a:pt x="11978" y="19023"/>
                    </a:lnTo>
                    <a:lnTo>
                      <a:pt x="11978" y="19023"/>
                    </a:lnTo>
                    <a:lnTo>
                      <a:pt x="12144" y="18318"/>
                    </a:lnTo>
                    <a:lnTo>
                      <a:pt x="12185" y="17904"/>
                    </a:lnTo>
                    <a:lnTo>
                      <a:pt x="12185" y="17904"/>
                    </a:lnTo>
                    <a:lnTo>
                      <a:pt x="12226" y="17365"/>
                    </a:lnTo>
                    <a:lnTo>
                      <a:pt x="12226" y="17365"/>
                    </a:lnTo>
                    <a:lnTo>
                      <a:pt x="12226" y="17075"/>
                    </a:lnTo>
                    <a:lnTo>
                      <a:pt x="12226" y="17075"/>
                    </a:lnTo>
                    <a:lnTo>
                      <a:pt x="12226" y="16453"/>
                    </a:lnTo>
                    <a:lnTo>
                      <a:pt x="12144" y="15832"/>
                    </a:lnTo>
                    <a:lnTo>
                      <a:pt x="12144" y="15832"/>
                    </a:lnTo>
                    <a:lnTo>
                      <a:pt x="12061" y="15169"/>
                    </a:lnTo>
                    <a:lnTo>
                      <a:pt x="11936" y="14547"/>
                    </a:lnTo>
                    <a:lnTo>
                      <a:pt x="11936" y="14547"/>
                    </a:lnTo>
                    <a:lnTo>
                      <a:pt x="11646" y="13387"/>
                    </a:lnTo>
                    <a:lnTo>
                      <a:pt x="11356" y="12268"/>
                    </a:lnTo>
                    <a:lnTo>
                      <a:pt x="11356" y="12268"/>
                    </a:lnTo>
                    <a:lnTo>
                      <a:pt x="10652" y="10113"/>
                    </a:lnTo>
                    <a:lnTo>
                      <a:pt x="9906" y="8041"/>
                    </a:lnTo>
                    <a:lnTo>
                      <a:pt x="9906" y="8041"/>
                    </a:lnTo>
                    <a:lnTo>
                      <a:pt x="9077" y="6010"/>
                    </a:lnTo>
                    <a:lnTo>
                      <a:pt x="8248" y="3979"/>
                    </a:lnTo>
                    <a:lnTo>
                      <a:pt x="8248" y="3979"/>
                    </a:lnTo>
                    <a:lnTo>
                      <a:pt x="7378" y="1990"/>
                    </a:lnTo>
                    <a:lnTo>
                      <a:pt x="646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2374500" y="2481900"/>
                <a:ext cx="175125" cy="297375"/>
              </a:xfrm>
              <a:custGeom>
                <a:rect b="b" l="l" r="r" t="t"/>
                <a:pathLst>
                  <a:path extrusionOk="0" h="11895" w="7005">
                    <a:moveTo>
                      <a:pt x="166" y="0"/>
                    </a:moveTo>
                    <a:lnTo>
                      <a:pt x="84" y="912"/>
                    </a:lnTo>
                    <a:lnTo>
                      <a:pt x="1" y="1865"/>
                    </a:lnTo>
                    <a:lnTo>
                      <a:pt x="1" y="2860"/>
                    </a:lnTo>
                    <a:lnTo>
                      <a:pt x="1" y="3896"/>
                    </a:lnTo>
                    <a:lnTo>
                      <a:pt x="84" y="4932"/>
                    </a:lnTo>
                    <a:lnTo>
                      <a:pt x="166" y="5968"/>
                    </a:lnTo>
                    <a:lnTo>
                      <a:pt x="332" y="6963"/>
                    </a:lnTo>
                    <a:lnTo>
                      <a:pt x="539" y="7916"/>
                    </a:lnTo>
                    <a:lnTo>
                      <a:pt x="788" y="8786"/>
                    </a:lnTo>
                    <a:lnTo>
                      <a:pt x="1120" y="9615"/>
                    </a:lnTo>
                    <a:lnTo>
                      <a:pt x="1493" y="10320"/>
                    </a:lnTo>
                    <a:lnTo>
                      <a:pt x="1658" y="10651"/>
                    </a:lnTo>
                    <a:lnTo>
                      <a:pt x="1907" y="10941"/>
                    </a:lnTo>
                    <a:lnTo>
                      <a:pt x="2114" y="11190"/>
                    </a:lnTo>
                    <a:lnTo>
                      <a:pt x="2363" y="11397"/>
                    </a:lnTo>
                    <a:lnTo>
                      <a:pt x="2612" y="11604"/>
                    </a:lnTo>
                    <a:lnTo>
                      <a:pt x="2902" y="11729"/>
                    </a:lnTo>
                    <a:lnTo>
                      <a:pt x="3192" y="11853"/>
                    </a:lnTo>
                    <a:lnTo>
                      <a:pt x="3482" y="11895"/>
                    </a:lnTo>
                    <a:lnTo>
                      <a:pt x="4145" y="11895"/>
                    </a:lnTo>
                    <a:lnTo>
                      <a:pt x="4476" y="11812"/>
                    </a:lnTo>
                    <a:lnTo>
                      <a:pt x="4808" y="11687"/>
                    </a:lnTo>
                    <a:lnTo>
                      <a:pt x="5098" y="11563"/>
                    </a:lnTo>
                    <a:lnTo>
                      <a:pt x="5347" y="11397"/>
                    </a:lnTo>
                    <a:lnTo>
                      <a:pt x="5554" y="11190"/>
                    </a:lnTo>
                    <a:lnTo>
                      <a:pt x="5803" y="10983"/>
                    </a:lnTo>
                    <a:lnTo>
                      <a:pt x="5968" y="10776"/>
                    </a:lnTo>
                    <a:lnTo>
                      <a:pt x="6134" y="10485"/>
                    </a:lnTo>
                    <a:lnTo>
                      <a:pt x="6424" y="9947"/>
                    </a:lnTo>
                    <a:lnTo>
                      <a:pt x="6632" y="9367"/>
                    </a:lnTo>
                    <a:lnTo>
                      <a:pt x="6797" y="8745"/>
                    </a:lnTo>
                    <a:lnTo>
                      <a:pt x="6922" y="8082"/>
                    </a:lnTo>
                    <a:lnTo>
                      <a:pt x="6963" y="7460"/>
                    </a:lnTo>
                    <a:lnTo>
                      <a:pt x="7005" y="6880"/>
                    </a:lnTo>
                    <a:lnTo>
                      <a:pt x="7005" y="5802"/>
                    </a:lnTo>
                    <a:lnTo>
                      <a:pt x="6922" y="5056"/>
                    </a:lnTo>
                    <a:lnTo>
                      <a:pt x="6922" y="4808"/>
                    </a:lnTo>
                    <a:lnTo>
                      <a:pt x="16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2374500" y="2481900"/>
                <a:ext cx="175125" cy="297375"/>
              </a:xfrm>
              <a:custGeom>
                <a:rect b="b" l="l" r="r" t="t"/>
                <a:pathLst>
                  <a:path extrusionOk="0" fill="none" h="11895" w="7005">
                    <a:moveTo>
                      <a:pt x="166" y="0"/>
                    </a:moveTo>
                    <a:lnTo>
                      <a:pt x="6922" y="4808"/>
                    </a:lnTo>
                    <a:lnTo>
                      <a:pt x="6922" y="4808"/>
                    </a:lnTo>
                    <a:lnTo>
                      <a:pt x="6922" y="5056"/>
                    </a:lnTo>
                    <a:lnTo>
                      <a:pt x="7005" y="5802"/>
                    </a:lnTo>
                    <a:lnTo>
                      <a:pt x="7005" y="6880"/>
                    </a:lnTo>
                    <a:lnTo>
                      <a:pt x="6963" y="7460"/>
                    </a:lnTo>
                    <a:lnTo>
                      <a:pt x="6922" y="8082"/>
                    </a:lnTo>
                    <a:lnTo>
                      <a:pt x="6797" y="8745"/>
                    </a:lnTo>
                    <a:lnTo>
                      <a:pt x="6632" y="9367"/>
                    </a:lnTo>
                    <a:lnTo>
                      <a:pt x="6424" y="9947"/>
                    </a:lnTo>
                    <a:lnTo>
                      <a:pt x="6134" y="10485"/>
                    </a:lnTo>
                    <a:lnTo>
                      <a:pt x="5968" y="10776"/>
                    </a:lnTo>
                    <a:lnTo>
                      <a:pt x="5803" y="10983"/>
                    </a:lnTo>
                    <a:lnTo>
                      <a:pt x="5554" y="11190"/>
                    </a:lnTo>
                    <a:lnTo>
                      <a:pt x="5347" y="11397"/>
                    </a:lnTo>
                    <a:lnTo>
                      <a:pt x="5098" y="11563"/>
                    </a:lnTo>
                    <a:lnTo>
                      <a:pt x="4808" y="11687"/>
                    </a:lnTo>
                    <a:lnTo>
                      <a:pt x="4476" y="11812"/>
                    </a:lnTo>
                    <a:lnTo>
                      <a:pt x="4145" y="11895"/>
                    </a:lnTo>
                    <a:lnTo>
                      <a:pt x="4145" y="11895"/>
                    </a:lnTo>
                    <a:lnTo>
                      <a:pt x="3813" y="11895"/>
                    </a:lnTo>
                    <a:lnTo>
                      <a:pt x="3482" y="11895"/>
                    </a:lnTo>
                    <a:lnTo>
                      <a:pt x="3192" y="11853"/>
                    </a:lnTo>
                    <a:lnTo>
                      <a:pt x="2902" y="11729"/>
                    </a:lnTo>
                    <a:lnTo>
                      <a:pt x="2612" y="11604"/>
                    </a:lnTo>
                    <a:lnTo>
                      <a:pt x="2363" y="11397"/>
                    </a:lnTo>
                    <a:lnTo>
                      <a:pt x="2114" y="11190"/>
                    </a:lnTo>
                    <a:lnTo>
                      <a:pt x="1907" y="10941"/>
                    </a:lnTo>
                    <a:lnTo>
                      <a:pt x="1658" y="10651"/>
                    </a:lnTo>
                    <a:lnTo>
                      <a:pt x="1493" y="10320"/>
                    </a:lnTo>
                    <a:lnTo>
                      <a:pt x="1120" y="9615"/>
                    </a:lnTo>
                    <a:lnTo>
                      <a:pt x="788" y="8786"/>
                    </a:lnTo>
                    <a:lnTo>
                      <a:pt x="539" y="7916"/>
                    </a:lnTo>
                    <a:lnTo>
                      <a:pt x="332" y="6963"/>
                    </a:lnTo>
                    <a:lnTo>
                      <a:pt x="166" y="5968"/>
                    </a:lnTo>
                    <a:lnTo>
                      <a:pt x="84" y="4932"/>
                    </a:lnTo>
                    <a:lnTo>
                      <a:pt x="1" y="3896"/>
                    </a:lnTo>
                    <a:lnTo>
                      <a:pt x="1" y="2860"/>
                    </a:lnTo>
                    <a:lnTo>
                      <a:pt x="1" y="1865"/>
                    </a:lnTo>
                    <a:lnTo>
                      <a:pt x="84" y="912"/>
                    </a:lnTo>
                    <a:lnTo>
                      <a:pt x="16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2374500" y="2481900"/>
                <a:ext cx="175125" cy="297375"/>
              </a:xfrm>
              <a:custGeom>
                <a:rect b="b" l="l" r="r" t="t"/>
                <a:pathLst>
                  <a:path extrusionOk="0" h="11895" w="7005">
                    <a:moveTo>
                      <a:pt x="166" y="0"/>
                    </a:moveTo>
                    <a:lnTo>
                      <a:pt x="84" y="663"/>
                    </a:lnTo>
                    <a:lnTo>
                      <a:pt x="42" y="1409"/>
                    </a:lnTo>
                    <a:lnTo>
                      <a:pt x="1" y="2155"/>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5844"/>
                    </a:lnTo>
                    <a:lnTo>
                      <a:pt x="6963" y="5305"/>
                    </a:lnTo>
                    <a:lnTo>
                      <a:pt x="6922" y="4808"/>
                    </a:lnTo>
                    <a:lnTo>
                      <a:pt x="5388" y="3689"/>
                    </a:lnTo>
                    <a:lnTo>
                      <a:pt x="2570" y="1700"/>
                    </a:lnTo>
                    <a:lnTo>
                      <a:pt x="166" y="0"/>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2374500" y="2481900"/>
                <a:ext cx="175125" cy="297375"/>
              </a:xfrm>
              <a:custGeom>
                <a:rect b="b" l="l" r="r" t="t"/>
                <a:pathLst>
                  <a:path extrusionOk="0" fill="none" h="11895" w="7005">
                    <a:moveTo>
                      <a:pt x="166" y="0"/>
                    </a:moveTo>
                    <a:lnTo>
                      <a:pt x="166" y="0"/>
                    </a:lnTo>
                    <a:lnTo>
                      <a:pt x="84" y="663"/>
                    </a:lnTo>
                    <a:lnTo>
                      <a:pt x="42" y="1409"/>
                    </a:lnTo>
                    <a:lnTo>
                      <a:pt x="1" y="2155"/>
                    </a:lnTo>
                    <a:lnTo>
                      <a:pt x="1" y="2943"/>
                    </a:lnTo>
                    <a:lnTo>
                      <a:pt x="1" y="2943"/>
                    </a:lnTo>
                    <a:lnTo>
                      <a:pt x="1" y="3730"/>
                    </a:lnTo>
                    <a:lnTo>
                      <a:pt x="42" y="4518"/>
                    </a:lnTo>
                    <a:lnTo>
                      <a:pt x="125" y="5305"/>
                    </a:lnTo>
                    <a:lnTo>
                      <a:pt x="208" y="6093"/>
                    </a:lnTo>
                    <a:lnTo>
                      <a:pt x="332" y="6880"/>
                    </a:lnTo>
                    <a:lnTo>
                      <a:pt x="456" y="7626"/>
                    </a:lnTo>
                    <a:lnTo>
                      <a:pt x="664" y="8330"/>
                    </a:lnTo>
                    <a:lnTo>
                      <a:pt x="871" y="8994"/>
                    </a:lnTo>
                    <a:lnTo>
                      <a:pt x="1120" y="9615"/>
                    </a:lnTo>
                    <a:lnTo>
                      <a:pt x="1368" y="10195"/>
                    </a:lnTo>
                    <a:lnTo>
                      <a:pt x="1700" y="10693"/>
                    </a:lnTo>
                    <a:lnTo>
                      <a:pt x="2031" y="11107"/>
                    </a:lnTo>
                    <a:lnTo>
                      <a:pt x="2404" y="11439"/>
                    </a:lnTo>
                    <a:lnTo>
                      <a:pt x="2819" y="11687"/>
                    </a:lnTo>
                    <a:lnTo>
                      <a:pt x="3026" y="11812"/>
                    </a:lnTo>
                    <a:lnTo>
                      <a:pt x="3275" y="11853"/>
                    </a:lnTo>
                    <a:lnTo>
                      <a:pt x="3523" y="11895"/>
                    </a:lnTo>
                    <a:lnTo>
                      <a:pt x="3772" y="11895"/>
                    </a:lnTo>
                    <a:lnTo>
                      <a:pt x="3772" y="11895"/>
                    </a:lnTo>
                    <a:lnTo>
                      <a:pt x="4145" y="11895"/>
                    </a:lnTo>
                    <a:lnTo>
                      <a:pt x="4145" y="11895"/>
                    </a:lnTo>
                    <a:lnTo>
                      <a:pt x="4601" y="11770"/>
                    </a:lnTo>
                    <a:lnTo>
                      <a:pt x="4974" y="11604"/>
                    </a:lnTo>
                    <a:lnTo>
                      <a:pt x="5347" y="11397"/>
                    </a:lnTo>
                    <a:lnTo>
                      <a:pt x="5637" y="11149"/>
                    </a:lnTo>
                    <a:lnTo>
                      <a:pt x="5886" y="10858"/>
                    </a:lnTo>
                    <a:lnTo>
                      <a:pt x="6134" y="10527"/>
                    </a:lnTo>
                    <a:lnTo>
                      <a:pt x="6341" y="10154"/>
                    </a:lnTo>
                    <a:lnTo>
                      <a:pt x="6507" y="9781"/>
                    </a:lnTo>
                    <a:lnTo>
                      <a:pt x="6632" y="9367"/>
                    </a:lnTo>
                    <a:lnTo>
                      <a:pt x="6756" y="8994"/>
                    </a:lnTo>
                    <a:lnTo>
                      <a:pt x="6922" y="8123"/>
                    </a:lnTo>
                    <a:lnTo>
                      <a:pt x="7005" y="7294"/>
                    </a:lnTo>
                    <a:lnTo>
                      <a:pt x="7005" y="6548"/>
                    </a:lnTo>
                    <a:lnTo>
                      <a:pt x="7005" y="6548"/>
                    </a:lnTo>
                    <a:lnTo>
                      <a:pt x="7005" y="5844"/>
                    </a:lnTo>
                    <a:lnTo>
                      <a:pt x="6963" y="5305"/>
                    </a:lnTo>
                    <a:lnTo>
                      <a:pt x="6922" y="4808"/>
                    </a:lnTo>
                    <a:lnTo>
                      <a:pt x="5388" y="3689"/>
                    </a:lnTo>
                    <a:lnTo>
                      <a:pt x="2570" y="1700"/>
                    </a:lnTo>
                    <a:lnTo>
                      <a:pt x="16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1962150" y="2481900"/>
                <a:ext cx="60100" cy="297375"/>
              </a:xfrm>
              <a:custGeom>
                <a:rect b="b" l="l" r="r" t="t"/>
                <a:pathLst>
                  <a:path extrusionOk="0" h="11895" w="2404">
                    <a:moveTo>
                      <a:pt x="2404" y="0"/>
                    </a:move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1962150" y="2481900"/>
                <a:ext cx="60100" cy="297375"/>
              </a:xfrm>
              <a:custGeom>
                <a:rect b="b" l="l" r="r" t="t"/>
                <a:pathLst>
                  <a:path extrusionOk="0" fill="none" h="11895" w="2404">
                    <a:moveTo>
                      <a:pt x="2404" y="0"/>
                    </a:moveTo>
                    <a:lnTo>
                      <a:pt x="125" y="4808"/>
                    </a:lnTo>
                    <a:lnTo>
                      <a:pt x="125" y="4808"/>
                    </a:lnTo>
                    <a:lnTo>
                      <a:pt x="83" y="5802"/>
                    </a:lnTo>
                    <a:lnTo>
                      <a:pt x="0" y="6880"/>
                    </a:lnTo>
                    <a:lnTo>
                      <a:pt x="0" y="8082"/>
                    </a:lnTo>
                    <a:lnTo>
                      <a:pt x="0" y="9367"/>
                    </a:lnTo>
                    <a:lnTo>
                      <a:pt x="42" y="9947"/>
                    </a:lnTo>
                    <a:lnTo>
                      <a:pt x="125" y="10485"/>
                    </a:lnTo>
                    <a:lnTo>
                      <a:pt x="207" y="10983"/>
                    </a:lnTo>
                    <a:lnTo>
                      <a:pt x="332" y="11397"/>
                    </a:lnTo>
                    <a:lnTo>
                      <a:pt x="498" y="11687"/>
                    </a:lnTo>
                    <a:lnTo>
                      <a:pt x="580" y="11812"/>
                    </a:lnTo>
                    <a:lnTo>
                      <a:pt x="663" y="11895"/>
                    </a:lnTo>
                    <a:lnTo>
                      <a:pt x="663" y="11895"/>
                    </a:lnTo>
                    <a:lnTo>
                      <a:pt x="746" y="11895"/>
                    </a:lnTo>
                    <a:lnTo>
                      <a:pt x="871" y="11895"/>
                    </a:lnTo>
                    <a:lnTo>
                      <a:pt x="953" y="11853"/>
                    </a:lnTo>
                    <a:lnTo>
                      <a:pt x="1036" y="11729"/>
                    </a:lnTo>
                    <a:lnTo>
                      <a:pt x="1244" y="11397"/>
                    </a:lnTo>
                    <a:lnTo>
                      <a:pt x="1409" y="10941"/>
                    </a:lnTo>
                    <a:lnTo>
                      <a:pt x="1534" y="10320"/>
                    </a:lnTo>
                    <a:lnTo>
                      <a:pt x="1699" y="9615"/>
                    </a:lnTo>
                    <a:lnTo>
                      <a:pt x="1948" y="7916"/>
                    </a:lnTo>
                    <a:lnTo>
                      <a:pt x="2155" y="5968"/>
                    </a:lnTo>
                    <a:lnTo>
                      <a:pt x="2280" y="3896"/>
                    </a:lnTo>
                    <a:lnTo>
                      <a:pt x="2363" y="1865"/>
                    </a:lnTo>
                    <a:lnTo>
                      <a:pt x="240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1962150" y="2481900"/>
                <a:ext cx="60100" cy="297375"/>
              </a:xfrm>
              <a:custGeom>
                <a:rect b="b" l="l" r="r" t="t"/>
                <a:pathLst>
                  <a:path extrusionOk="0" h="11895" w="2404">
                    <a:moveTo>
                      <a:pt x="2404" y="0"/>
                    </a:moveTo>
                    <a:lnTo>
                      <a:pt x="125" y="4808"/>
                    </a:lnTo>
                    <a:lnTo>
                      <a:pt x="83" y="5844"/>
                    </a:lnTo>
                    <a:lnTo>
                      <a:pt x="0" y="6921"/>
                    </a:lnTo>
                    <a:lnTo>
                      <a:pt x="0" y="8206"/>
                    </a:lnTo>
                    <a:lnTo>
                      <a:pt x="42" y="9449"/>
                    </a:lnTo>
                    <a:lnTo>
                      <a:pt x="83" y="10030"/>
                    </a:lnTo>
                    <a:lnTo>
                      <a:pt x="125" y="10527"/>
                    </a:lnTo>
                    <a:lnTo>
                      <a:pt x="207" y="11024"/>
                    </a:lnTo>
                    <a:lnTo>
                      <a:pt x="332" y="11397"/>
                    </a:lnTo>
                    <a:lnTo>
                      <a:pt x="498" y="11687"/>
                    </a:lnTo>
                    <a:lnTo>
                      <a:pt x="580" y="11812"/>
                    </a:lnTo>
                    <a:lnTo>
                      <a:pt x="663"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1962150" y="2481900"/>
                <a:ext cx="60100" cy="297375"/>
              </a:xfrm>
              <a:custGeom>
                <a:rect b="b" l="l" r="r" t="t"/>
                <a:pathLst>
                  <a:path extrusionOk="0" fill="none" h="11895" w="2404">
                    <a:moveTo>
                      <a:pt x="2404" y="0"/>
                    </a:moveTo>
                    <a:lnTo>
                      <a:pt x="125" y="4808"/>
                    </a:lnTo>
                    <a:lnTo>
                      <a:pt x="125" y="4808"/>
                    </a:lnTo>
                    <a:lnTo>
                      <a:pt x="83" y="5844"/>
                    </a:lnTo>
                    <a:lnTo>
                      <a:pt x="0" y="6921"/>
                    </a:lnTo>
                    <a:lnTo>
                      <a:pt x="0" y="8206"/>
                    </a:lnTo>
                    <a:lnTo>
                      <a:pt x="0" y="8206"/>
                    </a:lnTo>
                    <a:lnTo>
                      <a:pt x="42" y="9449"/>
                    </a:lnTo>
                    <a:lnTo>
                      <a:pt x="83" y="10030"/>
                    </a:lnTo>
                    <a:lnTo>
                      <a:pt x="125" y="10527"/>
                    </a:lnTo>
                    <a:lnTo>
                      <a:pt x="207" y="11024"/>
                    </a:lnTo>
                    <a:lnTo>
                      <a:pt x="332" y="11397"/>
                    </a:lnTo>
                    <a:lnTo>
                      <a:pt x="498" y="11687"/>
                    </a:lnTo>
                    <a:lnTo>
                      <a:pt x="580" y="11812"/>
                    </a:lnTo>
                    <a:lnTo>
                      <a:pt x="663" y="11895"/>
                    </a:lnTo>
                    <a:lnTo>
                      <a:pt x="663" y="11895"/>
                    </a:lnTo>
                    <a:lnTo>
                      <a:pt x="788" y="11895"/>
                    </a:lnTo>
                    <a:lnTo>
                      <a:pt x="788" y="11895"/>
                    </a:lnTo>
                    <a:lnTo>
                      <a:pt x="871" y="11895"/>
                    </a:lnTo>
                    <a:lnTo>
                      <a:pt x="995" y="11812"/>
                    </a:lnTo>
                    <a:lnTo>
                      <a:pt x="1161" y="11604"/>
                    </a:lnTo>
                    <a:lnTo>
                      <a:pt x="1326" y="11190"/>
                    </a:lnTo>
                    <a:lnTo>
                      <a:pt x="1492" y="10693"/>
                    </a:lnTo>
                    <a:lnTo>
                      <a:pt x="1617" y="10030"/>
                    </a:lnTo>
                    <a:lnTo>
                      <a:pt x="1741" y="9325"/>
                    </a:lnTo>
                    <a:lnTo>
                      <a:pt x="1990" y="7626"/>
                    </a:lnTo>
                    <a:lnTo>
                      <a:pt x="2155" y="5720"/>
                    </a:lnTo>
                    <a:lnTo>
                      <a:pt x="2280" y="3730"/>
                    </a:lnTo>
                    <a:lnTo>
                      <a:pt x="2363" y="1782"/>
                    </a:lnTo>
                    <a:lnTo>
                      <a:pt x="240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2199400" y="1986650"/>
                <a:ext cx="28000" cy="1113800"/>
              </a:xfrm>
              <a:custGeom>
                <a:rect b="b" l="l" r="r" t="t"/>
                <a:pathLst>
                  <a:path extrusionOk="0" h="44552" w="1120">
                    <a:moveTo>
                      <a:pt x="42" y="1"/>
                    </a:moveTo>
                    <a:lnTo>
                      <a:pt x="42" y="2114"/>
                    </a:lnTo>
                    <a:lnTo>
                      <a:pt x="1" y="6134"/>
                    </a:lnTo>
                    <a:lnTo>
                      <a:pt x="1" y="11646"/>
                    </a:lnTo>
                    <a:lnTo>
                      <a:pt x="42" y="18153"/>
                    </a:lnTo>
                    <a:lnTo>
                      <a:pt x="125" y="25157"/>
                    </a:lnTo>
                    <a:lnTo>
                      <a:pt x="291" y="32202"/>
                    </a:lnTo>
                    <a:lnTo>
                      <a:pt x="415" y="35600"/>
                    </a:lnTo>
                    <a:lnTo>
                      <a:pt x="540" y="38833"/>
                    </a:lnTo>
                    <a:lnTo>
                      <a:pt x="705" y="41817"/>
                    </a:lnTo>
                    <a:lnTo>
                      <a:pt x="871" y="44552"/>
                    </a:lnTo>
                    <a:lnTo>
                      <a:pt x="1120" y="44510"/>
                    </a:lnTo>
                    <a:lnTo>
                      <a:pt x="954" y="41817"/>
                    </a:lnTo>
                    <a:lnTo>
                      <a:pt x="788" y="38791"/>
                    </a:lnTo>
                    <a:lnTo>
                      <a:pt x="664" y="35600"/>
                    </a:lnTo>
                    <a:lnTo>
                      <a:pt x="540" y="32202"/>
                    </a:lnTo>
                    <a:lnTo>
                      <a:pt x="374" y="25157"/>
                    </a:lnTo>
                    <a:lnTo>
                      <a:pt x="291" y="18111"/>
                    </a:lnTo>
                    <a:lnTo>
                      <a:pt x="249" y="11646"/>
                    </a:lnTo>
                    <a:lnTo>
                      <a:pt x="249" y="6134"/>
                    </a:lnTo>
                    <a:lnTo>
                      <a:pt x="249" y="2114"/>
                    </a:lnTo>
                    <a:lnTo>
                      <a:pt x="291"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2938125" y="1379525"/>
                <a:ext cx="491125" cy="488000"/>
              </a:xfrm>
              <a:custGeom>
                <a:rect b="b" l="l" r="r" t="t"/>
                <a:pathLst>
                  <a:path extrusionOk="0" h="19520" w="19645">
                    <a:moveTo>
                      <a:pt x="7419" y="0"/>
                    </a:move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853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2938125" y="1379525"/>
                <a:ext cx="491125" cy="488000"/>
              </a:xfrm>
              <a:custGeom>
                <a:rect b="b" l="l" r="r" t="t"/>
                <a:pathLst>
                  <a:path extrusionOk="0" fill="none" h="19520" w="19645">
                    <a:moveTo>
                      <a:pt x="3026" y="3067"/>
                    </a:moveTo>
                    <a:lnTo>
                      <a:pt x="3026" y="3067"/>
                    </a:lnTo>
                    <a:lnTo>
                      <a:pt x="2736" y="3315"/>
                    </a:lnTo>
                    <a:lnTo>
                      <a:pt x="2487" y="3564"/>
                    </a:lnTo>
                    <a:lnTo>
                      <a:pt x="2197" y="3854"/>
                    </a:lnTo>
                    <a:lnTo>
                      <a:pt x="1948" y="4186"/>
                    </a:lnTo>
                    <a:lnTo>
                      <a:pt x="1451" y="4932"/>
                    </a:lnTo>
                    <a:lnTo>
                      <a:pt x="995" y="5761"/>
                    </a:lnTo>
                    <a:lnTo>
                      <a:pt x="622" y="6672"/>
                    </a:lnTo>
                    <a:lnTo>
                      <a:pt x="457" y="7170"/>
                    </a:lnTo>
                    <a:lnTo>
                      <a:pt x="332" y="7667"/>
                    </a:lnTo>
                    <a:lnTo>
                      <a:pt x="208" y="8164"/>
                    </a:lnTo>
                    <a:lnTo>
                      <a:pt x="125" y="8703"/>
                    </a:lnTo>
                    <a:lnTo>
                      <a:pt x="42" y="9200"/>
                    </a:lnTo>
                    <a:lnTo>
                      <a:pt x="1" y="9739"/>
                    </a:lnTo>
                    <a:lnTo>
                      <a:pt x="1" y="10278"/>
                    </a:lnTo>
                    <a:lnTo>
                      <a:pt x="42" y="10817"/>
                    </a:lnTo>
                    <a:lnTo>
                      <a:pt x="84" y="11355"/>
                    </a:lnTo>
                    <a:lnTo>
                      <a:pt x="208" y="11894"/>
                    </a:lnTo>
                    <a:lnTo>
                      <a:pt x="332" y="12433"/>
                    </a:lnTo>
                    <a:lnTo>
                      <a:pt x="498" y="12972"/>
                    </a:lnTo>
                    <a:lnTo>
                      <a:pt x="705" y="13469"/>
                    </a:lnTo>
                    <a:lnTo>
                      <a:pt x="954" y="14008"/>
                    </a:lnTo>
                    <a:lnTo>
                      <a:pt x="1244" y="14464"/>
                    </a:lnTo>
                    <a:lnTo>
                      <a:pt x="1617" y="14961"/>
                    </a:lnTo>
                    <a:lnTo>
                      <a:pt x="1990" y="15417"/>
                    </a:lnTo>
                    <a:lnTo>
                      <a:pt x="2446" y="15873"/>
                    </a:lnTo>
                    <a:lnTo>
                      <a:pt x="2943" y="16287"/>
                    </a:lnTo>
                    <a:lnTo>
                      <a:pt x="3482" y="16660"/>
                    </a:lnTo>
                    <a:lnTo>
                      <a:pt x="4062" y="17033"/>
                    </a:lnTo>
                    <a:lnTo>
                      <a:pt x="4725" y="17365"/>
                    </a:lnTo>
                    <a:lnTo>
                      <a:pt x="4725" y="17365"/>
                    </a:lnTo>
                    <a:lnTo>
                      <a:pt x="5388" y="17696"/>
                    </a:lnTo>
                    <a:lnTo>
                      <a:pt x="6093" y="17986"/>
                    </a:lnTo>
                    <a:lnTo>
                      <a:pt x="6797" y="18276"/>
                    </a:lnTo>
                    <a:lnTo>
                      <a:pt x="7543" y="18525"/>
                    </a:lnTo>
                    <a:lnTo>
                      <a:pt x="8248" y="18732"/>
                    </a:lnTo>
                    <a:lnTo>
                      <a:pt x="8994" y="18939"/>
                    </a:lnTo>
                    <a:lnTo>
                      <a:pt x="9740" y="19105"/>
                    </a:lnTo>
                    <a:lnTo>
                      <a:pt x="10444" y="19230"/>
                    </a:lnTo>
                    <a:lnTo>
                      <a:pt x="11149" y="19354"/>
                    </a:lnTo>
                    <a:lnTo>
                      <a:pt x="11895" y="19437"/>
                    </a:lnTo>
                    <a:lnTo>
                      <a:pt x="12558" y="19520"/>
                    </a:lnTo>
                    <a:lnTo>
                      <a:pt x="13262" y="19520"/>
                    </a:lnTo>
                    <a:lnTo>
                      <a:pt x="13926" y="19520"/>
                    </a:lnTo>
                    <a:lnTo>
                      <a:pt x="14547" y="19520"/>
                    </a:lnTo>
                    <a:lnTo>
                      <a:pt x="15169" y="19437"/>
                    </a:lnTo>
                    <a:lnTo>
                      <a:pt x="15790" y="19354"/>
                    </a:lnTo>
                    <a:lnTo>
                      <a:pt x="16329" y="19230"/>
                    </a:lnTo>
                    <a:lnTo>
                      <a:pt x="16868" y="19064"/>
                    </a:lnTo>
                    <a:lnTo>
                      <a:pt x="17365" y="18857"/>
                    </a:lnTo>
                    <a:lnTo>
                      <a:pt x="17821" y="18649"/>
                    </a:lnTo>
                    <a:lnTo>
                      <a:pt x="18194" y="18401"/>
                    </a:lnTo>
                    <a:lnTo>
                      <a:pt x="18567" y="18069"/>
                    </a:lnTo>
                    <a:lnTo>
                      <a:pt x="18899" y="17738"/>
                    </a:lnTo>
                    <a:lnTo>
                      <a:pt x="19147" y="17365"/>
                    </a:lnTo>
                    <a:lnTo>
                      <a:pt x="19355" y="16992"/>
                    </a:lnTo>
                    <a:lnTo>
                      <a:pt x="19520" y="16536"/>
                    </a:lnTo>
                    <a:lnTo>
                      <a:pt x="19603" y="16038"/>
                    </a:lnTo>
                    <a:lnTo>
                      <a:pt x="19645" y="15500"/>
                    </a:lnTo>
                    <a:lnTo>
                      <a:pt x="19603" y="14961"/>
                    </a:lnTo>
                    <a:lnTo>
                      <a:pt x="19520" y="14339"/>
                    </a:lnTo>
                    <a:lnTo>
                      <a:pt x="19355" y="13718"/>
                    </a:lnTo>
                    <a:lnTo>
                      <a:pt x="19106" y="13013"/>
                    </a:lnTo>
                    <a:lnTo>
                      <a:pt x="19106" y="13013"/>
                    </a:lnTo>
                    <a:lnTo>
                      <a:pt x="18567" y="11646"/>
                    </a:lnTo>
                    <a:lnTo>
                      <a:pt x="18111" y="10319"/>
                    </a:lnTo>
                    <a:lnTo>
                      <a:pt x="17365" y="7916"/>
                    </a:lnTo>
                    <a:lnTo>
                      <a:pt x="16702" y="5843"/>
                    </a:lnTo>
                    <a:lnTo>
                      <a:pt x="16371" y="4890"/>
                    </a:lnTo>
                    <a:lnTo>
                      <a:pt x="16039" y="4061"/>
                    </a:lnTo>
                    <a:lnTo>
                      <a:pt x="15625" y="3274"/>
                    </a:lnTo>
                    <a:lnTo>
                      <a:pt x="15376" y="2901"/>
                    </a:lnTo>
                    <a:lnTo>
                      <a:pt x="15127" y="2569"/>
                    </a:lnTo>
                    <a:lnTo>
                      <a:pt x="14879" y="2279"/>
                    </a:lnTo>
                    <a:lnTo>
                      <a:pt x="14589" y="1948"/>
                    </a:lnTo>
                    <a:lnTo>
                      <a:pt x="14257" y="1699"/>
                    </a:lnTo>
                    <a:lnTo>
                      <a:pt x="13884" y="1451"/>
                    </a:lnTo>
                    <a:lnTo>
                      <a:pt x="13511" y="1202"/>
                    </a:lnTo>
                    <a:lnTo>
                      <a:pt x="13097" y="995"/>
                    </a:lnTo>
                    <a:lnTo>
                      <a:pt x="12682" y="787"/>
                    </a:lnTo>
                    <a:lnTo>
                      <a:pt x="12185" y="622"/>
                    </a:lnTo>
                    <a:lnTo>
                      <a:pt x="11646" y="456"/>
                    </a:lnTo>
                    <a:lnTo>
                      <a:pt x="11066" y="332"/>
                    </a:lnTo>
                    <a:lnTo>
                      <a:pt x="10486" y="207"/>
                    </a:lnTo>
                    <a:lnTo>
                      <a:pt x="9823" y="124"/>
                    </a:lnTo>
                    <a:lnTo>
                      <a:pt x="9823" y="124"/>
                    </a:lnTo>
                    <a:lnTo>
                      <a:pt x="8538" y="0"/>
                    </a:lnTo>
                    <a:lnTo>
                      <a:pt x="7419" y="0"/>
                    </a:lnTo>
                    <a:lnTo>
                      <a:pt x="6466" y="83"/>
                    </a:lnTo>
                    <a:lnTo>
                      <a:pt x="5678" y="207"/>
                    </a:lnTo>
                    <a:lnTo>
                      <a:pt x="5015" y="414"/>
                    </a:lnTo>
                    <a:lnTo>
                      <a:pt x="4477" y="663"/>
                    </a:lnTo>
                    <a:lnTo>
                      <a:pt x="4021" y="953"/>
                    </a:lnTo>
                    <a:lnTo>
                      <a:pt x="3689" y="1285"/>
                    </a:lnTo>
                    <a:lnTo>
                      <a:pt x="3440" y="1575"/>
                    </a:lnTo>
                    <a:lnTo>
                      <a:pt x="3233" y="1906"/>
                    </a:lnTo>
                    <a:lnTo>
                      <a:pt x="3150" y="2196"/>
                    </a:lnTo>
                    <a:lnTo>
                      <a:pt x="3067" y="2487"/>
                    </a:lnTo>
                    <a:lnTo>
                      <a:pt x="3026" y="2901"/>
                    </a:lnTo>
                    <a:lnTo>
                      <a:pt x="3026" y="306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3491400" y="2590675"/>
                <a:ext cx="102600" cy="160625"/>
              </a:xfrm>
              <a:custGeom>
                <a:rect b="b" l="l" r="r" t="t"/>
                <a:pathLst>
                  <a:path extrusionOk="0" h="6425" w="4104">
                    <a:moveTo>
                      <a:pt x="415" y="1"/>
                    </a:moveTo>
                    <a:lnTo>
                      <a:pt x="249" y="250"/>
                    </a:lnTo>
                    <a:lnTo>
                      <a:pt x="166" y="498"/>
                    </a:lnTo>
                    <a:lnTo>
                      <a:pt x="83" y="788"/>
                    </a:lnTo>
                    <a:lnTo>
                      <a:pt x="0" y="1078"/>
                    </a:lnTo>
                    <a:lnTo>
                      <a:pt x="0" y="1369"/>
                    </a:lnTo>
                    <a:lnTo>
                      <a:pt x="0" y="1659"/>
                    </a:lnTo>
                    <a:lnTo>
                      <a:pt x="42" y="2239"/>
                    </a:lnTo>
                    <a:lnTo>
                      <a:pt x="166" y="2736"/>
                    </a:lnTo>
                    <a:lnTo>
                      <a:pt x="290" y="3151"/>
                    </a:lnTo>
                    <a:lnTo>
                      <a:pt x="415" y="3524"/>
                    </a:lnTo>
                    <a:lnTo>
                      <a:pt x="663" y="5803"/>
                    </a:lnTo>
                    <a:lnTo>
                      <a:pt x="746" y="6052"/>
                    </a:lnTo>
                    <a:lnTo>
                      <a:pt x="912" y="6259"/>
                    </a:lnTo>
                    <a:lnTo>
                      <a:pt x="1119" y="6383"/>
                    </a:lnTo>
                    <a:lnTo>
                      <a:pt x="1368" y="6425"/>
                    </a:lnTo>
                    <a:lnTo>
                      <a:pt x="3316" y="6342"/>
                    </a:lnTo>
                    <a:lnTo>
                      <a:pt x="3564" y="6300"/>
                    </a:lnTo>
                    <a:lnTo>
                      <a:pt x="3772" y="6176"/>
                    </a:lnTo>
                    <a:lnTo>
                      <a:pt x="3896" y="5969"/>
                    </a:lnTo>
                    <a:lnTo>
                      <a:pt x="3979" y="5720"/>
                    </a:lnTo>
                    <a:lnTo>
                      <a:pt x="4103" y="4725"/>
                    </a:lnTo>
                    <a:lnTo>
                      <a:pt x="4103" y="4352"/>
                    </a:lnTo>
                    <a:lnTo>
                      <a:pt x="4020" y="4021"/>
                    </a:lnTo>
                    <a:lnTo>
                      <a:pt x="3937" y="3648"/>
                    </a:lnTo>
                    <a:lnTo>
                      <a:pt x="3730" y="3358"/>
                    </a:lnTo>
                    <a:lnTo>
                      <a:pt x="1865" y="540"/>
                    </a:lnTo>
                    <a:lnTo>
                      <a:pt x="41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3491400" y="2590675"/>
                <a:ext cx="102600" cy="160625"/>
              </a:xfrm>
              <a:custGeom>
                <a:rect b="b" l="l" r="r" t="t"/>
                <a:pathLst>
                  <a:path extrusionOk="0" fill="none" h="6425" w="4104">
                    <a:moveTo>
                      <a:pt x="415" y="1"/>
                    </a:moveTo>
                    <a:lnTo>
                      <a:pt x="1865" y="540"/>
                    </a:lnTo>
                    <a:lnTo>
                      <a:pt x="3730" y="3358"/>
                    </a:lnTo>
                    <a:lnTo>
                      <a:pt x="3730" y="3358"/>
                    </a:lnTo>
                    <a:lnTo>
                      <a:pt x="3937" y="3648"/>
                    </a:lnTo>
                    <a:lnTo>
                      <a:pt x="4020" y="4021"/>
                    </a:lnTo>
                    <a:lnTo>
                      <a:pt x="4103" y="4352"/>
                    </a:lnTo>
                    <a:lnTo>
                      <a:pt x="4103" y="4725"/>
                    </a:lnTo>
                    <a:lnTo>
                      <a:pt x="3979" y="5720"/>
                    </a:lnTo>
                    <a:lnTo>
                      <a:pt x="3979" y="5720"/>
                    </a:lnTo>
                    <a:lnTo>
                      <a:pt x="3896" y="5969"/>
                    </a:lnTo>
                    <a:lnTo>
                      <a:pt x="3772" y="6176"/>
                    </a:lnTo>
                    <a:lnTo>
                      <a:pt x="3564" y="6300"/>
                    </a:lnTo>
                    <a:lnTo>
                      <a:pt x="3316" y="6342"/>
                    </a:lnTo>
                    <a:lnTo>
                      <a:pt x="1368" y="6425"/>
                    </a:lnTo>
                    <a:lnTo>
                      <a:pt x="1368" y="6425"/>
                    </a:lnTo>
                    <a:lnTo>
                      <a:pt x="1119" y="6383"/>
                    </a:lnTo>
                    <a:lnTo>
                      <a:pt x="912" y="6259"/>
                    </a:lnTo>
                    <a:lnTo>
                      <a:pt x="746" y="6052"/>
                    </a:lnTo>
                    <a:lnTo>
                      <a:pt x="663" y="5803"/>
                    </a:lnTo>
                    <a:lnTo>
                      <a:pt x="415" y="3524"/>
                    </a:lnTo>
                    <a:lnTo>
                      <a:pt x="415" y="3524"/>
                    </a:lnTo>
                    <a:lnTo>
                      <a:pt x="290" y="3151"/>
                    </a:lnTo>
                    <a:lnTo>
                      <a:pt x="166" y="2736"/>
                    </a:lnTo>
                    <a:lnTo>
                      <a:pt x="42" y="2239"/>
                    </a:lnTo>
                    <a:lnTo>
                      <a:pt x="0" y="1659"/>
                    </a:lnTo>
                    <a:lnTo>
                      <a:pt x="0" y="1369"/>
                    </a:lnTo>
                    <a:lnTo>
                      <a:pt x="0" y="1078"/>
                    </a:lnTo>
                    <a:lnTo>
                      <a:pt x="83" y="788"/>
                    </a:lnTo>
                    <a:lnTo>
                      <a:pt x="166" y="498"/>
                    </a:lnTo>
                    <a:lnTo>
                      <a:pt x="249" y="250"/>
                    </a:lnTo>
                    <a:lnTo>
                      <a:pt x="41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3306975" y="2016700"/>
                <a:ext cx="249725" cy="632025"/>
              </a:xfrm>
              <a:custGeom>
                <a:rect b="b" l="l" r="r" t="t"/>
                <a:pathLst>
                  <a:path extrusionOk="0" h="25281" w="9989">
                    <a:moveTo>
                      <a:pt x="0" y="0"/>
                    </a:moveTo>
                    <a:lnTo>
                      <a:pt x="83" y="1783"/>
                    </a:lnTo>
                    <a:lnTo>
                      <a:pt x="208" y="3482"/>
                    </a:lnTo>
                    <a:lnTo>
                      <a:pt x="373" y="5222"/>
                    </a:lnTo>
                    <a:lnTo>
                      <a:pt x="539" y="6921"/>
                    </a:lnTo>
                    <a:lnTo>
                      <a:pt x="705" y="8621"/>
                    </a:lnTo>
                    <a:lnTo>
                      <a:pt x="954" y="10361"/>
                    </a:lnTo>
                    <a:lnTo>
                      <a:pt x="1202" y="12060"/>
                    </a:lnTo>
                    <a:lnTo>
                      <a:pt x="1534" y="13801"/>
                    </a:lnTo>
                    <a:lnTo>
                      <a:pt x="1492" y="13552"/>
                    </a:lnTo>
                    <a:lnTo>
                      <a:pt x="1575" y="13967"/>
                    </a:lnTo>
                    <a:lnTo>
                      <a:pt x="1617" y="14298"/>
                    </a:lnTo>
                    <a:lnTo>
                      <a:pt x="1700" y="14547"/>
                    </a:lnTo>
                    <a:lnTo>
                      <a:pt x="1741" y="14754"/>
                    </a:lnTo>
                    <a:lnTo>
                      <a:pt x="2031" y="15583"/>
                    </a:lnTo>
                    <a:lnTo>
                      <a:pt x="2653" y="17075"/>
                    </a:lnTo>
                    <a:lnTo>
                      <a:pt x="3274" y="18484"/>
                    </a:lnTo>
                    <a:lnTo>
                      <a:pt x="3937" y="19852"/>
                    </a:lnTo>
                    <a:lnTo>
                      <a:pt x="4642" y="21178"/>
                    </a:lnTo>
                    <a:lnTo>
                      <a:pt x="5347" y="22545"/>
                    </a:lnTo>
                    <a:lnTo>
                      <a:pt x="6051" y="23913"/>
                    </a:lnTo>
                    <a:lnTo>
                      <a:pt x="6880" y="25281"/>
                    </a:lnTo>
                    <a:lnTo>
                      <a:pt x="9988" y="23457"/>
                    </a:lnTo>
                    <a:lnTo>
                      <a:pt x="9367" y="22214"/>
                    </a:lnTo>
                    <a:lnTo>
                      <a:pt x="8786" y="20888"/>
                    </a:lnTo>
                    <a:lnTo>
                      <a:pt x="7667" y="18194"/>
                    </a:lnTo>
                    <a:lnTo>
                      <a:pt x="7129" y="16826"/>
                    </a:lnTo>
                    <a:lnTo>
                      <a:pt x="6673" y="15500"/>
                    </a:lnTo>
                    <a:lnTo>
                      <a:pt x="6258" y="14174"/>
                    </a:lnTo>
                    <a:lnTo>
                      <a:pt x="6093" y="13552"/>
                    </a:lnTo>
                    <a:lnTo>
                      <a:pt x="6051" y="13428"/>
                    </a:lnTo>
                    <a:lnTo>
                      <a:pt x="6051" y="13345"/>
                    </a:lnTo>
                    <a:lnTo>
                      <a:pt x="6010" y="13055"/>
                    </a:lnTo>
                    <a:lnTo>
                      <a:pt x="5844" y="11480"/>
                    </a:lnTo>
                    <a:lnTo>
                      <a:pt x="5720" y="9864"/>
                    </a:lnTo>
                    <a:lnTo>
                      <a:pt x="5595" y="8206"/>
                    </a:lnTo>
                    <a:lnTo>
                      <a:pt x="5512" y="6590"/>
                    </a:lnTo>
                    <a:lnTo>
                      <a:pt x="5471" y="3274"/>
                    </a:lnTo>
                    <a:lnTo>
                      <a:pt x="5471" y="1617"/>
                    </a:lnTo>
                    <a:lnTo>
                      <a:pt x="547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3306975" y="2016700"/>
                <a:ext cx="249725" cy="632025"/>
              </a:xfrm>
              <a:custGeom>
                <a:rect b="b" l="l" r="r" t="t"/>
                <a:pathLst>
                  <a:path extrusionOk="0" fill="none" h="25281" w="9989">
                    <a:moveTo>
                      <a:pt x="5471" y="0"/>
                    </a:moveTo>
                    <a:lnTo>
                      <a:pt x="5471" y="0"/>
                    </a:lnTo>
                    <a:lnTo>
                      <a:pt x="5471" y="1617"/>
                    </a:lnTo>
                    <a:lnTo>
                      <a:pt x="5471" y="3274"/>
                    </a:lnTo>
                    <a:lnTo>
                      <a:pt x="5471" y="3274"/>
                    </a:lnTo>
                    <a:lnTo>
                      <a:pt x="5512" y="6590"/>
                    </a:lnTo>
                    <a:lnTo>
                      <a:pt x="5512" y="6590"/>
                    </a:lnTo>
                    <a:lnTo>
                      <a:pt x="5595" y="8206"/>
                    </a:lnTo>
                    <a:lnTo>
                      <a:pt x="5720" y="9864"/>
                    </a:lnTo>
                    <a:lnTo>
                      <a:pt x="5844" y="11480"/>
                    </a:lnTo>
                    <a:lnTo>
                      <a:pt x="6010" y="13055"/>
                    </a:lnTo>
                    <a:lnTo>
                      <a:pt x="6051" y="13345"/>
                    </a:lnTo>
                    <a:lnTo>
                      <a:pt x="6051" y="13345"/>
                    </a:lnTo>
                    <a:lnTo>
                      <a:pt x="6051" y="13262"/>
                    </a:lnTo>
                    <a:lnTo>
                      <a:pt x="6051" y="13262"/>
                    </a:lnTo>
                    <a:lnTo>
                      <a:pt x="6051" y="13345"/>
                    </a:lnTo>
                    <a:lnTo>
                      <a:pt x="6051" y="13428"/>
                    </a:lnTo>
                    <a:lnTo>
                      <a:pt x="6093" y="13552"/>
                    </a:lnTo>
                    <a:lnTo>
                      <a:pt x="6093" y="13552"/>
                    </a:lnTo>
                    <a:lnTo>
                      <a:pt x="6258" y="14174"/>
                    </a:lnTo>
                    <a:lnTo>
                      <a:pt x="6258" y="14174"/>
                    </a:lnTo>
                    <a:lnTo>
                      <a:pt x="6673" y="15500"/>
                    </a:lnTo>
                    <a:lnTo>
                      <a:pt x="6673" y="15500"/>
                    </a:lnTo>
                    <a:lnTo>
                      <a:pt x="7129" y="16826"/>
                    </a:lnTo>
                    <a:lnTo>
                      <a:pt x="7667" y="18194"/>
                    </a:lnTo>
                    <a:lnTo>
                      <a:pt x="7667" y="18194"/>
                    </a:lnTo>
                    <a:lnTo>
                      <a:pt x="8786" y="20888"/>
                    </a:lnTo>
                    <a:lnTo>
                      <a:pt x="8786" y="20888"/>
                    </a:lnTo>
                    <a:lnTo>
                      <a:pt x="9367" y="22214"/>
                    </a:lnTo>
                    <a:lnTo>
                      <a:pt x="9988" y="23457"/>
                    </a:lnTo>
                    <a:lnTo>
                      <a:pt x="6880" y="25281"/>
                    </a:lnTo>
                    <a:lnTo>
                      <a:pt x="6880" y="25281"/>
                    </a:lnTo>
                    <a:lnTo>
                      <a:pt x="6051" y="23913"/>
                    </a:lnTo>
                    <a:lnTo>
                      <a:pt x="5347" y="22545"/>
                    </a:lnTo>
                    <a:lnTo>
                      <a:pt x="5347" y="22545"/>
                    </a:lnTo>
                    <a:lnTo>
                      <a:pt x="4642" y="21178"/>
                    </a:lnTo>
                    <a:lnTo>
                      <a:pt x="3937" y="19852"/>
                    </a:lnTo>
                    <a:lnTo>
                      <a:pt x="3937" y="19852"/>
                    </a:lnTo>
                    <a:lnTo>
                      <a:pt x="3274" y="18484"/>
                    </a:lnTo>
                    <a:lnTo>
                      <a:pt x="2653" y="17075"/>
                    </a:lnTo>
                    <a:lnTo>
                      <a:pt x="2653" y="17075"/>
                    </a:lnTo>
                    <a:lnTo>
                      <a:pt x="2031" y="15583"/>
                    </a:lnTo>
                    <a:lnTo>
                      <a:pt x="2031" y="15583"/>
                    </a:lnTo>
                    <a:lnTo>
                      <a:pt x="1741" y="14754"/>
                    </a:lnTo>
                    <a:lnTo>
                      <a:pt x="1700" y="14547"/>
                    </a:lnTo>
                    <a:lnTo>
                      <a:pt x="1617" y="14298"/>
                    </a:lnTo>
                    <a:lnTo>
                      <a:pt x="1617" y="14298"/>
                    </a:lnTo>
                    <a:lnTo>
                      <a:pt x="1575" y="13967"/>
                    </a:lnTo>
                    <a:lnTo>
                      <a:pt x="1575" y="13967"/>
                    </a:lnTo>
                    <a:lnTo>
                      <a:pt x="1492" y="13552"/>
                    </a:lnTo>
                    <a:lnTo>
                      <a:pt x="1534" y="13801"/>
                    </a:lnTo>
                    <a:lnTo>
                      <a:pt x="1534" y="13801"/>
                    </a:lnTo>
                    <a:lnTo>
                      <a:pt x="1202" y="12060"/>
                    </a:lnTo>
                    <a:lnTo>
                      <a:pt x="954" y="10361"/>
                    </a:lnTo>
                    <a:lnTo>
                      <a:pt x="705" y="8621"/>
                    </a:lnTo>
                    <a:lnTo>
                      <a:pt x="539" y="6921"/>
                    </a:lnTo>
                    <a:lnTo>
                      <a:pt x="539" y="6921"/>
                    </a:lnTo>
                    <a:lnTo>
                      <a:pt x="373" y="5222"/>
                    </a:lnTo>
                    <a:lnTo>
                      <a:pt x="208" y="3482"/>
                    </a:lnTo>
                    <a:lnTo>
                      <a:pt x="208" y="3482"/>
                    </a:lnTo>
                    <a:lnTo>
                      <a:pt x="83" y="1783"/>
                    </a:lnTo>
                    <a:lnTo>
                      <a:pt x="0" y="0"/>
                    </a:lnTo>
                    <a:lnTo>
                      <a:pt x="547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3458250" y="2348250"/>
                <a:ext cx="98450" cy="254900"/>
              </a:xfrm>
              <a:custGeom>
                <a:rect b="b" l="l" r="r" t="t"/>
                <a:pathLst>
                  <a:path extrusionOk="0" h="10196" w="3938">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close/>
                  </a:path>
                </a:pathLst>
              </a:custGeom>
              <a:solidFill>
                <a:srgbClr val="FAF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3458250" y="2348250"/>
                <a:ext cx="98450" cy="254900"/>
              </a:xfrm>
              <a:custGeom>
                <a:rect b="b" l="l" r="r" t="t"/>
                <a:pathLst>
                  <a:path extrusionOk="0" fill="none" h="10196" w="3938">
                    <a:moveTo>
                      <a:pt x="0" y="0"/>
                    </a:moveTo>
                    <a:lnTo>
                      <a:pt x="0" y="83"/>
                    </a:lnTo>
                    <a:lnTo>
                      <a:pt x="0" y="166"/>
                    </a:lnTo>
                    <a:lnTo>
                      <a:pt x="42" y="290"/>
                    </a:lnTo>
                    <a:lnTo>
                      <a:pt x="42" y="290"/>
                    </a:lnTo>
                    <a:lnTo>
                      <a:pt x="207" y="912"/>
                    </a:lnTo>
                    <a:lnTo>
                      <a:pt x="207" y="912"/>
                    </a:lnTo>
                    <a:lnTo>
                      <a:pt x="622" y="2238"/>
                    </a:lnTo>
                    <a:lnTo>
                      <a:pt x="622" y="2238"/>
                    </a:lnTo>
                    <a:lnTo>
                      <a:pt x="1078" y="3564"/>
                    </a:lnTo>
                    <a:lnTo>
                      <a:pt x="1616" y="4932"/>
                    </a:lnTo>
                    <a:lnTo>
                      <a:pt x="1616" y="4932"/>
                    </a:lnTo>
                    <a:lnTo>
                      <a:pt x="2735" y="7626"/>
                    </a:lnTo>
                    <a:lnTo>
                      <a:pt x="2735" y="7626"/>
                    </a:lnTo>
                    <a:lnTo>
                      <a:pt x="3316" y="8952"/>
                    </a:lnTo>
                    <a:lnTo>
                      <a:pt x="3937" y="10195"/>
                    </a:lnTo>
                    <a:lnTo>
                      <a:pt x="3937" y="10195"/>
                    </a:lnTo>
                    <a:lnTo>
                      <a:pt x="3937" y="10195"/>
                    </a:lnTo>
                    <a:lnTo>
                      <a:pt x="3316" y="8952"/>
                    </a:lnTo>
                    <a:lnTo>
                      <a:pt x="2735" y="7626"/>
                    </a:lnTo>
                    <a:lnTo>
                      <a:pt x="2735" y="7626"/>
                    </a:lnTo>
                    <a:lnTo>
                      <a:pt x="1616" y="4932"/>
                    </a:lnTo>
                    <a:lnTo>
                      <a:pt x="1616" y="4932"/>
                    </a:lnTo>
                    <a:lnTo>
                      <a:pt x="1078" y="3564"/>
                    </a:lnTo>
                    <a:lnTo>
                      <a:pt x="622" y="2238"/>
                    </a:lnTo>
                    <a:lnTo>
                      <a:pt x="622" y="2238"/>
                    </a:lnTo>
                    <a:lnTo>
                      <a:pt x="207" y="912"/>
                    </a:lnTo>
                    <a:lnTo>
                      <a:pt x="207" y="912"/>
                    </a:lnTo>
                    <a:lnTo>
                      <a:pt x="42" y="290"/>
                    </a:lnTo>
                    <a:lnTo>
                      <a:pt x="0" y="166"/>
                    </a:lnTo>
                    <a:lnTo>
                      <a:pt x="0" y="83"/>
                    </a:lnTo>
                    <a:lnTo>
                      <a:pt x="0" y="83"/>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3409550" y="2152425"/>
                <a:ext cx="147150" cy="496300"/>
              </a:xfrm>
              <a:custGeom>
                <a:rect b="b" l="l" r="r" t="t"/>
                <a:pathLst>
                  <a:path extrusionOk="0" h="19852" w="5886">
                    <a:moveTo>
                      <a:pt x="1368" y="1"/>
                    </a:moveTo>
                    <a:lnTo>
                      <a:pt x="1119" y="3606"/>
                    </a:lnTo>
                    <a:lnTo>
                      <a:pt x="746" y="7543"/>
                    </a:lnTo>
                    <a:lnTo>
                      <a:pt x="332" y="11356"/>
                    </a:lnTo>
                    <a:lnTo>
                      <a:pt x="0" y="14671"/>
                    </a:lnTo>
                    <a:lnTo>
                      <a:pt x="622" y="15915"/>
                    </a:lnTo>
                    <a:lnTo>
                      <a:pt x="1244" y="17116"/>
                    </a:lnTo>
                    <a:lnTo>
                      <a:pt x="1948" y="18484"/>
                    </a:lnTo>
                    <a:lnTo>
                      <a:pt x="2777" y="19852"/>
                    </a:lnTo>
                    <a:lnTo>
                      <a:pt x="5885" y="18028"/>
                    </a:lnTo>
                    <a:lnTo>
                      <a:pt x="5264" y="16785"/>
                    </a:lnTo>
                    <a:lnTo>
                      <a:pt x="4683" y="15459"/>
                    </a:lnTo>
                    <a:lnTo>
                      <a:pt x="3564" y="12765"/>
                    </a:lnTo>
                    <a:lnTo>
                      <a:pt x="3026" y="11397"/>
                    </a:lnTo>
                    <a:lnTo>
                      <a:pt x="2570" y="10071"/>
                    </a:lnTo>
                    <a:lnTo>
                      <a:pt x="2155" y="8745"/>
                    </a:lnTo>
                    <a:lnTo>
                      <a:pt x="1990" y="8123"/>
                    </a:lnTo>
                    <a:lnTo>
                      <a:pt x="1948" y="7999"/>
                    </a:lnTo>
                    <a:lnTo>
                      <a:pt x="1948" y="7916"/>
                    </a:lnTo>
                    <a:lnTo>
                      <a:pt x="1907" y="7626"/>
                    </a:lnTo>
                    <a:lnTo>
                      <a:pt x="1741" y="6051"/>
                    </a:lnTo>
                    <a:lnTo>
                      <a:pt x="1617" y="4435"/>
                    </a:lnTo>
                    <a:lnTo>
                      <a:pt x="1492" y="2777"/>
                    </a:lnTo>
                    <a:lnTo>
                      <a:pt x="1409" y="1161"/>
                    </a:lnTo>
                    <a:lnTo>
                      <a:pt x="1368"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3409550" y="2152425"/>
                <a:ext cx="147150" cy="496300"/>
              </a:xfrm>
              <a:custGeom>
                <a:rect b="b" l="l" r="r" t="t"/>
                <a:pathLst>
                  <a:path extrusionOk="0" fill="none" h="19852" w="5886">
                    <a:moveTo>
                      <a:pt x="1368" y="1"/>
                    </a:moveTo>
                    <a:lnTo>
                      <a:pt x="1368" y="1"/>
                    </a:lnTo>
                    <a:lnTo>
                      <a:pt x="1119" y="3606"/>
                    </a:lnTo>
                    <a:lnTo>
                      <a:pt x="746" y="7543"/>
                    </a:lnTo>
                    <a:lnTo>
                      <a:pt x="332" y="11356"/>
                    </a:lnTo>
                    <a:lnTo>
                      <a:pt x="0" y="14671"/>
                    </a:lnTo>
                    <a:lnTo>
                      <a:pt x="0" y="14671"/>
                    </a:lnTo>
                    <a:lnTo>
                      <a:pt x="622" y="15915"/>
                    </a:lnTo>
                    <a:lnTo>
                      <a:pt x="1244" y="17116"/>
                    </a:lnTo>
                    <a:lnTo>
                      <a:pt x="1244" y="17116"/>
                    </a:lnTo>
                    <a:lnTo>
                      <a:pt x="1948" y="18484"/>
                    </a:lnTo>
                    <a:lnTo>
                      <a:pt x="2777" y="19852"/>
                    </a:lnTo>
                    <a:lnTo>
                      <a:pt x="5885" y="18028"/>
                    </a:lnTo>
                    <a:lnTo>
                      <a:pt x="5885" y="18028"/>
                    </a:lnTo>
                    <a:lnTo>
                      <a:pt x="5264" y="16785"/>
                    </a:lnTo>
                    <a:lnTo>
                      <a:pt x="4683" y="15459"/>
                    </a:lnTo>
                    <a:lnTo>
                      <a:pt x="4683" y="15459"/>
                    </a:lnTo>
                    <a:lnTo>
                      <a:pt x="3564" y="12765"/>
                    </a:lnTo>
                    <a:lnTo>
                      <a:pt x="3564" y="12765"/>
                    </a:lnTo>
                    <a:lnTo>
                      <a:pt x="3026" y="11397"/>
                    </a:lnTo>
                    <a:lnTo>
                      <a:pt x="2570" y="10071"/>
                    </a:lnTo>
                    <a:lnTo>
                      <a:pt x="2570" y="10071"/>
                    </a:lnTo>
                    <a:lnTo>
                      <a:pt x="2155" y="8745"/>
                    </a:lnTo>
                    <a:lnTo>
                      <a:pt x="2155" y="8745"/>
                    </a:lnTo>
                    <a:lnTo>
                      <a:pt x="1990" y="8123"/>
                    </a:lnTo>
                    <a:lnTo>
                      <a:pt x="1948" y="7999"/>
                    </a:lnTo>
                    <a:lnTo>
                      <a:pt x="1948" y="7916"/>
                    </a:lnTo>
                    <a:lnTo>
                      <a:pt x="1948" y="7916"/>
                    </a:lnTo>
                    <a:lnTo>
                      <a:pt x="1907" y="7626"/>
                    </a:lnTo>
                    <a:lnTo>
                      <a:pt x="1907" y="7626"/>
                    </a:lnTo>
                    <a:lnTo>
                      <a:pt x="1741" y="6051"/>
                    </a:lnTo>
                    <a:lnTo>
                      <a:pt x="1617" y="4435"/>
                    </a:lnTo>
                    <a:lnTo>
                      <a:pt x="1492" y="2777"/>
                    </a:lnTo>
                    <a:lnTo>
                      <a:pt x="1409" y="1161"/>
                    </a:lnTo>
                    <a:lnTo>
                      <a:pt x="1409" y="1161"/>
                    </a:lnTo>
                    <a:lnTo>
                      <a:pt x="136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3093550" y="2491225"/>
                <a:ext cx="285975" cy="1933350"/>
              </a:xfrm>
              <a:custGeom>
                <a:rect b="b" l="l" r="r" t="t"/>
                <a:pathLst>
                  <a:path extrusionOk="0" h="77334" w="11439">
                    <a:moveTo>
                      <a:pt x="0" y="0"/>
                    </a:moveTo>
                    <a:lnTo>
                      <a:pt x="83" y="4393"/>
                    </a:lnTo>
                    <a:lnTo>
                      <a:pt x="166" y="9201"/>
                    </a:lnTo>
                    <a:lnTo>
                      <a:pt x="373" y="15044"/>
                    </a:lnTo>
                    <a:lnTo>
                      <a:pt x="539" y="18235"/>
                    </a:lnTo>
                    <a:lnTo>
                      <a:pt x="746" y="21509"/>
                    </a:lnTo>
                    <a:lnTo>
                      <a:pt x="953" y="24783"/>
                    </a:lnTo>
                    <a:lnTo>
                      <a:pt x="1243" y="28057"/>
                    </a:lnTo>
                    <a:lnTo>
                      <a:pt x="1534" y="31248"/>
                    </a:lnTo>
                    <a:lnTo>
                      <a:pt x="1906" y="34274"/>
                    </a:lnTo>
                    <a:lnTo>
                      <a:pt x="2321" y="37092"/>
                    </a:lnTo>
                    <a:lnTo>
                      <a:pt x="2570" y="38418"/>
                    </a:lnTo>
                    <a:lnTo>
                      <a:pt x="2818" y="39661"/>
                    </a:lnTo>
                    <a:lnTo>
                      <a:pt x="2528" y="40822"/>
                    </a:lnTo>
                    <a:lnTo>
                      <a:pt x="2279" y="42065"/>
                    </a:lnTo>
                    <a:lnTo>
                      <a:pt x="2031" y="43350"/>
                    </a:lnTo>
                    <a:lnTo>
                      <a:pt x="1824" y="44717"/>
                    </a:lnTo>
                    <a:lnTo>
                      <a:pt x="1451" y="47536"/>
                    </a:lnTo>
                    <a:lnTo>
                      <a:pt x="1119" y="50519"/>
                    </a:lnTo>
                    <a:lnTo>
                      <a:pt x="829" y="53586"/>
                    </a:lnTo>
                    <a:lnTo>
                      <a:pt x="622" y="56694"/>
                    </a:lnTo>
                    <a:lnTo>
                      <a:pt x="415" y="59761"/>
                    </a:lnTo>
                    <a:lnTo>
                      <a:pt x="290" y="62745"/>
                    </a:lnTo>
                    <a:lnTo>
                      <a:pt x="166" y="65605"/>
                    </a:lnTo>
                    <a:lnTo>
                      <a:pt x="83" y="68257"/>
                    </a:lnTo>
                    <a:lnTo>
                      <a:pt x="42" y="72733"/>
                    </a:lnTo>
                    <a:lnTo>
                      <a:pt x="0" y="75717"/>
                    </a:lnTo>
                    <a:lnTo>
                      <a:pt x="0" y="76836"/>
                    </a:lnTo>
                    <a:lnTo>
                      <a:pt x="3316" y="77333"/>
                    </a:lnTo>
                    <a:lnTo>
                      <a:pt x="3564" y="75344"/>
                    </a:lnTo>
                    <a:lnTo>
                      <a:pt x="3813" y="73355"/>
                    </a:lnTo>
                    <a:lnTo>
                      <a:pt x="4144" y="71282"/>
                    </a:lnTo>
                    <a:lnTo>
                      <a:pt x="4517" y="69169"/>
                    </a:lnTo>
                    <a:lnTo>
                      <a:pt x="5388" y="64776"/>
                    </a:lnTo>
                    <a:lnTo>
                      <a:pt x="6341" y="60176"/>
                    </a:lnTo>
                    <a:lnTo>
                      <a:pt x="7336" y="55368"/>
                    </a:lnTo>
                    <a:lnTo>
                      <a:pt x="7833" y="52882"/>
                    </a:lnTo>
                    <a:lnTo>
                      <a:pt x="8289" y="50312"/>
                    </a:lnTo>
                    <a:lnTo>
                      <a:pt x="8703" y="47701"/>
                    </a:lnTo>
                    <a:lnTo>
                      <a:pt x="9118" y="45049"/>
                    </a:lnTo>
                    <a:lnTo>
                      <a:pt x="9491" y="42355"/>
                    </a:lnTo>
                    <a:lnTo>
                      <a:pt x="9781" y="39578"/>
                    </a:lnTo>
                    <a:lnTo>
                      <a:pt x="9988" y="37258"/>
                    </a:lnTo>
                    <a:lnTo>
                      <a:pt x="10195" y="34605"/>
                    </a:lnTo>
                    <a:lnTo>
                      <a:pt x="10361" y="31704"/>
                    </a:lnTo>
                    <a:lnTo>
                      <a:pt x="10527" y="28596"/>
                    </a:lnTo>
                    <a:lnTo>
                      <a:pt x="10817" y="22048"/>
                    </a:lnTo>
                    <a:lnTo>
                      <a:pt x="11065" y="15500"/>
                    </a:lnTo>
                    <a:lnTo>
                      <a:pt x="11231" y="9532"/>
                    </a:lnTo>
                    <a:lnTo>
                      <a:pt x="11356" y="4559"/>
                    </a:lnTo>
                    <a:lnTo>
                      <a:pt x="11438"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3093550" y="2491225"/>
                <a:ext cx="285975" cy="1933350"/>
              </a:xfrm>
              <a:custGeom>
                <a:rect b="b" l="l" r="r" t="t"/>
                <a:pathLst>
                  <a:path extrusionOk="0" fill="none" h="77334" w="11439">
                    <a:moveTo>
                      <a:pt x="11438" y="0"/>
                    </a:moveTo>
                    <a:lnTo>
                      <a:pt x="11438" y="0"/>
                    </a:lnTo>
                    <a:lnTo>
                      <a:pt x="11356" y="4559"/>
                    </a:lnTo>
                    <a:lnTo>
                      <a:pt x="11231" y="9532"/>
                    </a:lnTo>
                    <a:lnTo>
                      <a:pt x="11065" y="15500"/>
                    </a:lnTo>
                    <a:lnTo>
                      <a:pt x="10817" y="22048"/>
                    </a:lnTo>
                    <a:lnTo>
                      <a:pt x="10527" y="28596"/>
                    </a:lnTo>
                    <a:lnTo>
                      <a:pt x="10361" y="31704"/>
                    </a:lnTo>
                    <a:lnTo>
                      <a:pt x="10195" y="34605"/>
                    </a:lnTo>
                    <a:lnTo>
                      <a:pt x="9988" y="37258"/>
                    </a:lnTo>
                    <a:lnTo>
                      <a:pt x="9781" y="39578"/>
                    </a:lnTo>
                    <a:lnTo>
                      <a:pt x="9781" y="39578"/>
                    </a:lnTo>
                    <a:lnTo>
                      <a:pt x="9491" y="42355"/>
                    </a:lnTo>
                    <a:lnTo>
                      <a:pt x="9118" y="45049"/>
                    </a:lnTo>
                    <a:lnTo>
                      <a:pt x="8703" y="47701"/>
                    </a:lnTo>
                    <a:lnTo>
                      <a:pt x="8289" y="50312"/>
                    </a:lnTo>
                    <a:lnTo>
                      <a:pt x="7833" y="52882"/>
                    </a:lnTo>
                    <a:lnTo>
                      <a:pt x="7336" y="55368"/>
                    </a:lnTo>
                    <a:lnTo>
                      <a:pt x="6341" y="60176"/>
                    </a:lnTo>
                    <a:lnTo>
                      <a:pt x="5388" y="64776"/>
                    </a:lnTo>
                    <a:lnTo>
                      <a:pt x="4517" y="69169"/>
                    </a:lnTo>
                    <a:lnTo>
                      <a:pt x="4144" y="71282"/>
                    </a:lnTo>
                    <a:lnTo>
                      <a:pt x="3813" y="73355"/>
                    </a:lnTo>
                    <a:lnTo>
                      <a:pt x="3564" y="75344"/>
                    </a:lnTo>
                    <a:lnTo>
                      <a:pt x="3316" y="77333"/>
                    </a:lnTo>
                    <a:lnTo>
                      <a:pt x="0" y="76836"/>
                    </a:lnTo>
                    <a:lnTo>
                      <a:pt x="0" y="76836"/>
                    </a:lnTo>
                    <a:lnTo>
                      <a:pt x="0" y="75717"/>
                    </a:lnTo>
                    <a:lnTo>
                      <a:pt x="42" y="72733"/>
                    </a:lnTo>
                    <a:lnTo>
                      <a:pt x="83" y="68257"/>
                    </a:lnTo>
                    <a:lnTo>
                      <a:pt x="166" y="65605"/>
                    </a:lnTo>
                    <a:lnTo>
                      <a:pt x="290" y="62745"/>
                    </a:lnTo>
                    <a:lnTo>
                      <a:pt x="415" y="59761"/>
                    </a:lnTo>
                    <a:lnTo>
                      <a:pt x="622" y="56694"/>
                    </a:lnTo>
                    <a:lnTo>
                      <a:pt x="829" y="53586"/>
                    </a:lnTo>
                    <a:lnTo>
                      <a:pt x="1119" y="50519"/>
                    </a:lnTo>
                    <a:lnTo>
                      <a:pt x="1451" y="47536"/>
                    </a:lnTo>
                    <a:lnTo>
                      <a:pt x="1824" y="44717"/>
                    </a:lnTo>
                    <a:lnTo>
                      <a:pt x="2031" y="43350"/>
                    </a:lnTo>
                    <a:lnTo>
                      <a:pt x="2279" y="42065"/>
                    </a:lnTo>
                    <a:lnTo>
                      <a:pt x="2528" y="40822"/>
                    </a:lnTo>
                    <a:lnTo>
                      <a:pt x="2818" y="39661"/>
                    </a:lnTo>
                    <a:lnTo>
                      <a:pt x="2818" y="39661"/>
                    </a:lnTo>
                    <a:lnTo>
                      <a:pt x="2570" y="38418"/>
                    </a:lnTo>
                    <a:lnTo>
                      <a:pt x="2321" y="37092"/>
                    </a:lnTo>
                    <a:lnTo>
                      <a:pt x="1906" y="34274"/>
                    </a:lnTo>
                    <a:lnTo>
                      <a:pt x="1534" y="31248"/>
                    </a:lnTo>
                    <a:lnTo>
                      <a:pt x="1243" y="28057"/>
                    </a:lnTo>
                    <a:lnTo>
                      <a:pt x="953" y="24783"/>
                    </a:lnTo>
                    <a:lnTo>
                      <a:pt x="746" y="21509"/>
                    </a:lnTo>
                    <a:lnTo>
                      <a:pt x="539" y="18235"/>
                    </a:lnTo>
                    <a:lnTo>
                      <a:pt x="373" y="15044"/>
                    </a:lnTo>
                    <a:lnTo>
                      <a:pt x="166" y="9201"/>
                    </a:lnTo>
                    <a:lnTo>
                      <a:pt x="83" y="4393"/>
                    </a:lnTo>
                    <a:lnTo>
                      <a:pt x="0" y="0"/>
                    </a:lnTo>
                    <a:lnTo>
                      <a:pt x="1143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3087325" y="4443200"/>
                <a:ext cx="249725" cy="205150"/>
              </a:xfrm>
              <a:custGeom>
                <a:rect b="b" l="l" r="r" t="t"/>
                <a:pathLst>
                  <a:path extrusionOk="0" h="8206" w="9989">
                    <a:moveTo>
                      <a:pt x="1327" y="0"/>
                    </a:moveTo>
                    <a:lnTo>
                      <a:pt x="1078" y="42"/>
                    </a:lnTo>
                    <a:lnTo>
                      <a:pt x="829" y="124"/>
                    </a:lnTo>
                    <a:lnTo>
                      <a:pt x="622" y="249"/>
                    </a:lnTo>
                    <a:lnTo>
                      <a:pt x="415" y="415"/>
                    </a:lnTo>
                    <a:lnTo>
                      <a:pt x="249" y="580"/>
                    </a:lnTo>
                    <a:lnTo>
                      <a:pt x="83" y="787"/>
                    </a:lnTo>
                    <a:lnTo>
                      <a:pt x="42" y="912"/>
                    </a:lnTo>
                    <a:lnTo>
                      <a:pt x="0" y="1036"/>
                    </a:lnTo>
                    <a:lnTo>
                      <a:pt x="0" y="1824"/>
                    </a:lnTo>
                    <a:lnTo>
                      <a:pt x="42" y="2528"/>
                    </a:lnTo>
                    <a:lnTo>
                      <a:pt x="249" y="5636"/>
                    </a:lnTo>
                    <a:lnTo>
                      <a:pt x="373" y="7584"/>
                    </a:lnTo>
                    <a:lnTo>
                      <a:pt x="746" y="7584"/>
                    </a:lnTo>
                    <a:lnTo>
                      <a:pt x="746" y="6009"/>
                    </a:lnTo>
                    <a:lnTo>
                      <a:pt x="871" y="4434"/>
                    </a:lnTo>
                    <a:lnTo>
                      <a:pt x="871" y="4269"/>
                    </a:lnTo>
                    <a:lnTo>
                      <a:pt x="954" y="4144"/>
                    </a:lnTo>
                    <a:lnTo>
                      <a:pt x="995" y="4061"/>
                    </a:lnTo>
                    <a:lnTo>
                      <a:pt x="1078" y="4020"/>
                    </a:lnTo>
                    <a:lnTo>
                      <a:pt x="1161" y="4061"/>
                    </a:lnTo>
                    <a:lnTo>
                      <a:pt x="1244" y="4103"/>
                    </a:lnTo>
                    <a:lnTo>
                      <a:pt x="1410" y="4269"/>
                    </a:lnTo>
                    <a:lnTo>
                      <a:pt x="1617" y="4559"/>
                    </a:lnTo>
                    <a:lnTo>
                      <a:pt x="1824" y="4932"/>
                    </a:lnTo>
                    <a:lnTo>
                      <a:pt x="2031" y="5346"/>
                    </a:lnTo>
                    <a:lnTo>
                      <a:pt x="2197" y="5761"/>
                    </a:lnTo>
                    <a:lnTo>
                      <a:pt x="2404" y="6217"/>
                    </a:lnTo>
                    <a:lnTo>
                      <a:pt x="2736" y="6631"/>
                    </a:lnTo>
                    <a:lnTo>
                      <a:pt x="3150" y="7045"/>
                    </a:lnTo>
                    <a:lnTo>
                      <a:pt x="3689" y="7418"/>
                    </a:lnTo>
                    <a:lnTo>
                      <a:pt x="4311" y="7708"/>
                    </a:lnTo>
                    <a:lnTo>
                      <a:pt x="5015" y="7957"/>
                    </a:lnTo>
                    <a:lnTo>
                      <a:pt x="5388" y="8081"/>
                    </a:lnTo>
                    <a:lnTo>
                      <a:pt x="5802" y="8123"/>
                    </a:lnTo>
                    <a:lnTo>
                      <a:pt x="6217" y="8206"/>
                    </a:lnTo>
                    <a:lnTo>
                      <a:pt x="9035" y="8206"/>
                    </a:lnTo>
                    <a:lnTo>
                      <a:pt x="9532" y="8123"/>
                    </a:lnTo>
                    <a:lnTo>
                      <a:pt x="9822" y="8040"/>
                    </a:lnTo>
                    <a:lnTo>
                      <a:pt x="9947" y="7957"/>
                    </a:lnTo>
                    <a:lnTo>
                      <a:pt x="9988" y="7874"/>
                    </a:lnTo>
                    <a:lnTo>
                      <a:pt x="9988" y="7791"/>
                    </a:lnTo>
                    <a:lnTo>
                      <a:pt x="9947" y="7708"/>
                    </a:lnTo>
                    <a:lnTo>
                      <a:pt x="9740" y="7501"/>
                    </a:lnTo>
                    <a:lnTo>
                      <a:pt x="9367" y="7253"/>
                    </a:lnTo>
                    <a:lnTo>
                      <a:pt x="8994" y="7045"/>
                    </a:lnTo>
                    <a:lnTo>
                      <a:pt x="8579" y="6880"/>
                    </a:lnTo>
                    <a:lnTo>
                      <a:pt x="8165" y="6714"/>
                    </a:lnTo>
                    <a:lnTo>
                      <a:pt x="8082" y="6631"/>
                    </a:lnTo>
                    <a:lnTo>
                      <a:pt x="7750" y="6424"/>
                    </a:lnTo>
                    <a:lnTo>
                      <a:pt x="7253" y="6009"/>
                    </a:lnTo>
                    <a:lnTo>
                      <a:pt x="6631" y="5388"/>
                    </a:lnTo>
                    <a:lnTo>
                      <a:pt x="6300" y="5015"/>
                    </a:lnTo>
                    <a:lnTo>
                      <a:pt x="5927" y="4559"/>
                    </a:lnTo>
                    <a:lnTo>
                      <a:pt x="5595" y="4061"/>
                    </a:lnTo>
                    <a:lnTo>
                      <a:pt x="5222" y="3481"/>
                    </a:lnTo>
                    <a:lnTo>
                      <a:pt x="4891" y="2860"/>
                    </a:lnTo>
                    <a:lnTo>
                      <a:pt x="4559" y="2197"/>
                    </a:lnTo>
                    <a:lnTo>
                      <a:pt x="4228" y="1409"/>
                    </a:lnTo>
                    <a:lnTo>
                      <a:pt x="3938" y="622"/>
                    </a:lnTo>
                    <a:lnTo>
                      <a:pt x="1824" y="83"/>
                    </a:lnTo>
                    <a:lnTo>
                      <a:pt x="1575" y="42"/>
                    </a:lnTo>
                    <a:lnTo>
                      <a:pt x="132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3087325" y="4390350"/>
                <a:ext cx="116075" cy="111925"/>
              </a:xfrm>
              <a:custGeom>
                <a:rect b="b" l="l" r="r" t="t"/>
                <a:pathLst>
                  <a:path extrusionOk="0" h="4477" w="4643">
                    <a:moveTo>
                      <a:pt x="0" y="0"/>
                    </a:moveTo>
                    <a:lnTo>
                      <a:pt x="83" y="746"/>
                    </a:lnTo>
                    <a:lnTo>
                      <a:pt x="208" y="1492"/>
                    </a:lnTo>
                    <a:lnTo>
                      <a:pt x="332" y="2197"/>
                    </a:lnTo>
                    <a:lnTo>
                      <a:pt x="498" y="2943"/>
                    </a:lnTo>
                    <a:lnTo>
                      <a:pt x="1492" y="3399"/>
                    </a:lnTo>
                    <a:lnTo>
                      <a:pt x="2528" y="3813"/>
                    </a:lnTo>
                    <a:lnTo>
                      <a:pt x="3565" y="4186"/>
                    </a:lnTo>
                    <a:lnTo>
                      <a:pt x="4642" y="4476"/>
                    </a:lnTo>
                    <a:lnTo>
                      <a:pt x="4393" y="3855"/>
                    </a:lnTo>
                    <a:lnTo>
                      <a:pt x="4228" y="3192"/>
                    </a:lnTo>
                    <a:lnTo>
                      <a:pt x="4103" y="2529"/>
                    </a:lnTo>
                    <a:lnTo>
                      <a:pt x="4020" y="1865"/>
                    </a:lnTo>
                    <a:lnTo>
                      <a:pt x="3938" y="871"/>
                    </a:lnTo>
                    <a:lnTo>
                      <a:pt x="3938" y="498"/>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2909125" y="2491225"/>
                <a:ext cx="397875" cy="1958200"/>
              </a:xfrm>
              <a:custGeom>
                <a:rect b="b" l="l" r="r" t="t"/>
                <a:pathLst>
                  <a:path extrusionOk="0" h="78328" w="15915">
                    <a:moveTo>
                      <a:pt x="3979" y="0"/>
                    </a:moveTo>
                    <a:lnTo>
                      <a:pt x="3606" y="4435"/>
                    </a:lnTo>
                    <a:lnTo>
                      <a:pt x="3233" y="9242"/>
                    </a:lnTo>
                    <a:lnTo>
                      <a:pt x="2777" y="15169"/>
                    </a:lnTo>
                    <a:lnTo>
                      <a:pt x="2363" y="21675"/>
                    </a:lnTo>
                    <a:lnTo>
                      <a:pt x="2155" y="24991"/>
                    </a:lnTo>
                    <a:lnTo>
                      <a:pt x="1990" y="28265"/>
                    </a:lnTo>
                    <a:lnTo>
                      <a:pt x="1865" y="31497"/>
                    </a:lnTo>
                    <a:lnTo>
                      <a:pt x="1782" y="34522"/>
                    </a:lnTo>
                    <a:lnTo>
                      <a:pt x="1741" y="37382"/>
                    </a:lnTo>
                    <a:lnTo>
                      <a:pt x="1782" y="39910"/>
                    </a:lnTo>
                    <a:lnTo>
                      <a:pt x="1451" y="41485"/>
                    </a:lnTo>
                    <a:lnTo>
                      <a:pt x="1161" y="43101"/>
                    </a:lnTo>
                    <a:lnTo>
                      <a:pt x="871" y="44717"/>
                    </a:lnTo>
                    <a:lnTo>
                      <a:pt x="663" y="46334"/>
                    </a:lnTo>
                    <a:lnTo>
                      <a:pt x="456" y="47991"/>
                    </a:lnTo>
                    <a:lnTo>
                      <a:pt x="332" y="49649"/>
                    </a:lnTo>
                    <a:lnTo>
                      <a:pt x="207" y="51265"/>
                    </a:lnTo>
                    <a:lnTo>
                      <a:pt x="125" y="52923"/>
                    </a:lnTo>
                    <a:lnTo>
                      <a:pt x="42" y="54539"/>
                    </a:lnTo>
                    <a:lnTo>
                      <a:pt x="0" y="56156"/>
                    </a:lnTo>
                    <a:lnTo>
                      <a:pt x="0" y="59305"/>
                    </a:lnTo>
                    <a:lnTo>
                      <a:pt x="83" y="62372"/>
                    </a:lnTo>
                    <a:lnTo>
                      <a:pt x="207" y="65232"/>
                    </a:lnTo>
                    <a:lnTo>
                      <a:pt x="373" y="67926"/>
                    </a:lnTo>
                    <a:lnTo>
                      <a:pt x="580" y="70371"/>
                    </a:lnTo>
                    <a:lnTo>
                      <a:pt x="788" y="72567"/>
                    </a:lnTo>
                    <a:lnTo>
                      <a:pt x="995" y="74432"/>
                    </a:lnTo>
                    <a:lnTo>
                      <a:pt x="1368" y="77084"/>
                    </a:lnTo>
                    <a:lnTo>
                      <a:pt x="1492" y="78038"/>
                    </a:lnTo>
                    <a:lnTo>
                      <a:pt x="4642" y="78328"/>
                    </a:lnTo>
                    <a:lnTo>
                      <a:pt x="4642" y="77292"/>
                    </a:lnTo>
                    <a:lnTo>
                      <a:pt x="4766" y="74432"/>
                    </a:lnTo>
                    <a:lnTo>
                      <a:pt x="4973" y="70122"/>
                    </a:lnTo>
                    <a:lnTo>
                      <a:pt x="5098" y="67553"/>
                    </a:lnTo>
                    <a:lnTo>
                      <a:pt x="5305" y="64734"/>
                    </a:lnTo>
                    <a:lnTo>
                      <a:pt x="5512" y="61751"/>
                    </a:lnTo>
                    <a:lnTo>
                      <a:pt x="5802" y="58642"/>
                    </a:lnTo>
                    <a:lnTo>
                      <a:pt x="6134" y="55451"/>
                    </a:lnTo>
                    <a:lnTo>
                      <a:pt x="6507" y="52219"/>
                    </a:lnTo>
                    <a:lnTo>
                      <a:pt x="6921" y="49028"/>
                    </a:lnTo>
                    <a:lnTo>
                      <a:pt x="7419" y="45836"/>
                    </a:lnTo>
                    <a:lnTo>
                      <a:pt x="7957" y="42811"/>
                    </a:lnTo>
                    <a:lnTo>
                      <a:pt x="8247" y="41361"/>
                    </a:lnTo>
                    <a:lnTo>
                      <a:pt x="8579" y="39910"/>
                    </a:lnTo>
                    <a:lnTo>
                      <a:pt x="9076" y="37589"/>
                    </a:lnTo>
                    <a:lnTo>
                      <a:pt x="9656" y="34937"/>
                    </a:lnTo>
                    <a:lnTo>
                      <a:pt x="10817" y="28845"/>
                    </a:lnTo>
                    <a:lnTo>
                      <a:pt x="12060" y="22255"/>
                    </a:lnTo>
                    <a:lnTo>
                      <a:pt x="13262" y="15666"/>
                    </a:lnTo>
                    <a:lnTo>
                      <a:pt x="15168" y="4642"/>
                    </a:lnTo>
                    <a:lnTo>
                      <a:pt x="159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2909125" y="2491225"/>
                <a:ext cx="397875" cy="1958200"/>
              </a:xfrm>
              <a:custGeom>
                <a:rect b="b" l="l" r="r" t="t"/>
                <a:pathLst>
                  <a:path extrusionOk="0" fill="none" h="78328" w="15915">
                    <a:moveTo>
                      <a:pt x="15914" y="0"/>
                    </a:moveTo>
                    <a:lnTo>
                      <a:pt x="15914" y="0"/>
                    </a:lnTo>
                    <a:lnTo>
                      <a:pt x="15168" y="4642"/>
                    </a:lnTo>
                    <a:lnTo>
                      <a:pt x="13262" y="15666"/>
                    </a:lnTo>
                    <a:lnTo>
                      <a:pt x="12060" y="22255"/>
                    </a:lnTo>
                    <a:lnTo>
                      <a:pt x="10817" y="28845"/>
                    </a:lnTo>
                    <a:lnTo>
                      <a:pt x="9656" y="34937"/>
                    </a:lnTo>
                    <a:lnTo>
                      <a:pt x="9076" y="37589"/>
                    </a:lnTo>
                    <a:lnTo>
                      <a:pt x="8579" y="39910"/>
                    </a:lnTo>
                    <a:lnTo>
                      <a:pt x="8579" y="39910"/>
                    </a:lnTo>
                    <a:lnTo>
                      <a:pt x="8247" y="41361"/>
                    </a:lnTo>
                    <a:lnTo>
                      <a:pt x="7957" y="42811"/>
                    </a:lnTo>
                    <a:lnTo>
                      <a:pt x="7419" y="45836"/>
                    </a:lnTo>
                    <a:lnTo>
                      <a:pt x="6921" y="49028"/>
                    </a:lnTo>
                    <a:lnTo>
                      <a:pt x="6507" y="52219"/>
                    </a:lnTo>
                    <a:lnTo>
                      <a:pt x="6134" y="55451"/>
                    </a:lnTo>
                    <a:lnTo>
                      <a:pt x="5802" y="58642"/>
                    </a:lnTo>
                    <a:lnTo>
                      <a:pt x="5512" y="61751"/>
                    </a:lnTo>
                    <a:lnTo>
                      <a:pt x="5305" y="64734"/>
                    </a:lnTo>
                    <a:lnTo>
                      <a:pt x="5098" y="67553"/>
                    </a:lnTo>
                    <a:lnTo>
                      <a:pt x="4973" y="70122"/>
                    </a:lnTo>
                    <a:lnTo>
                      <a:pt x="4766" y="74432"/>
                    </a:lnTo>
                    <a:lnTo>
                      <a:pt x="4642" y="77292"/>
                    </a:lnTo>
                    <a:lnTo>
                      <a:pt x="4642" y="78328"/>
                    </a:lnTo>
                    <a:lnTo>
                      <a:pt x="1492" y="78038"/>
                    </a:lnTo>
                    <a:lnTo>
                      <a:pt x="1492" y="78038"/>
                    </a:lnTo>
                    <a:lnTo>
                      <a:pt x="1368" y="77084"/>
                    </a:lnTo>
                    <a:lnTo>
                      <a:pt x="995" y="74432"/>
                    </a:lnTo>
                    <a:lnTo>
                      <a:pt x="788" y="72567"/>
                    </a:lnTo>
                    <a:lnTo>
                      <a:pt x="580" y="70371"/>
                    </a:lnTo>
                    <a:lnTo>
                      <a:pt x="373" y="67926"/>
                    </a:lnTo>
                    <a:lnTo>
                      <a:pt x="207" y="65232"/>
                    </a:lnTo>
                    <a:lnTo>
                      <a:pt x="83" y="62372"/>
                    </a:lnTo>
                    <a:lnTo>
                      <a:pt x="0" y="59305"/>
                    </a:lnTo>
                    <a:lnTo>
                      <a:pt x="0" y="56156"/>
                    </a:lnTo>
                    <a:lnTo>
                      <a:pt x="42" y="54539"/>
                    </a:lnTo>
                    <a:lnTo>
                      <a:pt x="125" y="52923"/>
                    </a:lnTo>
                    <a:lnTo>
                      <a:pt x="207" y="51265"/>
                    </a:lnTo>
                    <a:lnTo>
                      <a:pt x="332" y="49649"/>
                    </a:lnTo>
                    <a:lnTo>
                      <a:pt x="456" y="47991"/>
                    </a:lnTo>
                    <a:lnTo>
                      <a:pt x="663" y="46334"/>
                    </a:lnTo>
                    <a:lnTo>
                      <a:pt x="871" y="44717"/>
                    </a:lnTo>
                    <a:lnTo>
                      <a:pt x="1161" y="43101"/>
                    </a:lnTo>
                    <a:lnTo>
                      <a:pt x="1451" y="41485"/>
                    </a:lnTo>
                    <a:lnTo>
                      <a:pt x="1782" y="39910"/>
                    </a:lnTo>
                    <a:lnTo>
                      <a:pt x="1782" y="39910"/>
                    </a:lnTo>
                    <a:lnTo>
                      <a:pt x="1741" y="37382"/>
                    </a:lnTo>
                    <a:lnTo>
                      <a:pt x="1782" y="34522"/>
                    </a:lnTo>
                    <a:lnTo>
                      <a:pt x="1865" y="31497"/>
                    </a:lnTo>
                    <a:lnTo>
                      <a:pt x="1990" y="28265"/>
                    </a:lnTo>
                    <a:lnTo>
                      <a:pt x="2155" y="24991"/>
                    </a:lnTo>
                    <a:lnTo>
                      <a:pt x="2363" y="21675"/>
                    </a:lnTo>
                    <a:lnTo>
                      <a:pt x="2777" y="15169"/>
                    </a:lnTo>
                    <a:lnTo>
                      <a:pt x="3233" y="9242"/>
                    </a:lnTo>
                    <a:lnTo>
                      <a:pt x="3606" y="4435"/>
                    </a:lnTo>
                    <a:lnTo>
                      <a:pt x="3979" y="0"/>
                    </a:lnTo>
                    <a:lnTo>
                      <a:pt x="1591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2922600" y="4444225"/>
                <a:ext cx="204125" cy="204125"/>
              </a:xfrm>
              <a:custGeom>
                <a:rect b="b" l="l" r="r" t="t"/>
                <a:pathLst>
                  <a:path extrusionOk="0" h="8165" w="8165">
                    <a:moveTo>
                      <a:pt x="1741" y="1"/>
                    </a:moveTo>
                    <a:lnTo>
                      <a:pt x="1492" y="42"/>
                    </a:lnTo>
                    <a:lnTo>
                      <a:pt x="1243" y="125"/>
                    </a:lnTo>
                    <a:lnTo>
                      <a:pt x="1036" y="208"/>
                    </a:lnTo>
                    <a:lnTo>
                      <a:pt x="787" y="374"/>
                    </a:lnTo>
                    <a:lnTo>
                      <a:pt x="622" y="539"/>
                    </a:lnTo>
                    <a:lnTo>
                      <a:pt x="456" y="746"/>
                    </a:lnTo>
                    <a:lnTo>
                      <a:pt x="332" y="995"/>
                    </a:lnTo>
                    <a:lnTo>
                      <a:pt x="207" y="1741"/>
                    </a:lnTo>
                    <a:lnTo>
                      <a:pt x="124" y="2487"/>
                    </a:lnTo>
                    <a:lnTo>
                      <a:pt x="41" y="3150"/>
                    </a:lnTo>
                    <a:lnTo>
                      <a:pt x="0" y="3938"/>
                    </a:lnTo>
                    <a:lnTo>
                      <a:pt x="0" y="5595"/>
                    </a:lnTo>
                    <a:lnTo>
                      <a:pt x="83" y="7543"/>
                    </a:lnTo>
                    <a:lnTo>
                      <a:pt x="456" y="7543"/>
                    </a:lnTo>
                    <a:lnTo>
                      <a:pt x="580" y="4393"/>
                    </a:lnTo>
                    <a:lnTo>
                      <a:pt x="622" y="4228"/>
                    </a:lnTo>
                    <a:lnTo>
                      <a:pt x="622" y="4103"/>
                    </a:lnTo>
                    <a:lnTo>
                      <a:pt x="705" y="4020"/>
                    </a:lnTo>
                    <a:lnTo>
                      <a:pt x="746" y="3979"/>
                    </a:lnTo>
                    <a:lnTo>
                      <a:pt x="829" y="3979"/>
                    </a:lnTo>
                    <a:lnTo>
                      <a:pt x="912" y="4020"/>
                    </a:lnTo>
                    <a:lnTo>
                      <a:pt x="1078" y="4228"/>
                    </a:lnTo>
                    <a:lnTo>
                      <a:pt x="1243" y="4518"/>
                    </a:lnTo>
                    <a:lnTo>
                      <a:pt x="1451" y="4891"/>
                    </a:lnTo>
                    <a:lnTo>
                      <a:pt x="1575" y="5305"/>
                    </a:lnTo>
                    <a:lnTo>
                      <a:pt x="1699" y="5720"/>
                    </a:lnTo>
                    <a:lnTo>
                      <a:pt x="1824" y="6176"/>
                    </a:lnTo>
                    <a:lnTo>
                      <a:pt x="1948" y="6590"/>
                    </a:lnTo>
                    <a:lnTo>
                      <a:pt x="2155" y="7004"/>
                    </a:lnTo>
                    <a:lnTo>
                      <a:pt x="2279" y="7170"/>
                    </a:lnTo>
                    <a:lnTo>
                      <a:pt x="2445" y="7377"/>
                    </a:lnTo>
                    <a:lnTo>
                      <a:pt x="2611" y="7543"/>
                    </a:lnTo>
                    <a:lnTo>
                      <a:pt x="2860" y="7667"/>
                    </a:lnTo>
                    <a:lnTo>
                      <a:pt x="3067" y="7833"/>
                    </a:lnTo>
                    <a:lnTo>
                      <a:pt x="3357" y="7916"/>
                    </a:lnTo>
                    <a:lnTo>
                      <a:pt x="3647" y="8040"/>
                    </a:lnTo>
                    <a:lnTo>
                      <a:pt x="3979" y="8082"/>
                    </a:lnTo>
                    <a:lnTo>
                      <a:pt x="4352" y="8165"/>
                    </a:lnTo>
                    <a:lnTo>
                      <a:pt x="7211" y="8165"/>
                    </a:lnTo>
                    <a:lnTo>
                      <a:pt x="7667" y="8082"/>
                    </a:lnTo>
                    <a:lnTo>
                      <a:pt x="7999" y="7999"/>
                    </a:lnTo>
                    <a:lnTo>
                      <a:pt x="8123" y="7916"/>
                    </a:lnTo>
                    <a:lnTo>
                      <a:pt x="8164" y="7833"/>
                    </a:lnTo>
                    <a:lnTo>
                      <a:pt x="8164" y="7750"/>
                    </a:lnTo>
                    <a:lnTo>
                      <a:pt x="8164" y="7667"/>
                    </a:lnTo>
                    <a:lnTo>
                      <a:pt x="8081" y="7585"/>
                    </a:lnTo>
                    <a:lnTo>
                      <a:pt x="7999" y="7460"/>
                    </a:lnTo>
                    <a:lnTo>
                      <a:pt x="7667" y="7212"/>
                    </a:lnTo>
                    <a:lnTo>
                      <a:pt x="7294" y="7004"/>
                    </a:lnTo>
                    <a:lnTo>
                      <a:pt x="6962" y="6839"/>
                    </a:lnTo>
                    <a:lnTo>
                      <a:pt x="6589" y="6673"/>
                    </a:lnTo>
                    <a:lnTo>
                      <a:pt x="6341" y="6383"/>
                    </a:lnTo>
                    <a:lnTo>
                      <a:pt x="6051" y="5968"/>
                    </a:lnTo>
                    <a:lnTo>
                      <a:pt x="5719" y="5347"/>
                    </a:lnTo>
                    <a:lnTo>
                      <a:pt x="5346" y="4518"/>
                    </a:lnTo>
                    <a:lnTo>
                      <a:pt x="4973" y="3440"/>
                    </a:lnTo>
                    <a:lnTo>
                      <a:pt x="4766" y="2819"/>
                    </a:lnTo>
                    <a:lnTo>
                      <a:pt x="4600" y="2156"/>
                    </a:lnTo>
                    <a:lnTo>
                      <a:pt x="4434" y="1368"/>
                    </a:lnTo>
                    <a:lnTo>
                      <a:pt x="4310" y="581"/>
                    </a:lnTo>
                    <a:lnTo>
                      <a:pt x="2279" y="42"/>
                    </a:lnTo>
                    <a:lnTo>
                      <a:pt x="203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2927775" y="4390350"/>
                <a:ext cx="111925" cy="105700"/>
              </a:xfrm>
              <a:custGeom>
                <a:rect b="b" l="l" r="r" t="t"/>
                <a:pathLst>
                  <a:path extrusionOk="0" h="4228" w="4477">
                    <a:moveTo>
                      <a:pt x="0" y="0"/>
                    </a:moveTo>
                    <a:lnTo>
                      <a:pt x="42" y="1078"/>
                    </a:lnTo>
                    <a:lnTo>
                      <a:pt x="83" y="2031"/>
                    </a:lnTo>
                    <a:lnTo>
                      <a:pt x="166" y="2943"/>
                    </a:lnTo>
                    <a:lnTo>
                      <a:pt x="1451" y="3357"/>
                    </a:lnTo>
                    <a:lnTo>
                      <a:pt x="2777" y="3772"/>
                    </a:lnTo>
                    <a:lnTo>
                      <a:pt x="4393" y="4228"/>
                    </a:lnTo>
                    <a:lnTo>
                      <a:pt x="4269" y="3606"/>
                    </a:lnTo>
                    <a:lnTo>
                      <a:pt x="4186" y="2943"/>
                    </a:lnTo>
                    <a:lnTo>
                      <a:pt x="4227" y="2321"/>
                    </a:lnTo>
                    <a:lnTo>
                      <a:pt x="4269" y="1741"/>
                    </a:lnTo>
                    <a:lnTo>
                      <a:pt x="4393" y="871"/>
                    </a:lnTo>
                    <a:lnTo>
                      <a:pt x="4476" y="498"/>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2944350" y="1894450"/>
                <a:ext cx="486975" cy="647575"/>
              </a:xfrm>
              <a:custGeom>
                <a:rect b="b" l="l" r="r" t="t"/>
                <a:pathLst>
                  <a:path extrusionOk="0" h="25903" w="19479">
                    <a:moveTo>
                      <a:pt x="8952" y="0"/>
                    </a:moveTo>
                    <a:lnTo>
                      <a:pt x="7211" y="42"/>
                    </a:lnTo>
                    <a:lnTo>
                      <a:pt x="5471" y="125"/>
                    </a:lnTo>
                    <a:lnTo>
                      <a:pt x="3896" y="249"/>
                    </a:lnTo>
                    <a:lnTo>
                      <a:pt x="2445" y="373"/>
                    </a:lnTo>
                    <a:lnTo>
                      <a:pt x="2114" y="456"/>
                    </a:lnTo>
                    <a:lnTo>
                      <a:pt x="1824" y="539"/>
                    </a:lnTo>
                    <a:lnTo>
                      <a:pt x="1575" y="663"/>
                    </a:lnTo>
                    <a:lnTo>
                      <a:pt x="1326" y="788"/>
                    </a:lnTo>
                    <a:lnTo>
                      <a:pt x="1078" y="953"/>
                    </a:lnTo>
                    <a:lnTo>
                      <a:pt x="871" y="1119"/>
                    </a:lnTo>
                    <a:lnTo>
                      <a:pt x="705" y="1326"/>
                    </a:lnTo>
                    <a:lnTo>
                      <a:pt x="498" y="1534"/>
                    </a:lnTo>
                    <a:lnTo>
                      <a:pt x="373" y="1782"/>
                    </a:lnTo>
                    <a:lnTo>
                      <a:pt x="249" y="2031"/>
                    </a:lnTo>
                    <a:lnTo>
                      <a:pt x="125" y="2280"/>
                    </a:lnTo>
                    <a:lnTo>
                      <a:pt x="42" y="2528"/>
                    </a:lnTo>
                    <a:lnTo>
                      <a:pt x="0" y="2818"/>
                    </a:lnTo>
                    <a:lnTo>
                      <a:pt x="0" y="3067"/>
                    </a:lnTo>
                    <a:lnTo>
                      <a:pt x="0" y="3357"/>
                    </a:lnTo>
                    <a:lnTo>
                      <a:pt x="0" y="3647"/>
                    </a:lnTo>
                    <a:lnTo>
                      <a:pt x="83" y="3937"/>
                    </a:lnTo>
                    <a:lnTo>
                      <a:pt x="539" y="5885"/>
                    </a:lnTo>
                    <a:lnTo>
                      <a:pt x="912" y="7709"/>
                    </a:lnTo>
                    <a:lnTo>
                      <a:pt x="1244" y="9449"/>
                    </a:lnTo>
                    <a:lnTo>
                      <a:pt x="1492" y="11107"/>
                    </a:lnTo>
                    <a:lnTo>
                      <a:pt x="1741" y="12640"/>
                    </a:lnTo>
                    <a:lnTo>
                      <a:pt x="1907" y="14091"/>
                    </a:lnTo>
                    <a:lnTo>
                      <a:pt x="2031" y="15500"/>
                    </a:lnTo>
                    <a:lnTo>
                      <a:pt x="2114" y="16826"/>
                    </a:lnTo>
                    <a:lnTo>
                      <a:pt x="2197" y="18069"/>
                    </a:lnTo>
                    <a:lnTo>
                      <a:pt x="2238" y="19271"/>
                    </a:lnTo>
                    <a:lnTo>
                      <a:pt x="2238" y="21551"/>
                    </a:lnTo>
                    <a:lnTo>
                      <a:pt x="2197" y="25902"/>
                    </a:lnTo>
                    <a:lnTo>
                      <a:pt x="18235" y="25902"/>
                    </a:lnTo>
                    <a:lnTo>
                      <a:pt x="18691" y="21675"/>
                    </a:lnTo>
                    <a:lnTo>
                      <a:pt x="19064" y="17821"/>
                    </a:lnTo>
                    <a:lnTo>
                      <a:pt x="19271" y="14381"/>
                    </a:lnTo>
                    <a:lnTo>
                      <a:pt x="19437" y="11356"/>
                    </a:lnTo>
                    <a:lnTo>
                      <a:pt x="19479" y="8745"/>
                    </a:lnTo>
                    <a:lnTo>
                      <a:pt x="19479" y="6590"/>
                    </a:lnTo>
                    <a:lnTo>
                      <a:pt x="19437" y="4890"/>
                    </a:lnTo>
                    <a:lnTo>
                      <a:pt x="19396" y="3606"/>
                    </a:lnTo>
                    <a:lnTo>
                      <a:pt x="19313" y="3067"/>
                    </a:lnTo>
                    <a:lnTo>
                      <a:pt x="19147" y="2570"/>
                    </a:lnTo>
                    <a:lnTo>
                      <a:pt x="18898" y="2114"/>
                    </a:lnTo>
                    <a:lnTo>
                      <a:pt x="18608" y="1699"/>
                    </a:lnTo>
                    <a:lnTo>
                      <a:pt x="18235" y="1368"/>
                    </a:lnTo>
                    <a:lnTo>
                      <a:pt x="17779" y="1078"/>
                    </a:lnTo>
                    <a:lnTo>
                      <a:pt x="17324" y="829"/>
                    </a:lnTo>
                    <a:lnTo>
                      <a:pt x="16785" y="705"/>
                    </a:lnTo>
                    <a:lnTo>
                      <a:pt x="14713" y="373"/>
                    </a:lnTo>
                    <a:lnTo>
                      <a:pt x="13594" y="249"/>
                    </a:lnTo>
                    <a:lnTo>
                      <a:pt x="12433" y="125"/>
                    </a:lnTo>
                    <a:lnTo>
                      <a:pt x="10693" y="42"/>
                    </a:lnTo>
                    <a:lnTo>
                      <a:pt x="8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2944350" y="1894450"/>
                <a:ext cx="486975" cy="647575"/>
              </a:xfrm>
              <a:custGeom>
                <a:rect b="b" l="l" r="r" t="t"/>
                <a:pathLst>
                  <a:path extrusionOk="0" fill="none" h="25903" w="19479">
                    <a:moveTo>
                      <a:pt x="19396" y="3606"/>
                    </a:moveTo>
                    <a:lnTo>
                      <a:pt x="19396" y="3606"/>
                    </a:lnTo>
                    <a:lnTo>
                      <a:pt x="19437" y="4890"/>
                    </a:lnTo>
                    <a:lnTo>
                      <a:pt x="19479" y="6590"/>
                    </a:lnTo>
                    <a:lnTo>
                      <a:pt x="19479" y="8745"/>
                    </a:lnTo>
                    <a:lnTo>
                      <a:pt x="19437" y="11356"/>
                    </a:lnTo>
                    <a:lnTo>
                      <a:pt x="19271" y="14381"/>
                    </a:lnTo>
                    <a:lnTo>
                      <a:pt x="19064" y="17821"/>
                    </a:lnTo>
                    <a:lnTo>
                      <a:pt x="18691" y="21675"/>
                    </a:lnTo>
                    <a:lnTo>
                      <a:pt x="18235" y="25902"/>
                    </a:lnTo>
                    <a:lnTo>
                      <a:pt x="2197" y="25902"/>
                    </a:lnTo>
                    <a:lnTo>
                      <a:pt x="2197" y="25902"/>
                    </a:lnTo>
                    <a:lnTo>
                      <a:pt x="2238" y="21551"/>
                    </a:lnTo>
                    <a:lnTo>
                      <a:pt x="2238" y="19271"/>
                    </a:lnTo>
                    <a:lnTo>
                      <a:pt x="2197" y="18069"/>
                    </a:lnTo>
                    <a:lnTo>
                      <a:pt x="2114" y="16826"/>
                    </a:lnTo>
                    <a:lnTo>
                      <a:pt x="2031" y="15500"/>
                    </a:lnTo>
                    <a:lnTo>
                      <a:pt x="1907" y="14091"/>
                    </a:lnTo>
                    <a:lnTo>
                      <a:pt x="1741" y="12640"/>
                    </a:lnTo>
                    <a:lnTo>
                      <a:pt x="1492" y="11107"/>
                    </a:lnTo>
                    <a:lnTo>
                      <a:pt x="1244" y="9449"/>
                    </a:lnTo>
                    <a:lnTo>
                      <a:pt x="912" y="7709"/>
                    </a:lnTo>
                    <a:lnTo>
                      <a:pt x="539" y="5885"/>
                    </a:lnTo>
                    <a:lnTo>
                      <a:pt x="83" y="3937"/>
                    </a:lnTo>
                    <a:lnTo>
                      <a:pt x="83" y="3937"/>
                    </a:lnTo>
                    <a:lnTo>
                      <a:pt x="0" y="3647"/>
                    </a:lnTo>
                    <a:lnTo>
                      <a:pt x="0" y="3357"/>
                    </a:lnTo>
                    <a:lnTo>
                      <a:pt x="0" y="3067"/>
                    </a:lnTo>
                    <a:lnTo>
                      <a:pt x="0" y="2818"/>
                    </a:lnTo>
                    <a:lnTo>
                      <a:pt x="42" y="2528"/>
                    </a:lnTo>
                    <a:lnTo>
                      <a:pt x="125" y="2280"/>
                    </a:lnTo>
                    <a:lnTo>
                      <a:pt x="249" y="2031"/>
                    </a:lnTo>
                    <a:lnTo>
                      <a:pt x="373" y="1782"/>
                    </a:lnTo>
                    <a:lnTo>
                      <a:pt x="498" y="1534"/>
                    </a:lnTo>
                    <a:lnTo>
                      <a:pt x="705" y="1326"/>
                    </a:lnTo>
                    <a:lnTo>
                      <a:pt x="871" y="1119"/>
                    </a:lnTo>
                    <a:lnTo>
                      <a:pt x="1078" y="953"/>
                    </a:lnTo>
                    <a:lnTo>
                      <a:pt x="1326" y="788"/>
                    </a:lnTo>
                    <a:lnTo>
                      <a:pt x="1575" y="663"/>
                    </a:lnTo>
                    <a:lnTo>
                      <a:pt x="1824" y="539"/>
                    </a:lnTo>
                    <a:lnTo>
                      <a:pt x="2114" y="456"/>
                    </a:lnTo>
                    <a:lnTo>
                      <a:pt x="2114" y="456"/>
                    </a:lnTo>
                    <a:lnTo>
                      <a:pt x="2445" y="373"/>
                    </a:lnTo>
                    <a:lnTo>
                      <a:pt x="2445" y="373"/>
                    </a:lnTo>
                    <a:lnTo>
                      <a:pt x="3896" y="249"/>
                    </a:lnTo>
                    <a:lnTo>
                      <a:pt x="5471" y="125"/>
                    </a:lnTo>
                    <a:lnTo>
                      <a:pt x="5471" y="125"/>
                    </a:lnTo>
                    <a:lnTo>
                      <a:pt x="7211" y="42"/>
                    </a:lnTo>
                    <a:lnTo>
                      <a:pt x="8952" y="0"/>
                    </a:lnTo>
                    <a:lnTo>
                      <a:pt x="10693" y="42"/>
                    </a:lnTo>
                    <a:lnTo>
                      <a:pt x="12433" y="125"/>
                    </a:lnTo>
                    <a:lnTo>
                      <a:pt x="12433" y="125"/>
                    </a:lnTo>
                    <a:lnTo>
                      <a:pt x="13594" y="249"/>
                    </a:lnTo>
                    <a:lnTo>
                      <a:pt x="14713" y="373"/>
                    </a:lnTo>
                    <a:lnTo>
                      <a:pt x="16785" y="705"/>
                    </a:lnTo>
                    <a:lnTo>
                      <a:pt x="16785" y="705"/>
                    </a:lnTo>
                    <a:lnTo>
                      <a:pt x="17324" y="829"/>
                    </a:lnTo>
                    <a:lnTo>
                      <a:pt x="17779" y="1078"/>
                    </a:lnTo>
                    <a:lnTo>
                      <a:pt x="18235" y="1368"/>
                    </a:lnTo>
                    <a:lnTo>
                      <a:pt x="18608" y="1699"/>
                    </a:lnTo>
                    <a:lnTo>
                      <a:pt x="18898" y="2114"/>
                    </a:lnTo>
                    <a:lnTo>
                      <a:pt x="19147" y="2570"/>
                    </a:lnTo>
                    <a:lnTo>
                      <a:pt x="19313" y="3067"/>
                    </a:lnTo>
                    <a:lnTo>
                      <a:pt x="19396" y="36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3101825" y="1707950"/>
                <a:ext cx="180300" cy="298425"/>
              </a:xfrm>
              <a:custGeom>
                <a:rect b="b" l="l" r="r" t="t"/>
                <a:pathLst>
                  <a:path extrusionOk="0" h="11937" w="7212">
                    <a:moveTo>
                      <a:pt x="374" y="0"/>
                    </a:move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3101825" y="1707950"/>
                <a:ext cx="180300" cy="298425"/>
              </a:xfrm>
              <a:custGeom>
                <a:rect b="b" l="l" r="r" t="t"/>
                <a:pathLst>
                  <a:path extrusionOk="0" fill="none" h="11937" w="7212">
                    <a:moveTo>
                      <a:pt x="374" y="0"/>
                    </a:moveTo>
                    <a:lnTo>
                      <a:pt x="374" y="0"/>
                    </a:lnTo>
                    <a:lnTo>
                      <a:pt x="581" y="912"/>
                    </a:lnTo>
                    <a:lnTo>
                      <a:pt x="747" y="1990"/>
                    </a:lnTo>
                    <a:lnTo>
                      <a:pt x="871" y="3067"/>
                    </a:lnTo>
                    <a:lnTo>
                      <a:pt x="954" y="4228"/>
                    </a:lnTo>
                    <a:lnTo>
                      <a:pt x="954" y="4766"/>
                    </a:lnTo>
                    <a:lnTo>
                      <a:pt x="912" y="5305"/>
                    </a:lnTo>
                    <a:lnTo>
                      <a:pt x="871" y="5844"/>
                    </a:lnTo>
                    <a:lnTo>
                      <a:pt x="747" y="6300"/>
                    </a:lnTo>
                    <a:lnTo>
                      <a:pt x="622" y="6756"/>
                    </a:lnTo>
                    <a:lnTo>
                      <a:pt x="457" y="7170"/>
                    </a:lnTo>
                    <a:lnTo>
                      <a:pt x="249" y="7543"/>
                    </a:lnTo>
                    <a:lnTo>
                      <a:pt x="1" y="7875"/>
                    </a:lnTo>
                    <a:lnTo>
                      <a:pt x="1" y="7875"/>
                    </a:lnTo>
                    <a:lnTo>
                      <a:pt x="291" y="8248"/>
                    </a:lnTo>
                    <a:lnTo>
                      <a:pt x="664" y="8662"/>
                    </a:lnTo>
                    <a:lnTo>
                      <a:pt x="1244" y="9201"/>
                    </a:lnTo>
                    <a:lnTo>
                      <a:pt x="1990" y="9822"/>
                    </a:lnTo>
                    <a:lnTo>
                      <a:pt x="2487" y="10195"/>
                    </a:lnTo>
                    <a:lnTo>
                      <a:pt x="2985" y="10527"/>
                    </a:lnTo>
                    <a:lnTo>
                      <a:pt x="3565" y="10900"/>
                    </a:lnTo>
                    <a:lnTo>
                      <a:pt x="4228" y="11232"/>
                    </a:lnTo>
                    <a:lnTo>
                      <a:pt x="4932" y="11605"/>
                    </a:lnTo>
                    <a:lnTo>
                      <a:pt x="5720" y="11936"/>
                    </a:lnTo>
                    <a:lnTo>
                      <a:pt x="5720" y="11936"/>
                    </a:lnTo>
                    <a:lnTo>
                      <a:pt x="6134" y="11687"/>
                    </a:lnTo>
                    <a:lnTo>
                      <a:pt x="6466" y="11356"/>
                    </a:lnTo>
                    <a:lnTo>
                      <a:pt x="6714" y="11024"/>
                    </a:lnTo>
                    <a:lnTo>
                      <a:pt x="6922" y="10693"/>
                    </a:lnTo>
                    <a:lnTo>
                      <a:pt x="7046" y="10361"/>
                    </a:lnTo>
                    <a:lnTo>
                      <a:pt x="7170" y="10030"/>
                    </a:lnTo>
                    <a:lnTo>
                      <a:pt x="7212" y="9698"/>
                    </a:lnTo>
                    <a:lnTo>
                      <a:pt x="7212" y="9367"/>
                    </a:lnTo>
                    <a:lnTo>
                      <a:pt x="7170" y="8786"/>
                    </a:lnTo>
                    <a:lnTo>
                      <a:pt x="7087" y="8289"/>
                    </a:lnTo>
                    <a:lnTo>
                      <a:pt x="7005" y="7999"/>
                    </a:lnTo>
                    <a:lnTo>
                      <a:pt x="6963" y="7875"/>
                    </a:lnTo>
                    <a:lnTo>
                      <a:pt x="6963" y="7875"/>
                    </a:lnTo>
                    <a:lnTo>
                      <a:pt x="6507" y="7750"/>
                    </a:lnTo>
                    <a:lnTo>
                      <a:pt x="6134" y="7585"/>
                    </a:lnTo>
                    <a:lnTo>
                      <a:pt x="5803" y="7419"/>
                    </a:lnTo>
                    <a:lnTo>
                      <a:pt x="5513" y="7212"/>
                    </a:lnTo>
                    <a:lnTo>
                      <a:pt x="5264" y="6963"/>
                    </a:lnTo>
                    <a:lnTo>
                      <a:pt x="5057" y="6714"/>
                    </a:lnTo>
                    <a:lnTo>
                      <a:pt x="4891" y="6466"/>
                    </a:lnTo>
                    <a:lnTo>
                      <a:pt x="4808" y="6217"/>
                    </a:lnTo>
                    <a:lnTo>
                      <a:pt x="4725" y="5927"/>
                    </a:lnTo>
                    <a:lnTo>
                      <a:pt x="4642" y="5595"/>
                    </a:lnTo>
                    <a:lnTo>
                      <a:pt x="4642" y="5305"/>
                    </a:lnTo>
                    <a:lnTo>
                      <a:pt x="4642" y="4974"/>
                    </a:lnTo>
                    <a:lnTo>
                      <a:pt x="4684" y="4311"/>
                    </a:lnTo>
                    <a:lnTo>
                      <a:pt x="4808" y="3689"/>
                    </a:lnTo>
                    <a:lnTo>
                      <a:pt x="37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3156750" y="1745250"/>
                <a:ext cx="65300" cy="53900"/>
              </a:xfrm>
              <a:custGeom>
                <a:rect b="b" l="l" r="r" t="t"/>
                <a:pathLst>
                  <a:path extrusionOk="0" h="2156" w="2612">
                    <a:moveTo>
                      <a:pt x="0" y="0"/>
                    </a:moveTo>
                    <a:lnTo>
                      <a:pt x="0" y="0"/>
                    </a:lnTo>
                    <a:lnTo>
                      <a:pt x="0" y="0"/>
                    </a:lnTo>
                    <a:lnTo>
                      <a:pt x="2611" y="2155"/>
                    </a:lnTo>
                    <a:lnTo>
                      <a:pt x="2611" y="2155"/>
                    </a:lnTo>
                    <a:lnTo>
                      <a:pt x="2611" y="2155"/>
                    </a:lnTo>
                    <a:lnTo>
                      <a:pt x="0"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3156750" y="1745250"/>
                <a:ext cx="65300" cy="53900"/>
              </a:xfrm>
              <a:custGeom>
                <a:rect b="b" l="l" r="r" t="t"/>
                <a:pathLst>
                  <a:path extrusionOk="0" fill="none" h="2156" w="2612">
                    <a:moveTo>
                      <a:pt x="0" y="0"/>
                    </a:moveTo>
                    <a:lnTo>
                      <a:pt x="0" y="0"/>
                    </a:lnTo>
                    <a:lnTo>
                      <a:pt x="0" y="0"/>
                    </a:lnTo>
                    <a:lnTo>
                      <a:pt x="2611" y="2155"/>
                    </a:lnTo>
                    <a:lnTo>
                      <a:pt x="2611" y="2155"/>
                    </a:lnTo>
                    <a:lnTo>
                      <a:pt x="2611" y="2155"/>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3154675" y="1745250"/>
                <a:ext cx="67375" cy="84975"/>
              </a:xfrm>
              <a:custGeom>
                <a:rect b="b" l="l" r="r" t="t"/>
                <a:pathLst>
                  <a:path extrusionOk="0" h="3399" w="2695">
                    <a:moveTo>
                      <a:pt x="83" y="0"/>
                    </a:moveTo>
                    <a:lnTo>
                      <a:pt x="42" y="332"/>
                    </a:lnTo>
                    <a:lnTo>
                      <a:pt x="0" y="622"/>
                    </a:lnTo>
                    <a:lnTo>
                      <a:pt x="0" y="91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70" y="2777"/>
                    </a:lnTo>
                    <a:lnTo>
                      <a:pt x="2694" y="2155"/>
                    </a:lnTo>
                    <a:lnTo>
                      <a:pt x="83"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3154675" y="1745250"/>
                <a:ext cx="67375" cy="84975"/>
              </a:xfrm>
              <a:custGeom>
                <a:rect b="b" l="l" r="r" t="t"/>
                <a:pathLst>
                  <a:path extrusionOk="0" fill="none" h="3399" w="2695">
                    <a:moveTo>
                      <a:pt x="83" y="0"/>
                    </a:moveTo>
                    <a:lnTo>
                      <a:pt x="83" y="0"/>
                    </a:lnTo>
                    <a:lnTo>
                      <a:pt x="42" y="332"/>
                    </a:lnTo>
                    <a:lnTo>
                      <a:pt x="0" y="622"/>
                    </a:lnTo>
                    <a:lnTo>
                      <a:pt x="0" y="912"/>
                    </a:lnTo>
                    <a:lnTo>
                      <a:pt x="42" y="1202"/>
                    </a:lnTo>
                    <a:lnTo>
                      <a:pt x="42" y="1202"/>
                    </a:lnTo>
                    <a:lnTo>
                      <a:pt x="83" y="1409"/>
                    </a:lnTo>
                    <a:lnTo>
                      <a:pt x="166" y="1575"/>
                    </a:lnTo>
                    <a:lnTo>
                      <a:pt x="373" y="1948"/>
                    </a:lnTo>
                    <a:lnTo>
                      <a:pt x="663" y="2321"/>
                    </a:lnTo>
                    <a:lnTo>
                      <a:pt x="995" y="2653"/>
                    </a:lnTo>
                    <a:lnTo>
                      <a:pt x="1368" y="2901"/>
                    </a:lnTo>
                    <a:lnTo>
                      <a:pt x="1741" y="3150"/>
                    </a:lnTo>
                    <a:lnTo>
                      <a:pt x="2114" y="3316"/>
                    </a:lnTo>
                    <a:lnTo>
                      <a:pt x="2528" y="3399"/>
                    </a:lnTo>
                    <a:lnTo>
                      <a:pt x="2528" y="3399"/>
                    </a:lnTo>
                    <a:lnTo>
                      <a:pt x="2570" y="2777"/>
                    </a:lnTo>
                    <a:lnTo>
                      <a:pt x="2694" y="2155"/>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3042775" y="1446850"/>
                <a:ext cx="280800" cy="354375"/>
              </a:xfrm>
              <a:custGeom>
                <a:rect b="b" l="l" r="r" t="t"/>
                <a:pathLst>
                  <a:path extrusionOk="0" h="14175" w="11232">
                    <a:moveTo>
                      <a:pt x="4435" y="1"/>
                    </a:moveTo>
                    <a:lnTo>
                      <a:pt x="3813" y="84"/>
                    </a:lnTo>
                    <a:lnTo>
                      <a:pt x="3192" y="249"/>
                    </a:lnTo>
                    <a:lnTo>
                      <a:pt x="2653" y="457"/>
                    </a:lnTo>
                    <a:lnTo>
                      <a:pt x="2114" y="788"/>
                    </a:lnTo>
                    <a:lnTo>
                      <a:pt x="1658" y="1120"/>
                    </a:lnTo>
                    <a:lnTo>
                      <a:pt x="1244" y="1576"/>
                    </a:lnTo>
                    <a:lnTo>
                      <a:pt x="871" y="2032"/>
                    </a:lnTo>
                    <a:lnTo>
                      <a:pt x="539" y="2570"/>
                    </a:lnTo>
                    <a:lnTo>
                      <a:pt x="291" y="3109"/>
                    </a:lnTo>
                    <a:lnTo>
                      <a:pt x="125" y="3731"/>
                    </a:lnTo>
                    <a:lnTo>
                      <a:pt x="42" y="4352"/>
                    </a:lnTo>
                    <a:lnTo>
                      <a:pt x="0" y="5015"/>
                    </a:lnTo>
                    <a:lnTo>
                      <a:pt x="83" y="5679"/>
                    </a:lnTo>
                    <a:lnTo>
                      <a:pt x="208" y="6342"/>
                    </a:lnTo>
                    <a:lnTo>
                      <a:pt x="912" y="8704"/>
                    </a:lnTo>
                    <a:lnTo>
                      <a:pt x="1202" y="9657"/>
                    </a:lnTo>
                    <a:lnTo>
                      <a:pt x="1575" y="10527"/>
                    </a:lnTo>
                    <a:lnTo>
                      <a:pt x="1741" y="10900"/>
                    </a:lnTo>
                    <a:lnTo>
                      <a:pt x="1948" y="11232"/>
                    </a:lnTo>
                    <a:lnTo>
                      <a:pt x="2197" y="11605"/>
                    </a:lnTo>
                    <a:lnTo>
                      <a:pt x="2446" y="11895"/>
                    </a:lnTo>
                    <a:lnTo>
                      <a:pt x="2736" y="12227"/>
                    </a:lnTo>
                    <a:lnTo>
                      <a:pt x="3026" y="12517"/>
                    </a:lnTo>
                    <a:lnTo>
                      <a:pt x="3399" y="12807"/>
                    </a:lnTo>
                    <a:lnTo>
                      <a:pt x="3772" y="13097"/>
                    </a:lnTo>
                    <a:lnTo>
                      <a:pt x="4435" y="13511"/>
                    </a:lnTo>
                    <a:lnTo>
                      <a:pt x="5056" y="13801"/>
                    </a:lnTo>
                    <a:lnTo>
                      <a:pt x="5678" y="14009"/>
                    </a:lnTo>
                    <a:lnTo>
                      <a:pt x="6341" y="14133"/>
                    </a:lnTo>
                    <a:lnTo>
                      <a:pt x="6963" y="14174"/>
                    </a:lnTo>
                    <a:lnTo>
                      <a:pt x="7584" y="14133"/>
                    </a:lnTo>
                    <a:lnTo>
                      <a:pt x="8165" y="13967"/>
                    </a:lnTo>
                    <a:lnTo>
                      <a:pt x="8745" y="13801"/>
                    </a:lnTo>
                    <a:lnTo>
                      <a:pt x="9242" y="13511"/>
                    </a:lnTo>
                    <a:lnTo>
                      <a:pt x="9740" y="13138"/>
                    </a:lnTo>
                    <a:lnTo>
                      <a:pt x="10154" y="12765"/>
                    </a:lnTo>
                    <a:lnTo>
                      <a:pt x="10527" y="12268"/>
                    </a:lnTo>
                    <a:lnTo>
                      <a:pt x="10817" y="11729"/>
                    </a:lnTo>
                    <a:lnTo>
                      <a:pt x="11024" y="11149"/>
                    </a:lnTo>
                    <a:lnTo>
                      <a:pt x="11190" y="10486"/>
                    </a:lnTo>
                    <a:lnTo>
                      <a:pt x="11231" y="9823"/>
                    </a:lnTo>
                    <a:lnTo>
                      <a:pt x="11231" y="9160"/>
                    </a:lnTo>
                    <a:lnTo>
                      <a:pt x="11149" y="8455"/>
                    </a:lnTo>
                    <a:lnTo>
                      <a:pt x="11066" y="7709"/>
                    </a:lnTo>
                    <a:lnTo>
                      <a:pt x="10941" y="6963"/>
                    </a:lnTo>
                    <a:lnTo>
                      <a:pt x="10776" y="6217"/>
                    </a:lnTo>
                    <a:lnTo>
                      <a:pt x="10527" y="5471"/>
                    </a:lnTo>
                    <a:lnTo>
                      <a:pt x="10278" y="4725"/>
                    </a:lnTo>
                    <a:lnTo>
                      <a:pt x="9947" y="4021"/>
                    </a:lnTo>
                    <a:lnTo>
                      <a:pt x="9615" y="3316"/>
                    </a:lnTo>
                    <a:lnTo>
                      <a:pt x="9201" y="2653"/>
                    </a:lnTo>
                    <a:lnTo>
                      <a:pt x="8786" y="2073"/>
                    </a:lnTo>
                    <a:lnTo>
                      <a:pt x="8289" y="1534"/>
                    </a:lnTo>
                    <a:lnTo>
                      <a:pt x="7750" y="1037"/>
                    </a:lnTo>
                    <a:lnTo>
                      <a:pt x="7129" y="664"/>
                    </a:lnTo>
                    <a:lnTo>
                      <a:pt x="6839" y="498"/>
                    </a:lnTo>
                    <a:lnTo>
                      <a:pt x="6507" y="374"/>
                    </a:lnTo>
                    <a:lnTo>
                      <a:pt x="6175" y="249"/>
                    </a:lnTo>
                    <a:lnTo>
                      <a:pt x="5844" y="125"/>
                    </a:lnTo>
                    <a:lnTo>
                      <a:pt x="5139" y="42"/>
                    </a:lnTo>
                    <a:lnTo>
                      <a:pt x="4435"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3028275" y="1423025"/>
                <a:ext cx="249700" cy="231075"/>
              </a:xfrm>
              <a:custGeom>
                <a:rect b="b" l="l" r="r" t="t"/>
                <a:pathLst>
                  <a:path extrusionOk="0" h="9243" w="9988">
                    <a:moveTo>
                      <a:pt x="6009" y="1"/>
                    </a:moveTo>
                    <a:lnTo>
                      <a:pt x="5471" y="42"/>
                    </a:lnTo>
                    <a:lnTo>
                      <a:pt x="4890" y="166"/>
                    </a:lnTo>
                    <a:lnTo>
                      <a:pt x="4269" y="374"/>
                    </a:lnTo>
                    <a:lnTo>
                      <a:pt x="3606" y="622"/>
                    </a:lnTo>
                    <a:lnTo>
                      <a:pt x="2943" y="954"/>
                    </a:lnTo>
                    <a:lnTo>
                      <a:pt x="2280" y="1327"/>
                    </a:lnTo>
                    <a:lnTo>
                      <a:pt x="1658" y="1824"/>
                    </a:lnTo>
                    <a:lnTo>
                      <a:pt x="1409" y="2073"/>
                    </a:lnTo>
                    <a:lnTo>
                      <a:pt x="1119" y="2363"/>
                    </a:lnTo>
                    <a:lnTo>
                      <a:pt x="912" y="2653"/>
                    </a:lnTo>
                    <a:lnTo>
                      <a:pt x="663" y="2985"/>
                    </a:lnTo>
                    <a:lnTo>
                      <a:pt x="498" y="3316"/>
                    </a:lnTo>
                    <a:lnTo>
                      <a:pt x="332" y="3648"/>
                    </a:lnTo>
                    <a:lnTo>
                      <a:pt x="207" y="4021"/>
                    </a:lnTo>
                    <a:lnTo>
                      <a:pt x="83" y="4435"/>
                    </a:lnTo>
                    <a:lnTo>
                      <a:pt x="42" y="4808"/>
                    </a:lnTo>
                    <a:lnTo>
                      <a:pt x="0" y="5222"/>
                    </a:lnTo>
                    <a:lnTo>
                      <a:pt x="42" y="5678"/>
                    </a:lnTo>
                    <a:lnTo>
                      <a:pt x="83" y="6134"/>
                    </a:lnTo>
                    <a:lnTo>
                      <a:pt x="207" y="6590"/>
                    </a:lnTo>
                    <a:lnTo>
                      <a:pt x="373" y="7087"/>
                    </a:lnTo>
                    <a:lnTo>
                      <a:pt x="580" y="7585"/>
                    </a:lnTo>
                    <a:lnTo>
                      <a:pt x="829" y="8123"/>
                    </a:lnTo>
                    <a:lnTo>
                      <a:pt x="1161" y="8662"/>
                    </a:lnTo>
                    <a:lnTo>
                      <a:pt x="1534" y="9242"/>
                    </a:lnTo>
                    <a:lnTo>
                      <a:pt x="1699" y="9035"/>
                    </a:lnTo>
                    <a:lnTo>
                      <a:pt x="1865" y="8828"/>
                    </a:lnTo>
                    <a:lnTo>
                      <a:pt x="2031" y="8538"/>
                    </a:lnTo>
                    <a:lnTo>
                      <a:pt x="2197" y="8248"/>
                    </a:lnTo>
                    <a:lnTo>
                      <a:pt x="2487" y="7502"/>
                    </a:lnTo>
                    <a:lnTo>
                      <a:pt x="2694" y="6673"/>
                    </a:lnTo>
                    <a:lnTo>
                      <a:pt x="2901" y="5844"/>
                    </a:lnTo>
                    <a:lnTo>
                      <a:pt x="2984" y="5015"/>
                    </a:lnTo>
                    <a:lnTo>
                      <a:pt x="2984" y="4642"/>
                    </a:lnTo>
                    <a:lnTo>
                      <a:pt x="2984" y="4269"/>
                    </a:lnTo>
                    <a:lnTo>
                      <a:pt x="2943" y="3938"/>
                    </a:lnTo>
                    <a:lnTo>
                      <a:pt x="2860" y="3648"/>
                    </a:lnTo>
                    <a:lnTo>
                      <a:pt x="2860" y="3648"/>
                    </a:lnTo>
                    <a:lnTo>
                      <a:pt x="3440" y="3689"/>
                    </a:lnTo>
                    <a:lnTo>
                      <a:pt x="4020" y="3689"/>
                    </a:lnTo>
                    <a:lnTo>
                      <a:pt x="5139" y="3648"/>
                    </a:lnTo>
                    <a:lnTo>
                      <a:pt x="7128" y="3482"/>
                    </a:lnTo>
                    <a:lnTo>
                      <a:pt x="7999" y="3399"/>
                    </a:lnTo>
                    <a:lnTo>
                      <a:pt x="8372" y="3399"/>
                    </a:lnTo>
                    <a:lnTo>
                      <a:pt x="8745" y="3440"/>
                    </a:lnTo>
                    <a:lnTo>
                      <a:pt x="9118" y="3482"/>
                    </a:lnTo>
                    <a:lnTo>
                      <a:pt x="9408" y="3565"/>
                    </a:lnTo>
                    <a:lnTo>
                      <a:pt x="9698" y="3689"/>
                    </a:lnTo>
                    <a:lnTo>
                      <a:pt x="9947" y="3896"/>
                    </a:lnTo>
                    <a:lnTo>
                      <a:pt x="9988" y="3565"/>
                    </a:lnTo>
                    <a:lnTo>
                      <a:pt x="9947" y="3233"/>
                    </a:lnTo>
                    <a:lnTo>
                      <a:pt x="9864" y="2902"/>
                    </a:lnTo>
                    <a:lnTo>
                      <a:pt x="9781" y="2570"/>
                    </a:lnTo>
                    <a:lnTo>
                      <a:pt x="9656" y="2239"/>
                    </a:lnTo>
                    <a:lnTo>
                      <a:pt x="9449" y="1907"/>
                    </a:lnTo>
                    <a:lnTo>
                      <a:pt x="9242" y="1617"/>
                    </a:lnTo>
                    <a:lnTo>
                      <a:pt x="9035" y="1327"/>
                    </a:lnTo>
                    <a:lnTo>
                      <a:pt x="8745" y="1037"/>
                    </a:lnTo>
                    <a:lnTo>
                      <a:pt x="8455" y="788"/>
                    </a:lnTo>
                    <a:lnTo>
                      <a:pt x="8123" y="581"/>
                    </a:lnTo>
                    <a:lnTo>
                      <a:pt x="7750" y="374"/>
                    </a:lnTo>
                    <a:lnTo>
                      <a:pt x="7377" y="208"/>
                    </a:lnTo>
                    <a:lnTo>
                      <a:pt x="6921" y="125"/>
                    </a:lnTo>
                    <a:lnTo>
                      <a:pt x="6507" y="42"/>
                    </a:lnTo>
                    <a:lnTo>
                      <a:pt x="600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3174350" y="1592950"/>
                <a:ext cx="18675" cy="28000"/>
              </a:xfrm>
              <a:custGeom>
                <a:rect b="b" l="l" r="r" t="t"/>
                <a:pathLst>
                  <a:path extrusionOk="0" h="1120" w="747">
                    <a:moveTo>
                      <a:pt x="249" y="0"/>
                    </a:moveTo>
                    <a:lnTo>
                      <a:pt x="125" y="83"/>
                    </a:lnTo>
                    <a:lnTo>
                      <a:pt x="42" y="207"/>
                    </a:lnTo>
                    <a:lnTo>
                      <a:pt x="1" y="415"/>
                    </a:lnTo>
                    <a:lnTo>
                      <a:pt x="1" y="622"/>
                    </a:lnTo>
                    <a:lnTo>
                      <a:pt x="84" y="829"/>
                    </a:lnTo>
                    <a:lnTo>
                      <a:pt x="208" y="995"/>
                    </a:lnTo>
                    <a:lnTo>
                      <a:pt x="332" y="1078"/>
                    </a:lnTo>
                    <a:lnTo>
                      <a:pt x="498" y="1119"/>
                    </a:lnTo>
                    <a:lnTo>
                      <a:pt x="622" y="1036"/>
                    </a:lnTo>
                    <a:lnTo>
                      <a:pt x="705" y="912"/>
                    </a:lnTo>
                    <a:lnTo>
                      <a:pt x="747" y="705"/>
                    </a:lnTo>
                    <a:lnTo>
                      <a:pt x="705" y="498"/>
                    </a:lnTo>
                    <a:lnTo>
                      <a:pt x="664" y="290"/>
                    </a:lnTo>
                    <a:lnTo>
                      <a:pt x="539" y="125"/>
                    </a:lnTo>
                    <a:lnTo>
                      <a:pt x="415" y="42"/>
                    </a:lnTo>
                    <a:lnTo>
                      <a:pt x="24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3264500" y="1577400"/>
                <a:ext cx="18675" cy="26975"/>
              </a:xfrm>
              <a:custGeom>
                <a:rect b="b" l="l" r="r" t="t"/>
                <a:pathLst>
                  <a:path extrusionOk="0" h="1079" w="747">
                    <a:moveTo>
                      <a:pt x="249" y="1"/>
                    </a:moveTo>
                    <a:lnTo>
                      <a:pt x="125" y="42"/>
                    </a:lnTo>
                    <a:lnTo>
                      <a:pt x="42" y="208"/>
                    </a:lnTo>
                    <a:lnTo>
                      <a:pt x="0" y="374"/>
                    </a:lnTo>
                    <a:lnTo>
                      <a:pt x="0" y="581"/>
                    </a:lnTo>
                    <a:lnTo>
                      <a:pt x="83" y="788"/>
                    </a:lnTo>
                    <a:lnTo>
                      <a:pt x="207" y="954"/>
                    </a:lnTo>
                    <a:lnTo>
                      <a:pt x="332" y="1037"/>
                    </a:lnTo>
                    <a:lnTo>
                      <a:pt x="456" y="1078"/>
                    </a:lnTo>
                    <a:lnTo>
                      <a:pt x="580" y="995"/>
                    </a:lnTo>
                    <a:lnTo>
                      <a:pt x="705" y="871"/>
                    </a:lnTo>
                    <a:lnTo>
                      <a:pt x="746" y="664"/>
                    </a:lnTo>
                    <a:lnTo>
                      <a:pt x="705" y="457"/>
                    </a:lnTo>
                    <a:lnTo>
                      <a:pt x="622" y="249"/>
                    </a:lnTo>
                    <a:lnTo>
                      <a:pt x="539" y="84"/>
                    </a:lnTo>
                    <a:lnTo>
                      <a:pt x="37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3268625" y="1569125"/>
                <a:ext cx="16625" cy="10375"/>
              </a:xfrm>
              <a:custGeom>
                <a:rect b="b" l="l" r="r" t="t"/>
                <a:pathLst>
                  <a:path extrusionOk="0" h="415" w="665">
                    <a:moveTo>
                      <a:pt x="664" y="0"/>
                    </a:moveTo>
                    <a:lnTo>
                      <a:pt x="1" y="332"/>
                    </a:lnTo>
                    <a:lnTo>
                      <a:pt x="125" y="415"/>
                    </a:lnTo>
                    <a:lnTo>
                      <a:pt x="291" y="415"/>
                    </a:lnTo>
                    <a:lnTo>
                      <a:pt x="374" y="373"/>
                    </a:lnTo>
                    <a:lnTo>
                      <a:pt x="498" y="290"/>
                    </a:lnTo>
                    <a:lnTo>
                      <a:pt x="623"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3251025" y="1608475"/>
                <a:ext cx="37325" cy="52875"/>
              </a:xfrm>
              <a:custGeom>
                <a:rect b="b" l="l" r="r" t="t"/>
                <a:pathLst>
                  <a:path extrusionOk="0" h="2115" w="1493">
                    <a:moveTo>
                      <a:pt x="0" y="1"/>
                    </a:moveTo>
                    <a:lnTo>
                      <a:pt x="456" y="2115"/>
                    </a:lnTo>
                    <a:lnTo>
                      <a:pt x="746" y="2115"/>
                    </a:lnTo>
                    <a:lnTo>
                      <a:pt x="1037" y="2032"/>
                    </a:lnTo>
                    <a:lnTo>
                      <a:pt x="1285" y="1907"/>
                    </a:lnTo>
                    <a:lnTo>
                      <a:pt x="1492" y="1700"/>
                    </a:lnTo>
                    <a:lnTo>
                      <a:pt x="1078" y="1327"/>
                    </a:lnTo>
                    <a:lnTo>
                      <a:pt x="705" y="913"/>
                    </a:lnTo>
                    <a:lnTo>
                      <a:pt x="332" y="457"/>
                    </a:lnTo>
                    <a:lnTo>
                      <a:pt x="0" y="1"/>
                    </a:ln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3187825" y="1677900"/>
                <a:ext cx="59075" cy="20750"/>
              </a:xfrm>
              <a:custGeom>
                <a:rect b="b" l="l" r="r" t="t"/>
                <a:pathLst>
                  <a:path extrusionOk="0" h="830" w="2363">
                    <a:moveTo>
                      <a:pt x="83" y="1"/>
                    </a:moveTo>
                    <a:lnTo>
                      <a:pt x="0" y="42"/>
                    </a:lnTo>
                    <a:lnTo>
                      <a:pt x="0" y="83"/>
                    </a:lnTo>
                    <a:lnTo>
                      <a:pt x="0" y="166"/>
                    </a:lnTo>
                    <a:lnTo>
                      <a:pt x="415" y="456"/>
                    </a:lnTo>
                    <a:lnTo>
                      <a:pt x="829" y="664"/>
                    </a:lnTo>
                    <a:lnTo>
                      <a:pt x="1327" y="788"/>
                    </a:lnTo>
                    <a:lnTo>
                      <a:pt x="1782" y="829"/>
                    </a:lnTo>
                    <a:lnTo>
                      <a:pt x="2321" y="788"/>
                    </a:lnTo>
                    <a:lnTo>
                      <a:pt x="2363" y="747"/>
                    </a:lnTo>
                    <a:lnTo>
                      <a:pt x="2363" y="705"/>
                    </a:lnTo>
                    <a:lnTo>
                      <a:pt x="2321" y="622"/>
                    </a:lnTo>
                    <a:lnTo>
                      <a:pt x="2280" y="622"/>
                    </a:lnTo>
                    <a:lnTo>
                      <a:pt x="1990" y="664"/>
                    </a:lnTo>
                    <a:lnTo>
                      <a:pt x="1700" y="664"/>
                    </a:lnTo>
                    <a:lnTo>
                      <a:pt x="1410" y="622"/>
                    </a:lnTo>
                    <a:lnTo>
                      <a:pt x="1119" y="581"/>
                    </a:lnTo>
                    <a:lnTo>
                      <a:pt x="871" y="498"/>
                    </a:lnTo>
                    <a:lnTo>
                      <a:pt x="622" y="374"/>
                    </a:lnTo>
                    <a:lnTo>
                      <a:pt x="373" y="208"/>
                    </a:lnTo>
                    <a:lnTo>
                      <a:pt x="125" y="42"/>
                    </a:lnTo>
                    <a:lnTo>
                      <a:pt x="8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3022050" y="1620925"/>
                <a:ext cx="77725" cy="79800"/>
              </a:xfrm>
              <a:custGeom>
                <a:rect b="b" l="l" r="r" t="t"/>
                <a:pathLst>
                  <a:path extrusionOk="0" h="3192" w="3109">
                    <a:moveTo>
                      <a:pt x="1120" y="0"/>
                    </a:moveTo>
                    <a:lnTo>
                      <a:pt x="912" y="42"/>
                    </a:lnTo>
                    <a:lnTo>
                      <a:pt x="622" y="125"/>
                    </a:lnTo>
                    <a:lnTo>
                      <a:pt x="374" y="290"/>
                    </a:lnTo>
                    <a:lnTo>
                      <a:pt x="166" y="498"/>
                    </a:lnTo>
                    <a:lnTo>
                      <a:pt x="42" y="746"/>
                    </a:lnTo>
                    <a:lnTo>
                      <a:pt x="1" y="1036"/>
                    </a:lnTo>
                    <a:lnTo>
                      <a:pt x="1" y="1326"/>
                    </a:lnTo>
                    <a:lnTo>
                      <a:pt x="83" y="1617"/>
                    </a:lnTo>
                    <a:lnTo>
                      <a:pt x="249" y="1907"/>
                    </a:lnTo>
                    <a:lnTo>
                      <a:pt x="374" y="2114"/>
                    </a:lnTo>
                    <a:lnTo>
                      <a:pt x="581" y="2321"/>
                    </a:lnTo>
                    <a:lnTo>
                      <a:pt x="747" y="2528"/>
                    </a:lnTo>
                    <a:lnTo>
                      <a:pt x="995" y="2694"/>
                    </a:lnTo>
                    <a:lnTo>
                      <a:pt x="1202" y="2860"/>
                    </a:lnTo>
                    <a:lnTo>
                      <a:pt x="1451" y="2984"/>
                    </a:lnTo>
                    <a:lnTo>
                      <a:pt x="1700" y="3067"/>
                    </a:lnTo>
                    <a:lnTo>
                      <a:pt x="1948" y="3150"/>
                    </a:lnTo>
                    <a:lnTo>
                      <a:pt x="2280" y="3191"/>
                    </a:lnTo>
                    <a:lnTo>
                      <a:pt x="2570" y="3150"/>
                    </a:lnTo>
                    <a:lnTo>
                      <a:pt x="2777" y="3026"/>
                    </a:lnTo>
                    <a:lnTo>
                      <a:pt x="2943" y="2818"/>
                    </a:lnTo>
                    <a:lnTo>
                      <a:pt x="3067" y="2570"/>
                    </a:lnTo>
                    <a:lnTo>
                      <a:pt x="3109" y="2280"/>
                    </a:lnTo>
                    <a:lnTo>
                      <a:pt x="3067" y="1990"/>
                    </a:lnTo>
                    <a:lnTo>
                      <a:pt x="2984" y="1658"/>
                    </a:lnTo>
                    <a:lnTo>
                      <a:pt x="2860" y="1368"/>
                    </a:lnTo>
                    <a:lnTo>
                      <a:pt x="2694" y="1078"/>
                    </a:lnTo>
                    <a:lnTo>
                      <a:pt x="2446" y="788"/>
                    </a:lnTo>
                    <a:lnTo>
                      <a:pt x="2197" y="498"/>
                    </a:lnTo>
                    <a:lnTo>
                      <a:pt x="1907" y="290"/>
                    </a:lnTo>
                    <a:lnTo>
                      <a:pt x="1617" y="125"/>
                    </a:lnTo>
                    <a:lnTo>
                      <a:pt x="128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3149500" y="1545275"/>
                <a:ext cx="41450" cy="24900"/>
              </a:xfrm>
              <a:custGeom>
                <a:rect b="b" l="l" r="r" t="t"/>
                <a:pathLst>
                  <a:path extrusionOk="0" h="996" w="1658">
                    <a:moveTo>
                      <a:pt x="1285" y="1"/>
                    </a:moveTo>
                    <a:lnTo>
                      <a:pt x="1078" y="42"/>
                    </a:lnTo>
                    <a:lnTo>
                      <a:pt x="870" y="84"/>
                    </a:lnTo>
                    <a:lnTo>
                      <a:pt x="663" y="167"/>
                    </a:lnTo>
                    <a:lnTo>
                      <a:pt x="497" y="250"/>
                    </a:lnTo>
                    <a:lnTo>
                      <a:pt x="332" y="374"/>
                    </a:lnTo>
                    <a:lnTo>
                      <a:pt x="166" y="540"/>
                    </a:lnTo>
                    <a:lnTo>
                      <a:pt x="41" y="705"/>
                    </a:lnTo>
                    <a:lnTo>
                      <a:pt x="0" y="747"/>
                    </a:lnTo>
                    <a:lnTo>
                      <a:pt x="0" y="830"/>
                    </a:lnTo>
                    <a:lnTo>
                      <a:pt x="41" y="871"/>
                    </a:lnTo>
                    <a:lnTo>
                      <a:pt x="83" y="954"/>
                    </a:lnTo>
                    <a:lnTo>
                      <a:pt x="207" y="996"/>
                    </a:lnTo>
                    <a:lnTo>
                      <a:pt x="290" y="954"/>
                    </a:lnTo>
                    <a:lnTo>
                      <a:pt x="332" y="913"/>
                    </a:lnTo>
                    <a:lnTo>
                      <a:pt x="580" y="664"/>
                    </a:lnTo>
                    <a:lnTo>
                      <a:pt x="829" y="498"/>
                    </a:lnTo>
                    <a:lnTo>
                      <a:pt x="1160" y="374"/>
                    </a:lnTo>
                    <a:lnTo>
                      <a:pt x="1492" y="332"/>
                    </a:lnTo>
                    <a:lnTo>
                      <a:pt x="1533" y="332"/>
                    </a:lnTo>
                    <a:lnTo>
                      <a:pt x="1616" y="291"/>
                    </a:lnTo>
                    <a:lnTo>
                      <a:pt x="1658" y="250"/>
                    </a:lnTo>
                    <a:lnTo>
                      <a:pt x="1658" y="167"/>
                    </a:lnTo>
                    <a:lnTo>
                      <a:pt x="1658" y="125"/>
                    </a:lnTo>
                    <a:lnTo>
                      <a:pt x="1616" y="42"/>
                    </a:lnTo>
                    <a:lnTo>
                      <a:pt x="157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3251025" y="1528700"/>
                <a:ext cx="45600" cy="13500"/>
              </a:xfrm>
              <a:custGeom>
                <a:rect b="b" l="l" r="r" t="t"/>
                <a:pathLst>
                  <a:path extrusionOk="0" h="540" w="1824">
                    <a:moveTo>
                      <a:pt x="912" y="1"/>
                    </a:moveTo>
                    <a:lnTo>
                      <a:pt x="705" y="42"/>
                    </a:lnTo>
                    <a:lnTo>
                      <a:pt x="498" y="84"/>
                    </a:lnTo>
                    <a:lnTo>
                      <a:pt x="291" y="125"/>
                    </a:lnTo>
                    <a:lnTo>
                      <a:pt x="83" y="208"/>
                    </a:lnTo>
                    <a:lnTo>
                      <a:pt x="42" y="249"/>
                    </a:lnTo>
                    <a:lnTo>
                      <a:pt x="0" y="332"/>
                    </a:lnTo>
                    <a:lnTo>
                      <a:pt x="0" y="374"/>
                    </a:lnTo>
                    <a:lnTo>
                      <a:pt x="42" y="457"/>
                    </a:lnTo>
                    <a:lnTo>
                      <a:pt x="83" y="498"/>
                    </a:lnTo>
                    <a:lnTo>
                      <a:pt x="166" y="540"/>
                    </a:lnTo>
                    <a:lnTo>
                      <a:pt x="291" y="540"/>
                    </a:lnTo>
                    <a:lnTo>
                      <a:pt x="622" y="415"/>
                    </a:lnTo>
                    <a:lnTo>
                      <a:pt x="954" y="374"/>
                    </a:lnTo>
                    <a:lnTo>
                      <a:pt x="1285" y="415"/>
                    </a:lnTo>
                    <a:lnTo>
                      <a:pt x="1575" y="540"/>
                    </a:lnTo>
                    <a:lnTo>
                      <a:pt x="1741" y="540"/>
                    </a:lnTo>
                    <a:lnTo>
                      <a:pt x="1783" y="498"/>
                    </a:lnTo>
                    <a:lnTo>
                      <a:pt x="1824" y="457"/>
                    </a:lnTo>
                    <a:lnTo>
                      <a:pt x="1824" y="374"/>
                    </a:lnTo>
                    <a:lnTo>
                      <a:pt x="1824" y="332"/>
                    </a:lnTo>
                    <a:lnTo>
                      <a:pt x="1783" y="249"/>
                    </a:lnTo>
                    <a:lnTo>
                      <a:pt x="1741" y="208"/>
                    </a:lnTo>
                    <a:lnTo>
                      <a:pt x="1534" y="125"/>
                    </a:lnTo>
                    <a:lnTo>
                      <a:pt x="1327" y="84"/>
                    </a:lnTo>
                    <a:lnTo>
                      <a:pt x="1119" y="42"/>
                    </a:lnTo>
                    <a:lnTo>
                      <a:pt x="91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3178500" y="1585700"/>
                <a:ext cx="16600" cy="10375"/>
              </a:xfrm>
              <a:custGeom>
                <a:rect b="b" l="l" r="r" t="t"/>
                <a:pathLst>
                  <a:path extrusionOk="0" h="415" w="664">
                    <a:moveTo>
                      <a:pt x="664" y="0"/>
                    </a:moveTo>
                    <a:lnTo>
                      <a:pt x="0" y="332"/>
                    </a:lnTo>
                    <a:lnTo>
                      <a:pt x="166" y="415"/>
                    </a:lnTo>
                    <a:lnTo>
                      <a:pt x="291" y="415"/>
                    </a:lnTo>
                    <a:lnTo>
                      <a:pt x="415" y="373"/>
                    </a:lnTo>
                    <a:lnTo>
                      <a:pt x="498" y="290"/>
                    </a:lnTo>
                    <a:lnTo>
                      <a:pt x="622"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2852125" y="2542000"/>
                <a:ext cx="555375" cy="1103425"/>
              </a:xfrm>
              <a:custGeom>
                <a:rect b="b" l="l" r="r" t="t"/>
                <a:pathLst>
                  <a:path extrusionOk="0" h="44137" w="22215">
                    <a:moveTo>
                      <a:pt x="5886" y="0"/>
                    </a:moveTo>
                    <a:lnTo>
                      <a:pt x="5098" y="829"/>
                    </a:lnTo>
                    <a:lnTo>
                      <a:pt x="4394" y="1699"/>
                    </a:lnTo>
                    <a:lnTo>
                      <a:pt x="3772" y="2611"/>
                    </a:lnTo>
                    <a:lnTo>
                      <a:pt x="3192" y="3564"/>
                    </a:lnTo>
                    <a:lnTo>
                      <a:pt x="2653" y="4600"/>
                    </a:lnTo>
                    <a:lnTo>
                      <a:pt x="2197" y="5636"/>
                    </a:lnTo>
                    <a:lnTo>
                      <a:pt x="1783" y="6755"/>
                    </a:lnTo>
                    <a:lnTo>
                      <a:pt x="1451" y="7916"/>
                    </a:lnTo>
                    <a:lnTo>
                      <a:pt x="1120" y="9118"/>
                    </a:lnTo>
                    <a:lnTo>
                      <a:pt x="830" y="10319"/>
                    </a:lnTo>
                    <a:lnTo>
                      <a:pt x="623" y="11604"/>
                    </a:lnTo>
                    <a:lnTo>
                      <a:pt x="457" y="12889"/>
                    </a:lnTo>
                    <a:lnTo>
                      <a:pt x="291" y="14215"/>
                    </a:lnTo>
                    <a:lnTo>
                      <a:pt x="167" y="15583"/>
                    </a:lnTo>
                    <a:lnTo>
                      <a:pt x="84" y="16992"/>
                    </a:lnTo>
                    <a:lnTo>
                      <a:pt x="42" y="18401"/>
                    </a:lnTo>
                    <a:lnTo>
                      <a:pt x="1" y="19851"/>
                    </a:lnTo>
                    <a:lnTo>
                      <a:pt x="1" y="21302"/>
                    </a:lnTo>
                    <a:lnTo>
                      <a:pt x="42" y="24286"/>
                    </a:lnTo>
                    <a:lnTo>
                      <a:pt x="167" y="27353"/>
                    </a:lnTo>
                    <a:lnTo>
                      <a:pt x="332" y="30419"/>
                    </a:lnTo>
                    <a:lnTo>
                      <a:pt x="705" y="36677"/>
                    </a:lnTo>
                    <a:lnTo>
                      <a:pt x="830" y="39785"/>
                    </a:lnTo>
                    <a:lnTo>
                      <a:pt x="954" y="42894"/>
                    </a:lnTo>
                    <a:lnTo>
                      <a:pt x="2239" y="43142"/>
                    </a:lnTo>
                    <a:lnTo>
                      <a:pt x="3482" y="43350"/>
                    </a:lnTo>
                    <a:lnTo>
                      <a:pt x="4767" y="43515"/>
                    </a:lnTo>
                    <a:lnTo>
                      <a:pt x="6052" y="43681"/>
                    </a:lnTo>
                    <a:lnTo>
                      <a:pt x="8662" y="43930"/>
                    </a:lnTo>
                    <a:lnTo>
                      <a:pt x="11315" y="44095"/>
                    </a:lnTo>
                    <a:lnTo>
                      <a:pt x="14009" y="44137"/>
                    </a:lnTo>
                    <a:lnTo>
                      <a:pt x="16702" y="44137"/>
                    </a:lnTo>
                    <a:lnTo>
                      <a:pt x="19438" y="44013"/>
                    </a:lnTo>
                    <a:lnTo>
                      <a:pt x="22214" y="43847"/>
                    </a:lnTo>
                    <a:lnTo>
                      <a:pt x="2192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2852125" y="2542000"/>
                <a:ext cx="555375" cy="1103425"/>
              </a:xfrm>
              <a:custGeom>
                <a:rect b="b" l="l" r="r" t="t"/>
                <a:pathLst>
                  <a:path extrusionOk="0" fill="none" h="44137" w="22215">
                    <a:moveTo>
                      <a:pt x="21924" y="0"/>
                    </a:moveTo>
                    <a:lnTo>
                      <a:pt x="22214" y="43847"/>
                    </a:lnTo>
                    <a:lnTo>
                      <a:pt x="22214" y="43847"/>
                    </a:lnTo>
                    <a:lnTo>
                      <a:pt x="19438" y="44013"/>
                    </a:lnTo>
                    <a:lnTo>
                      <a:pt x="16702" y="44137"/>
                    </a:lnTo>
                    <a:lnTo>
                      <a:pt x="14009" y="44137"/>
                    </a:lnTo>
                    <a:lnTo>
                      <a:pt x="11315" y="44095"/>
                    </a:lnTo>
                    <a:lnTo>
                      <a:pt x="8662" y="43930"/>
                    </a:lnTo>
                    <a:lnTo>
                      <a:pt x="6052" y="43681"/>
                    </a:lnTo>
                    <a:lnTo>
                      <a:pt x="4767" y="43515"/>
                    </a:lnTo>
                    <a:lnTo>
                      <a:pt x="3482" y="43350"/>
                    </a:lnTo>
                    <a:lnTo>
                      <a:pt x="2239" y="43142"/>
                    </a:lnTo>
                    <a:lnTo>
                      <a:pt x="954" y="42894"/>
                    </a:lnTo>
                    <a:lnTo>
                      <a:pt x="954" y="42894"/>
                    </a:lnTo>
                    <a:lnTo>
                      <a:pt x="830" y="39785"/>
                    </a:lnTo>
                    <a:lnTo>
                      <a:pt x="705" y="36677"/>
                    </a:lnTo>
                    <a:lnTo>
                      <a:pt x="332" y="30419"/>
                    </a:lnTo>
                    <a:lnTo>
                      <a:pt x="167" y="27353"/>
                    </a:lnTo>
                    <a:lnTo>
                      <a:pt x="42" y="24286"/>
                    </a:lnTo>
                    <a:lnTo>
                      <a:pt x="1" y="21302"/>
                    </a:lnTo>
                    <a:lnTo>
                      <a:pt x="1" y="19851"/>
                    </a:lnTo>
                    <a:lnTo>
                      <a:pt x="42" y="18401"/>
                    </a:lnTo>
                    <a:lnTo>
                      <a:pt x="84" y="16992"/>
                    </a:lnTo>
                    <a:lnTo>
                      <a:pt x="167" y="15583"/>
                    </a:lnTo>
                    <a:lnTo>
                      <a:pt x="291" y="14215"/>
                    </a:lnTo>
                    <a:lnTo>
                      <a:pt x="457" y="12889"/>
                    </a:lnTo>
                    <a:lnTo>
                      <a:pt x="623" y="11604"/>
                    </a:lnTo>
                    <a:lnTo>
                      <a:pt x="830" y="10319"/>
                    </a:lnTo>
                    <a:lnTo>
                      <a:pt x="1120" y="9118"/>
                    </a:lnTo>
                    <a:lnTo>
                      <a:pt x="1451" y="7916"/>
                    </a:lnTo>
                    <a:lnTo>
                      <a:pt x="1783" y="6755"/>
                    </a:lnTo>
                    <a:lnTo>
                      <a:pt x="2197" y="5636"/>
                    </a:lnTo>
                    <a:lnTo>
                      <a:pt x="2653" y="4600"/>
                    </a:lnTo>
                    <a:lnTo>
                      <a:pt x="3192" y="3564"/>
                    </a:lnTo>
                    <a:lnTo>
                      <a:pt x="3772" y="2611"/>
                    </a:lnTo>
                    <a:lnTo>
                      <a:pt x="4394" y="1699"/>
                    </a:lnTo>
                    <a:lnTo>
                      <a:pt x="5098" y="829"/>
                    </a:lnTo>
                    <a:lnTo>
                      <a:pt x="5886" y="0"/>
                    </a:lnTo>
                    <a:lnTo>
                      <a:pt x="219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3150525" y="2818625"/>
                <a:ext cx="100525" cy="465225"/>
              </a:xfrm>
              <a:custGeom>
                <a:rect b="b" l="l" r="r" t="t"/>
                <a:pathLst>
                  <a:path extrusionOk="0" h="18609" w="4021">
                    <a:moveTo>
                      <a:pt x="4020" y="0"/>
                    </a:moveTo>
                    <a:lnTo>
                      <a:pt x="0" y="4186"/>
                    </a:lnTo>
                    <a:lnTo>
                      <a:pt x="1700" y="18608"/>
                    </a:lnTo>
                    <a:lnTo>
                      <a:pt x="4020"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3150525" y="2818625"/>
                <a:ext cx="100525" cy="465225"/>
              </a:xfrm>
              <a:custGeom>
                <a:rect b="b" l="l" r="r" t="t"/>
                <a:pathLst>
                  <a:path extrusionOk="0" fill="none" h="18609" w="4021">
                    <a:moveTo>
                      <a:pt x="4020" y="0"/>
                    </a:moveTo>
                    <a:lnTo>
                      <a:pt x="0" y="4186"/>
                    </a:lnTo>
                    <a:lnTo>
                      <a:pt x="1700" y="18608"/>
                    </a:lnTo>
                    <a:lnTo>
                      <a:pt x="40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2929850" y="1888225"/>
                <a:ext cx="518050" cy="828875"/>
              </a:xfrm>
              <a:custGeom>
                <a:rect b="b" l="l" r="r" t="t"/>
                <a:pathLst>
                  <a:path extrusionOk="0" h="33155" w="20722">
                    <a:moveTo>
                      <a:pt x="12433" y="1"/>
                    </a:move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215" y="10361"/>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6134" y="42"/>
                    </a:lnTo>
                    <a:lnTo>
                      <a:pt x="5015" y="83"/>
                    </a:lnTo>
                    <a:lnTo>
                      <a:pt x="3896" y="208"/>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2031" y="28679"/>
                    </a:lnTo>
                    <a:lnTo>
                      <a:pt x="5553" y="30254"/>
                    </a:lnTo>
                    <a:lnTo>
                      <a:pt x="7626" y="31166"/>
                    </a:lnTo>
                    <a:lnTo>
                      <a:pt x="9615" y="31995"/>
                    </a:lnTo>
                    <a:lnTo>
                      <a:pt x="11438" y="32699"/>
                    </a:lnTo>
                    <a:lnTo>
                      <a:pt x="12226" y="32989"/>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9147" y="25695"/>
                    </a:lnTo>
                    <a:lnTo>
                      <a:pt x="19851" y="19023"/>
                    </a:lnTo>
                    <a:lnTo>
                      <a:pt x="20183" y="15252"/>
                    </a:lnTo>
                    <a:lnTo>
                      <a:pt x="20514" y="11646"/>
                    </a:lnTo>
                    <a:lnTo>
                      <a:pt x="20680" y="8621"/>
                    </a:lnTo>
                    <a:lnTo>
                      <a:pt x="20722" y="7460"/>
                    </a:ln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5500" y="456"/>
                    </a:lnTo>
                    <a:lnTo>
                      <a:pt x="13925" y="208"/>
                    </a:lnTo>
                    <a:lnTo>
                      <a:pt x="1243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2929850" y="1888225"/>
                <a:ext cx="518050" cy="828875"/>
              </a:xfrm>
              <a:custGeom>
                <a:rect b="b" l="l" r="r" t="t"/>
                <a:pathLst>
                  <a:path extrusionOk="0" fill="none" h="33155" w="20722">
                    <a:moveTo>
                      <a:pt x="20680" y="6590"/>
                    </a:moveTo>
                    <a:lnTo>
                      <a:pt x="20680" y="6590"/>
                    </a:lnTo>
                    <a:lnTo>
                      <a:pt x="20597" y="5264"/>
                    </a:lnTo>
                    <a:lnTo>
                      <a:pt x="20432" y="4103"/>
                    </a:lnTo>
                    <a:lnTo>
                      <a:pt x="20349" y="3606"/>
                    </a:lnTo>
                    <a:lnTo>
                      <a:pt x="20224" y="3150"/>
                    </a:lnTo>
                    <a:lnTo>
                      <a:pt x="20059" y="2777"/>
                    </a:lnTo>
                    <a:lnTo>
                      <a:pt x="19893" y="2404"/>
                    </a:lnTo>
                    <a:lnTo>
                      <a:pt x="19686" y="2073"/>
                    </a:lnTo>
                    <a:lnTo>
                      <a:pt x="19478" y="1783"/>
                    </a:lnTo>
                    <a:lnTo>
                      <a:pt x="19188" y="1534"/>
                    </a:lnTo>
                    <a:lnTo>
                      <a:pt x="18898" y="1327"/>
                    </a:lnTo>
                    <a:lnTo>
                      <a:pt x="18567" y="1120"/>
                    </a:lnTo>
                    <a:lnTo>
                      <a:pt x="18194" y="954"/>
                    </a:lnTo>
                    <a:lnTo>
                      <a:pt x="17779" y="829"/>
                    </a:lnTo>
                    <a:lnTo>
                      <a:pt x="17323" y="747"/>
                    </a:lnTo>
                    <a:lnTo>
                      <a:pt x="17323" y="747"/>
                    </a:lnTo>
                    <a:lnTo>
                      <a:pt x="15500" y="456"/>
                    </a:lnTo>
                    <a:lnTo>
                      <a:pt x="13925" y="208"/>
                    </a:lnTo>
                    <a:lnTo>
                      <a:pt x="12433" y="1"/>
                    </a:lnTo>
                    <a:lnTo>
                      <a:pt x="12433" y="1"/>
                    </a:lnTo>
                    <a:lnTo>
                      <a:pt x="13013" y="456"/>
                    </a:lnTo>
                    <a:lnTo>
                      <a:pt x="13552" y="954"/>
                    </a:lnTo>
                    <a:lnTo>
                      <a:pt x="14049" y="1451"/>
                    </a:lnTo>
                    <a:lnTo>
                      <a:pt x="14464" y="2031"/>
                    </a:lnTo>
                    <a:lnTo>
                      <a:pt x="14837" y="2611"/>
                    </a:lnTo>
                    <a:lnTo>
                      <a:pt x="15127" y="3233"/>
                    </a:lnTo>
                    <a:lnTo>
                      <a:pt x="15375" y="3896"/>
                    </a:lnTo>
                    <a:lnTo>
                      <a:pt x="15541" y="4559"/>
                    </a:lnTo>
                    <a:lnTo>
                      <a:pt x="15624" y="5222"/>
                    </a:lnTo>
                    <a:lnTo>
                      <a:pt x="15666" y="5927"/>
                    </a:lnTo>
                    <a:lnTo>
                      <a:pt x="15666" y="6631"/>
                    </a:lnTo>
                    <a:lnTo>
                      <a:pt x="15583" y="7295"/>
                    </a:lnTo>
                    <a:lnTo>
                      <a:pt x="15417" y="7999"/>
                    </a:lnTo>
                    <a:lnTo>
                      <a:pt x="15168" y="8662"/>
                    </a:lnTo>
                    <a:lnTo>
                      <a:pt x="14878" y="9325"/>
                    </a:lnTo>
                    <a:lnTo>
                      <a:pt x="14505" y="9947"/>
                    </a:lnTo>
                    <a:lnTo>
                      <a:pt x="14505" y="9947"/>
                    </a:lnTo>
                    <a:lnTo>
                      <a:pt x="14215" y="10361"/>
                    </a:lnTo>
                    <a:lnTo>
                      <a:pt x="13884" y="10776"/>
                    </a:lnTo>
                    <a:lnTo>
                      <a:pt x="13884" y="10776"/>
                    </a:lnTo>
                    <a:lnTo>
                      <a:pt x="13511" y="10154"/>
                    </a:lnTo>
                    <a:lnTo>
                      <a:pt x="13055" y="9491"/>
                    </a:lnTo>
                    <a:lnTo>
                      <a:pt x="12516" y="8828"/>
                    </a:lnTo>
                    <a:lnTo>
                      <a:pt x="11936" y="8123"/>
                    </a:lnTo>
                    <a:lnTo>
                      <a:pt x="10651" y="6673"/>
                    </a:lnTo>
                    <a:lnTo>
                      <a:pt x="9366" y="5181"/>
                    </a:lnTo>
                    <a:lnTo>
                      <a:pt x="8786" y="4476"/>
                    </a:lnTo>
                    <a:lnTo>
                      <a:pt x="8247" y="3730"/>
                    </a:lnTo>
                    <a:lnTo>
                      <a:pt x="7791" y="3067"/>
                    </a:lnTo>
                    <a:lnTo>
                      <a:pt x="7418" y="2363"/>
                    </a:lnTo>
                    <a:lnTo>
                      <a:pt x="7294" y="2031"/>
                    </a:lnTo>
                    <a:lnTo>
                      <a:pt x="7170" y="1741"/>
                    </a:lnTo>
                    <a:lnTo>
                      <a:pt x="7087" y="1410"/>
                    </a:lnTo>
                    <a:lnTo>
                      <a:pt x="7045" y="1120"/>
                    </a:lnTo>
                    <a:lnTo>
                      <a:pt x="7045" y="829"/>
                    </a:lnTo>
                    <a:lnTo>
                      <a:pt x="7087" y="581"/>
                    </a:lnTo>
                    <a:lnTo>
                      <a:pt x="7170" y="291"/>
                    </a:lnTo>
                    <a:lnTo>
                      <a:pt x="7294" y="42"/>
                    </a:lnTo>
                    <a:lnTo>
                      <a:pt x="7294" y="42"/>
                    </a:lnTo>
                    <a:lnTo>
                      <a:pt x="6134" y="42"/>
                    </a:lnTo>
                    <a:lnTo>
                      <a:pt x="5015" y="83"/>
                    </a:lnTo>
                    <a:lnTo>
                      <a:pt x="3896" y="208"/>
                    </a:lnTo>
                    <a:lnTo>
                      <a:pt x="2777" y="374"/>
                    </a:lnTo>
                    <a:lnTo>
                      <a:pt x="2777" y="374"/>
                    </a:lnTo>
                    <a:lnTo>
                      <a:pt x="2321" y="498"/>
                    </a:lnTo>
                    <a:lnTo>
                      <a:pt x="1948" y="622"/>
                    </a:lnTo>
                    <a:lnTo>
                      <a:pt x="1575" y="788"/>
                    </a:lnTo>
                    <a:lnTo>
                      <a:pt x="1243" y="995"/>
                    </a:lnTo>
                    <a:lnTo>
                      <a:pt x="953" y="1202"/>
                    </a:lnTo>
                    <a:lnTo>
                      <a:pt x="705" y="1492"/>
                    </a:lnTo>
                    <a:lnTo>
                      <a:pt x="497" y="1783"/>
                    </a:lnTo>
                    <a:lnTo>
                      <a:pt x="332" y="2114"/>
                    </a:lnTo>
                    <a:lnTo>
                      <a:pt x="166" y="2529"/>
                    </a:lnTo>
                    <a:lnTo>
                      <a:pt x="83" y="2943"/>
                    </a:lnTo>
                    <a:lnTo>
                      <a:pt x="0" y="3399"/>
                    </a:lnTo>
                    <a:lnTo>
                      <a:pt x="0" y="3896"/>
                    </a:lnTo>
                    <a:lnTo>
                      <a:pt x="0" y="4476"/>
                    </a:lnTo>
                    <a:lnTo>
                      <a:pt x="0" y="5057"/>
                    </a:lnTo>
                    <a:lnTo>
                      <a:pt x="83" y="5720"/>
                    </a:lnTo>
                    <a:lnTo>
                      <a:pt x="166" y="6383"/>
                    </a:lnTo>
                    <a:lnTo>
                      <a:pt x="166" y="6383"/>
                    </a:lnTo>
                    <a:lnTo>
                      <a:pt x="456" y="8248"/>
                    </a:lnTo>
                    <a:lnTo>
                      <a:pt x="663" y="10113"/>
                    </a:lnTo>
                    <a:lnTo>
                      <a:pt x="788" y="12019"/>
                    </a:lnTo>
                    <a:lnTo>
                      <a:pt x="912" y="13884"/>
                    </a:lnTo>
                    <a:lnTo>
                      <a:pt x="953" y="15707"/>
                    </a:lnTo>
                    <a:lnTo>
                      <a:pt x="995" y="17531"/>
                    </a:lnTo>
                    <a:lnTo>
                      <a:pt x="995" y="19230"/>
                    </a:lnTo>
                    <a:lnTo>
                      <a:pt x="953" y="20846"/>
                    </a:lnTo>
                    <a:lnTo>
                      <a:pt x="870" y="23747"/>
                    </a:lnTo>
                    <a:lnTo>
                      <a:pt x="705" y="25985"/>
                    </a:lnTo>
                    <a:lnTo>
                      <a:pt x="539" y="27975"/>
                    </a:lnTo>
                    <a:lnTo>
                      <a:pt x="539" y="27975"/>
                    </a:lnTo>
                    <a:lnTo>
                      <a:pt x="2031" y="28679"/>
                    </a:lnTo>
                    <a:lnTo>
                      <a:pt x="5553" y="30254"/>
                    </a:lnTo>
                    <a:lnTo>
                      <a:pt x="7626" y="31166"/>
                    </a:lnTo>
                    <a:lnTo>
                      <a:pt x="9615" y="31995"/>
                    </a:lnTo>
                    <a:lnTo>
                      <a:pt x="11438" y="32699"/>
                    </a:lnTo>
                    <a:lnTo>
                      <a:pt x="12226" y="32989"/>
                    </a:lnTo>
                    <a:lnTo>
                      <a:pt x="12847" y="33155"/>
                    </a:lnTo>
                    <a:lnTo>
                      <a:pt x="12847" y="33155"/>
                    </a:lnTo>
                    <a:lnTo>
                      <a:pt x="13718" y="32906"/>
                    </a:lnTo>
                    <a:lnTo>
                      <a:pt x="14505" y="32616"/>
                    </a:lnTo>
                    <a:lnTo>
                      <a:pt x="15210" y="32285"/>
                    </a:lnTo>
                    <a:lnTo>
                      <a:pt x="15831" y="31953"/>
                    </a:lnTo>
                    <a:lnTo>
                      <a:pt x="16412" y="31580"/>
                    </a:lnTo>
                    <a:lnTo>
                      <a:pt x="16867" y="31207"/>
                    </a:lnTo>
                    <a:lnTo>
                      <a:pt x="17282" y="30793"/>
                    </a:lnTo>
                    <a:lnTo>
                      <a:pt x="17655" y="30420"/>
                    </a:lnTo>
                    <a:lnTo>
                      <a:pt x="17945" y="30047"/>
                    </a:lnTo>
                    <a:lnTo>
                      <a:pt x="18194" y="29715"/>
                    </a:lnTo>
                    <a:lnTo>
                      <a:pt x="18567" y="29135"/>
                    </a:lnTo>
                    <a:lnTo>
                      <a:pt x="18732" y="28721"/>
                    </a:lnTo>
                    <a:lnTo>
                      <a:pt x="18815" y="28555"/>
                    </a:lnTo>
                    <a:lnTo>
                      <a:pt x="18815" y="28555"/>
                    </a:lnTo>
                    <a:lnTo>
                      <a:pt x="19147" y="25695"/>
                    </a:lnTo>
                    <a:lnTo>
                      <a:pt x="19851" y="19023"/>
                    </a:lnTo>
                    <a:lnTo>
                      <a:pt x="20183" y="15252"/>
                    </a:lnTo>
                    <a:lnTo>
                      <a:pt x="20514" y="11646"/>
                    </a:lnTo>
                    <a:lnTo>
                      <a:pt x="20680" y="8621"/>
                    </a:lnTo>
                    <a:lnTo>
                      <a:pt x="20722" y="7460"/>
                    </a:lnTo>
                    <a:lnTo>
                      <a:pt x="20680" y="65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2938125" y="1888225"/>
                <a:ext cx="509775" cy="828875"/>
              </a:xfrm>
              <a:custGeom>
                <a:rect b="b" l="l" r="r" t="t"/>
                <a:pathLst>
                  <a:path extrusionOk="0" h="33155" w="20391">
                    <a:moveTo>
                      <a:pt x="291" y="1617"/>
                    </a:moveTo>
                    <a:lnTo>
                      <a:pt x="242" y="1693"/>
                    </a:lnTo>
                    <a:lnTo>
                      <a:pt x="295" y="1620"/>
                    </a:lnTo>
                    <a:lnTo>
                      <a:pt x="295" y="1620"/>
                    </a:lnTo>
                    <a:lnTo>
                      <a:pt x="291" y="1617"/>
                    </a:lnTo>
                    <a:close/>
                    <a:moveTo>
                      <a:pt x="242" y="1693"/>
                    </a:moveTo>
                    <a:lnTo>
                      <a:pt x="208" y="1741"/>
                    </a:lnTo>
                    <a:lnTo>
                      <a:pt x="1" y="2073"/>
                    </a:lnTo>
                    <a:lnTo>
                      <a:pt x="242" y="1693"/>
                    </a:lnTo>
                    <a:close/>
                    <a:moveTo>
                      <a:pt x="12102" y="1"/>
                    </a:move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3884" y="10361"/>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705"/>
                    </a:lnTo>
                    <a:lnTo>
                      <a:pt x="6756" y="498"/>
                    </a:lnTo>
                    <a:lnTo>
                      <a:pt x="6839" y="249"/>
                    </a:lnTo>
                    <a:lnTo>
                      <a:pt x="6963" y="42"/>
                    </a:lnTo>
                    <a:lnTo>
                      <a:pt x="5098" y="42"/>
                    </a:lnTo>
                    <a:lnTo>
                      <a:pt x="4228" y="125"/>
                    </a:lnTo>
                    <a:lnTo>
                      <a:pt x="3316" y="249"/>
                    </a:lnTo>
                    <a:lnTo>
                      <a:pt x="2446" y="374"/>
                    </a:lnTo>
                    <a:lnTo>
                      <a:pt x="1990" y="498"/>
                    </a:lnTo>
                    <a:lnTo>
                      <a:pt x="1617" y="622"/>
                    </a:lnTo>
                    <a:lnTo>
                      <a:pt x="1244" y="788"/>
                    </a:lnTo>
                    <a:lnTo>
                      <a:pt x="912" y="954"/>
                    </a:lnTo>
                    <a:lnTo>
                      <a:pt x="664" y="1202"/>
                    </a:lnTo>
                    <a:lnTo>
                      <a:pt x="415" y="1451"/>
                    </a:lnTo>
                    <a:lnTo>
                      <a:pt x="295" y="1620"/>
                    </a:lnTo>
                    <a:lnTo>
                      <a:pt x="295" y="1620"/>
                    </a:lnTo>
                    <a:lnTo>
                      <a:pt x="4725" y="4808"/>
                    </a:lnTo>
                    <a:lnTo>
                      <a:pt x="4186" y="5512"/>
                    </a:lnTo>
                    <a:lnTo>
                      <a:pt x="3689" y="6258"/>
                    </a:lnTo>
                    <a:lnTo>
                      <a:pt x="2694" y="7792"/>
                    </a:lnTo>
                    <a:lnTo>
                      <a:pt x="1783" y="9367"/>
                    </a:lnTo>
                    <a:lnTo>
                      <a:pt x="954" y="10983"/>
                    </a:lnTo>
                    <a:lnTo>
                      <a:pt x="457" y="12019"/>
                    </a:lnTo>
                    <a:lnTo>
                      <a:pt x="581" y="13884"/>
                    </a:lnTo>
                    <a:lnTo>
                      <a:pt x="622" y="15666"/>
                    </a:lnTo>
                    <a:lnTo>
                      <a:pt x="1700" y="15625"/>
                    </a:lnTo>
                    <a:lnTo>
                      <a:pt x="2860" y="15500"/>
                    </a:lnTo>
                    <a:lnTo>
                      <a:pt x="3979" y="15293"/>
                    </a:lnTo>
                    <a:lnTo>
                      <a:pt x="5057" y="15044"/>
                    </a:lnTo>
                    <a:lnTo>
                      <a:pt x="6134" y="14754"/>
                    </a:lnTo>
                    <a:lnTo>
                      <a:pt x="6466" y="15542"/>
                    </a:lnTo>
                    <a:lnTo>
                      <a:pt x="8372" y="13552"/>
                    </a:lnTo>
                    <a:lnTo>
                      <a:pt x="8662" y="13304"/>
                    </a:lnTo>
                    <a:lnTo>
                      <a:pt x="8994" y="13097"/>
                    </a:lnTo>
                    <a:lnTo>
                      <a:pt x="9325" y="12972"/>
                    </a:lnTo>
                    <a:lnTo>
                      <a:pt x="9657" y="12931"/>
                    </a:lnTo>
                    <a:lnTo>
                      <a:pt x="10693" y="12806"/>
                    </a:lnTo>
                    <a:lnTo>
                      <a:pt x="10983" y="12806"/>
                    </a:lnTo>
                    <a:lnTo>
                      <a:pt x="11190" y="12931"/>
                    </a:lnTo>
                    <a:lnTo>
                      <a:pt x="11315" y="13097"/>
                    </a:lnTo>
                    <a:lnTo>
                      <a:pt x="11439" y="13304"/>
                    </a:lnTo>
                    <a:lnTo>
                      <a:pt x="11895" y="15169"/>
                    </a:lnTo>
                    <a:lnTo>
                      <a:pt x="11936" y="15459"/>
                    </a:lnTo>
                    <a:lnTo>
                      <a:pt x="11853" y="15666"/>
                    </a:lnTo>
                    <a:lnTo>
                      <a:pt x="11688" y="15873"/>
                    </a:lnTo>
                    <a:lnTo>
                      <a:pt x="11480" y="15998"/>
                    </a:lnTo>
                    <a:lnTo>
                      <a:pt x="9284" y="16744"/>
                    </a:lnTo>
                    <a:lnTo>
                      <a:pt x="9118" y="16868"/>
                    </a:lnTo>
                    <a:lnTo>
                      <a:pt x="8704" y="17117"/>
                    </a:lnTo>
                    <a:lnTo>
                      <a:pt x="8082" y="17407"/>
                    </a:lnTo>
                    <a:lnTo>
                      <a:pt x="7709" y="17531"/>
                    </a:lnTo>
                    <a:lnTo>
                      <a:pt x="7336" y="17614"/>
                    </a:lnTo>
                    <a:lnTo>
                      <a:pt x="7502" y="18070"/>
                    </a:lnTo>
                    <a:lnTo>
                      <a:pt x="6839" y="18318"/>
                    </a:lnTo>
                    <a:lnTo>
                      <a:pt x="6217" y="18567"/>
                    </a:lnTo>
                    <a:lnTo>
                      <a:pt x="5554" y="18816"/>
                    </a:lnTo>
                    <a:lnTo>
                      <a:pt x="4891" y="19023"/>
                    </a:lnTo>
                    <a:lnTo>
                      <a:pt x="3606" y="19354"/>
                    </a:lnTo>
                    <a:lnTo>
                      <a:pt x="2280" y="19645"/>
                    </a:lnTo>
                    <a:lnTo>
                      <a:pt x="1451" y="19769"/>
                    </a:lnTo>
                    <a:lnTo>
                      <a:pt x="664" y="19893"/>
                    </a:lnTo>
                    <a:lnTo>
                      <a:pt x="539" y="23126"/>
                    </a:lnTo>
                    <a:lnTo>
                      <a:pt x="415" y="25695"/>
                    </a:lnTo>
                    <a:lnTo>
                      <a:pt x="291" y="27394"/>
                    </a:lnTo>
                    <a:lnTo>
                      <a:pt x="208" y="27975"/>
                    </a:lnTo>
                    <a:lnTo>
                      <a:pt x="1700" y="28679"/>
                    </a:lnTo>
                    <a:lnTo>
                      <a:pt x="5222" y="30254"/>
                    </a:lnTo>
                    <a:lnTo>
                      <a:pt x="7295" y="31166"/>
                    </a:lnTo>
                    <a:lnTo>
                      <a:pt x="9284" y="31995"/>
                    </a:lnTo>
                    <a:lnTo>
                      <a:pt x="11107" y="32699"/>
                    </a:lnTo>
                    <a:lnTo>
                      <a:pt x="11895" y="32989"/>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774" y="25944"/>
                    </a:lnTo>
                    <a:lnTo>
                      <a:pt x="19437" y="19769"/>
                    </a:lnTo>
                    <a:lnTo>
                      <a:pt x="19769" y="16205"/>
                    </a:lnTo>
                    <a:lnTo>
                      <a:pt x="20101" y="12682"/>
                    </a:lnTo>
                    <a:lnTo>
                      <a:pt x="20308" y="9615"/>
                    </a:lnTo>
                    <a:lnTo>
                      <a:pt x="20349" y="8331"/>
                    </a:lnTo>
                    <a:lnTo>
                      <a:pt x="20391" y="7253"/>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5169" y="456"/>
                    </a:lnTo>
                    <a:lnTo>
                      <a:pt x="13594" y="208"/>
                    </a:lnTo>
                    <a:lnTo>
                      <a:pt x="12102"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2938125" y="1888225"/>
                <a:ext cx="509775" cy="828875"/>
              </a:xfrm>
              <a:custGeom>
                <a:rect b="b" l="l" r="r" t="t"/>
                <a:pathLst>
                  <a:path extrusionOk="0" fill="none" h="33155" w="20391">
                    <a:moveTo>
                      <a:pt x="12102" y="1"/>
                    </a:moveTo>
                    <a:lnTo>
                      <a:pt x="12102" y="1"/>
                    </a:lnTo>
                    <a:lnTo>
                      <a:pt x="12475" y="291"/>
                    </a:lnTo>
                    <a:lnTo>
                      <a:pt x="12848" y="581"/>
                    </a:lnTo>
                    <a:lnTo>
                      <a:pt x="13180" y="871"/>
                    </a:lnTo>
                    <a:lnTo>
                      <a:pt x="13511" y="1202"/>
                    </a:lnTo>
                    <a:lnTo>
                      <a:pt x="13801" y="1534"/>
                    </a:lnTo>
                    <a:lnTo>
                      <a:pt x="14050" y="1907"/>
                    </a:lnTo>
                    <a:lnTo>
                      <a:pt x="14299" y="2280"/>
                    </a:lnTo>
                    <a:lnTo>
                      <a:pt x="14506" y="2653"/>
                    </a:lnTo>
                    <a:lnTo>
                      <a:pt x="14713" y="3067"/>
                    </a:lnTo>
                    <a:lnTo>
                      <a:pt x="14879" y="3482"/>
                    </a:lnTo>
                    <a:lnTo>
                      <a:pt x="15044" y="3896"/>
                    </a:lnTo>
                    <a:lnTo>
                      <a:pt x="15127" y="4311"/>
                    </a:lnTo>
                    <a:lnTo>
                      <a:pt x="15252" y="4725"/>
                    </a:lnTo>
                    <a:lnTo>
                      <a:pt x="15293" y="5181"/>
                    </a:lnTo>
                    <a:lnTo>
                      <a:pt x="15335" y="5595"/>
                    </a:lnTo>
                    <a:lnTo>
                      <a:pt x="15335" y="6051"/>
                    </a:lnTo>
                    <a:lnTo>
                      <a:pt x="15335" y="6051"/>
                    </a:lnTo>
                    <a:lnTo>
                      <a:pt x="15335" y="6549"/>
                    </a:lnTo>
                    <a:lnTo>
                      <a:pt x="15293" y="7046"/>
                    </a:lnTo>
                    <a:lnTo>
                      <a:pt x="15210" y="7543"/>
                    </a:lnTo>
                    <a:lnTo>
                      <a:pt x="15086" y="8040"/>
                    </a:lnTo>
                    <a:lnTo>
                      <a:pt x="14920" y="8538"/>
                    </a:lnTo>
                    <a:lnTo>
                      <a:pt x="14713" y="9035"/>
                    </a:lnTo>
                    <a:lnTo>
                      <a:pt x="14464" y="9491"/>
                    </a:lnTo>
                    <a:lnTo>
                      <a:pt x="14174" y="9947"/>
                    </a:lnTo>
                    <a:lnTo>
                      <a:pt x="14174" y="9947"/>
                    </a:lnTo>
                    <a:lnTo>
                      <a:pt x="13884" y="10361"/>
                    </a:lnTo>
                    <a:lnTo>
                      <a:pt x="13553" y="10776"/>
                    </a:lnTo>
                    <a:lnTo>
                      <a:pt x="13553" y="10776"/>
                    </a:lnTo>
                    <a:lnTo>
                      <a:pt x="13221" y="10237"/>
                    </a:lnTo>
                    <a:lnTo>
                      <a:pt x="12848" y="9657"/>
                    </a:lnTo>
                    <a:lnTo>
                      <a:pt x="12351" y="9035"/>
                    </a:lnTo>
                    <a:lnTo>
                      <a:pt x="11853" y="8413"/>
                    </a:lnTo>
                    <a:lnTo>
                      <a:pt x="10734" y="7129"/>
                    </a:lnTo>
                    <a:lnTo>
                      <a:pt x="9574" y="5803"/>
                    </a:lnTo>
                    <a:lnTo>
                      <a:pt x="8496" y="4518"/>
                    </a:lnTo>
                    <a:lnTo>
                      <a:pt x="7999" y="3855"/>
                    </a:lnTo>
                    <a:lnTo>
                      <a:pt x="7585" y="3233"/>
                    </a:lnTo>
                    <a:lnTo>
                      <a:pt x="7212" y="2611"/>
                    </a:lnTo>
                    <a:lnTo>
                      <a:pt x="6963" y="2031"/>
                    </a:lnTo>
                    <a:lnTo>
                      <a:pt x="6797" y="1492"/>
                    </a:lnTo>
                    <a:lnTo>
                      <a:pt x="6714" y="1202"/>
                    </a:lnTo>
                    <a:lnTo>
                      <a:pt x="6714" y="954"/>
                    </a:lnTo>
                    <a:lnTo>
                      <a:pt x="6714" y="954"/>
                    </a:lnTo>
                    <a:lnTo>
                      <a:pt x="6714" y="705"/>
                    </a:lnTo>
                    <a:lnTo>
                      <a:pt x="6756" y="498"/>
                    </a:lnTo>
                    <a:lnTo>
                      <a:pt x="6839" y="249"/>
                    </a:lnTo>
                    <a:lnTo>
                      <a:pt x="6963" y="42"/>
                    </a:lnTo>
                    <a:lnTo>
                      <a:pt x="6963" y="42"/>
                    </a:lnTo>
                    <a:lnTo>
                      <a:pt x="6010" y="42"/>
                    </a:lnTo>
                    <a:lnTo>
                      <a:pt x="6010" y="42"/>
                    </a:lnTo>
                    <a:lnTo>
                      <a:pt x="5098" y="42"/>
                    </a:lnTo>
                    <a:lnTo>
                      <a:pt x="4228" y="125"/>
                    </a:lnTo>
                    <a:lnTo>
                      <a:pt x="3316" y="249"/>
                    </a:lnTo>
                    <a:lnTo>
                      <a:pt x="2446" y="374"/>
                    </a:lnTo>
                    <a:lnTo>
                      <a:pt x="2446" y="374"/>
                    </a:lnTo>
                    <a:lnTo>
                      <a:pt x="1990" y="498"/>
                    </a:lnTo>
                    <a:lnTo>
                      <a:pt x="1617" y="622"/>
                    </a:lnTo>
                    <a:lnTo>
                      <a:pt x="1244" y="788"/>
                    </a:lnTo>
                    <a:lnTo>
                      <a:pt x="912" y="954"/>
                    </a:lnTo>
                    <a:lnTo>
                      <a:pt x="664" y="1202"/>
                    </a:lnTo>
                    <a:lnTo>
                      <a:pt x="415" y="1451"/>
                    </a:lnTo>
                    <a:lnTo>
                      <a:pt x="208" y="1741"/>
                    </a:lnTo>
                    <a:lnTo>
                      <a:pt x="1" y="2073"/>
                    </a:lnTo>
                    <a:lnTo>
                      <a:pt x="1" y="2073"/>
                    </a:lnTo>
                    <a:lnTo>
                      <a:pt x="291" y="1617"/>
                    </a:lnTo>
                    <a:lnTo>
                      <a:pt x="4725" y="4808"/>
                    </a:lnTo>
                    <a:lnTo>
                      <a:pt x="4725" y="4808"/>
                    </a:lnTo>
                    <a:lnTo>
                      <a:pt x="4725" y="4808"/>
                    </a:lnTo>
                    <a:lnTo>
                      <a:pt x="4186" y="5512"/>
                    </a:lnTo>
                    <a:lnTo>
                      <a:pt x="3689" y="6258"/>
                    </a:lnTo>
                    <a:lnTo>
                      <a:pt x="3689" y="6258"/>
                    </a:lnTo>
                    <a:lnTo>
                      <a:pt x="2694" y="7792"/>
                    </a:lnTo>
                    <a:lnTo>
                      <a:pt x="2694" y="7792"/>
                    </a:lnTo>
                    <a:lnTo>
                      <a:pt x="1783" y="9367"/>
                    </a:lnTo>
                    <a:lnTo>
                      <a:pt x="954" y="10983"/>
                    </a:lnTo>
                    <a:lnTo>
                      <a:pt x="954" y="10983"/>
                    </a:lnTo>
                    <a:lnTo>
                      <a:pt x="457" y="12019"/>
                    </a:lnTo>
                    <a:lnTo>
                      <a:pt x="457" y="12019"/>
                    </a:lnTo>
                    <a:lnTo>
                      <a:pt x="581" y="13884"/>
                    </a:lnTo>
                    <a:lnTo>
                      <a:pt x="622" y="15666"/>
                    </a:lnTo>
                    <a:lnTo>
                      <a:pt x="622" y="15666"/>
                    </a:lnTo>
                    <a:lnTo>
                      <a:pt x="1700" y="15625"/>
                    </a:lnTo>
                    <a:lnTo>
                      <a:pt x="1700" y="15625"/>
                    </a:lnTo>
                    <a:lnTo>
                      <a:pt x="2860" y="15500"/>
                    </a:lnTo>
                    <a:lnTo>
                      <a:pt x="3979" y="15293"/>
                    </a:lnTo>
                    <a:lnTo>
                      <a:pt x="3979" y="15293"/>
                    </a:lnTo>
                    <a:lnTo>
                      <a:pt x="5057" y="15044"/>
                    </a:lnTo>
                    <a:lnTo>
                      <a:pt x="6134" y="14754"/>
                    </a:lnTo>
                    <a:lnTo>
                      <a:pt x="6466" y="15542"/>
                    </a:lnTo>
                    <a:lnTo>
                      <a:pt x="8372" y="13552"/>
                    </a:lnTo>
                    <a:lnTo>
                      <a:pt x="8372" y="13552"/>
                    </a:lnTo>
                    <a:lnTo>
                      <a:pt x="8662" y="13304"/>
                    </a:lnTo>
                    <a:lnTo>
                      <a:pt x="8994" y="13097"/>
                    </a:lnTo>
                    <a:lnTo>
                      <a:pt x="9325" y="12972"/>
                    </a:lnTo>
                    <a:lnTo>
                      <a:pt x="9657" y="12931"/>
                    </a:lnTo>
                    <a:lnTo>
                      <a:pt x="10693" y="12806"/>
                    </a:lnTo>
                    <a:lnTo>
                      <a:pt x="10693" y="12806"/>
                    </a:lnTo>
                    <a:lnTo>
                      <a:pt x="10776" y="12806"/>
                    </a:lnTo>
                    <a:lnTo>
                      <a:pt x="10776" y="12806"/>
                    </a:lnTo>
                    <a:lnTo>
                      <a:pt x="10983" y="12806"/>
                    </a:lnTo>
                    <a:lnTo>
                      <a:pt x="11190" y="12931"/>
                    </a:lnTo>
                    <a:lnTo>
                      <a:pt x="11315" y="13097"/>
                    </a:lnTo>
                    <a:lnTo>
                      <a:pt x="11439" y="13304"/>
                    </a:lnTo>
                    <a:lnTo>
                      <a:pt x="11895" y="15169"/>
                    </a:lnTo>
                    <a:lnTo>
                      <a:pt x="11895" y="15169"/>
                    </a:lnTo>
                    <a:lnTo>
                      <a:pt x="11936" y="15459"/>
                    </a:lnTo>
                    <a:lnTo>
                      <a:pt x="11853" y="15666"/>
                    </a:lnTo>
                    <a:lnTo>
                      <a:pt x="11688" y="15873"/>
                    </a:lnTo>
                    <a:lnTo>
                      <a:pt x="11480" y="15998"/>
                    </a:lnTo>
                    <a:lnTo>
                      <a:pt x="9284" y="16744"/>
                    </a:lnTo>
                    <a:lnTo>
                      <a:pt x="9284" y="16744"/>
                    </a:lnTo>
                    <a:lnTo>
                      <a:pt x="9118" y="16868"/>
                    </a:lnTo>
                    <a:lnTo>
                      <a:pt x="8704" y="17117"/>
                    </a:lnTo>
                    <a:lnTo>
                      <a:pt x="8082" y="17407"/>
                    </a:lnTo>
                    <a:lnTo>
                      <a:pt x="7709" y="17531"/>
                    </a:lnTo>
                    <a:lnTo>
                      <a:pt x="7336" y="17614"/>
                    </a:lnTo>
                    <a:lnTo>
                      <a:pt x="7502" y="18070"/>
                    </a:lnTo>
                    <a:lnTo>
                      <a:pt x="7502" y="18070"/>
                    </a:lnTo>
                    <a:lnTo>
                      <a:pt x="7502" y="18070"/>
                    </a:lnTo>
                    <a:lnTo>
                      <a:pt x="6839" y="18318"/>
                    </a:lnTo>
                    <a:lnTo>
                      <a:pt x="6217" y="18567"/>
                    </a:lnTo>
                    <a:lnTo>
                      <a:pt x="5554" y="18816"/>
                    </a:lnTo>
                    <a:lnTo>
                      <a:pt x="4891" y="19023"/>
                    </a:lnTo>
                    <a:lnTo>
                      <a:pt x="4891" y="19023"/>
                    </a:lnTo>
                    <a:lnTo>
                      <a:pt x="3606" y="19354"/>
                    </a:lnTo>
                    <a:lnTo>
                      <a:pt x="2280" y="19645"/>
                    </a:lnTo>
                    <a:lnTo>
                      <a:pt x="2280" y="19645"/>
                    </a:lnTo>
                    <a:lnTo>
                      <a:pt x="1451" y="19769"/>
                    </a:lnTo>
                    <a:lnTo>
                      <a:pt x="664" y="19893"/>
                    </a:lnTo>
                    <a:lnTo>
                      <a:pt x="664" y="19893"/>
                    </a:lnTo>
                    <a:lnTo>
                      <a:pt x="539" y="23126"/>
                    </a:lnTo>
                    <a:lnTo>
                      <a:pt x="415" y="25695"/>
                    </a:lnTo>
                    <a:lnTo>
                      <a:pt x="291" y="27394"/>
                    </a:lnTo>
                    <a:lnTo>
                      <a:pt x="208" y="27975"/>
                    </a:lnTo>
                    <a:lnTo>
                      <a:pt x="208" y="27975"/>
                    </a:lnTo>
                    <a:lnTo>
                      <a:pt x="1700" y="28679"/>
                    </a:lnTo>
                    <a:lnTo>
                      <a:pt x="5222" y="30254"/>
                    </a:lnTo>
                    <a:lnTo>
                      <a:pt x="7295" y="31166"/>
                    </a:lnTo>
                    <a:lnTo>
                      <a:pt x="9284" y="31995"/>
                    </a:lnTo>
                    <a:lnTo>
                      <a:pt x="11107" y="32699"/>
                    </a:lnTo>
                    <a:lnTo>
                      <a:pt x="11895" y="32989"/>
                    </a:lnTo>
                    <a:lnTo>
                      <a:pt x="12516" y="33155"/>
                    </a:lnTo>
                    <a:lnTo>
                      <a:pt x="12516" y="33155"/>
                    </a:lnTo>
                    <a:lnTo>
                      <a:pt x="13387" y="32906"/>
                    </a:lnTo>
                    <a:lnTo>
                      <a:pt x="14174" y="32616"/>
                    </a:lnTo>
                    <a:lnTo>
                      <a:pt x="14879" y="32285"/>
                    </a:lnTo>
                    <a:lnTo>
                      <a:pt x="15500" y="31953"/>
                    </a:lnTo>
                    <a:lnTo>
                      <a:pt x="16081" y="31580"/>
                    </a:lnTo>
                    <a:lnTo>
                      <a:pt x="16536" y="31207"/>
                    </a:lnTo>
                    <a:lnTo>
                      <a:pt x="16951" y="30793"/>
                    </a:lnTo>
                    <a:lnTo>
                      <a:pt x="17324" y="30420"/>
                    </a:lnTo>
                    <a:lnTo>
                      <a:pt x="17614" y="30047"/>
                    </a:lnTo>
                    <a:lnTo>
                      <a:pt x="17863" y="29715"/>
                    </a:lnTo>
                    <a:lnTo>
                      <a:pt x="18236" y="29135"/>
                    </a:lnTo>
                    <a:lnTo>
                      <a:pt x="18401" y="28721"/>
                    </a:lnTo>
                    <a:lnTo>
                      <a:pt x="18484" y="28555"/>
                    </a:lnTo>
                    <a:lnTo>
                      <a:pt x="18484" y="28555"/>
                    </a:lnTo>
                    <a:lnTo>
                      <a:pt x="18774" y="25944"/>
                    </a:lnTo>
                    <a:lnTo>
                      <a:pt x="19437" y="19769"/>
                    </a:lnTo>
                    <a:lnTo>
                      <a:pt x="19769" y="16205"/>
                    </a:lnTo>
                    <a:lnTo>
                      <a:pt x="20101" y="12682"/>
                    </a:lnTo>
                    <a:lnTo>
                      <a:pt x="20308" y="9615"/>
                    </a:lnTo>
                    <a:lnTo>
                      <a:pt x="20349" y="8331"/>
                    </a:lnTo>
                    <a:lnTo>
                      <a:pt x="20391" y="7253"/>
                    </a:lnTo>
                    <a:lnTo>
                      <a:pt x="20391" y="7253"/>
                    </a:lnTo>
                    <a:lnTo>
                      <a:pt x="20349" y="6590"/>
                    </a:lnTo>
                    <a:lnTo>
                      <a:pt x="20349" y="6590"/>
                    </a:lnTo>
                    <a:lnTo>
                      <a:pt x="20266" y="5264"/>
                    </a:lnTo>
                    <a:lnTo>
                      <a:pt x="20101" y="4103"/>
                    </a:lnTo>
                    <a:lnTo>
                      <a:pt x="20018" y="3606"/>
                    </a:lnTo>
                    <a:lnTo>
                      <a:pt x="19893" y="3150"/>
                    </a:lnTo>
                    <a:lnTo>
                      <a:pt x="19728" y="2777"/>
                    </a:lnTo>
                    <a:lnTo>
                      <a:pt x="19562" y="2404"/>
                    </a:lnTo>
                    <a:lnTo>
                      <a:pt x="19355" y="2073"/>
                    </a:lnTo>
                    <a:lnTo>
                      <a:pt x="19147" y="1783"/>
                    </a:lnTo>
                    <a:lnTo>
                      <a:pt x="18857" y="1534"/>
                    </a:lnTo>
                    <a:lnTo>
                      <a:pt x="18567" y="1327"/>
                    </a:lnTo>
                    <a:lnTo>
                      <a:pt x="18236" y="1120"/>
                    </a:lnTo>
                    <a:lnTo>
                      <a:pt x="17863" y="954"/>
                    </a:lnTo>
                    <a:lnTo>
                      <a:pt x="17448" y="829"/>
                    </a:lnTo>
                    <a:lnTo>
                      <a:pt x="16992" y="747"/>
                    </a:lnTo>
                    <a:lnTo>
                      <a:pt x="16992" y="747"/>
                    </a:lnTo>
                    <a:lnTo>
                      <a:pt x="15169" y="456"/>
                    </a:lnTo>
                    <a:lnTo>
                      <a:pt x="13594" y="208"/>
                    </a:lnTo>
                    <a:lnTo>
                      <a:pt x="1210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3044850" y="2011525"/>
                <a:ext cx="133675" cy="227950"/>
              </a:xfrm>
              <a:custGeom>
                <a:rect b="b" l="l" r="r" t="t"/>
                <a:pathLst>
                  <a:path extrusionOk="0" h="9118" w="5347">
                    <a:moveTo>
                      <a:pt x="1990" y="0"/>
                    </a:moveTo>
                    <a:lnTo>
                      <a:pt x="1699" y="42"/>
                    </a:lnTo>
                    <a:lnTo>
                      <a:pt x="1409" y="125"/>
                    </a:lnTo>
                    <a:lnTo>
                      <a:pt x="1161" y="249"/>
                    </a:lnTo>
                    <a:lnTo>
                      <a:pt x="912" y="415"/>
                    </a:lnTo>
                    <a:lnTo>
                      <a:pt x="705" y="580"/>
                    </a:lnTo>
                    <a:lnTo>
                      <a:pt x="498" y="829"/>
                    </a:lnTo>
                    <a:lnTo>
                      <a:pt x="332" y="1078"/>
                    </a:lnTo>
                    <a:lnTo>
                      <a:pt x="166" y="1451"/>
                    </a:lnTo>
                    <a:lnTo>
                      <a:pt x="83" y="1824"/>
                    </a:lnTo>
                    <a:lnTo>
                      <a:pt x="0" y="2280"/>
                    </a:lnTo>
                    <a:lnTo>
                      <a:pt x="0" y="2736"/>
                    </a:lnTo>
                    <a:lnTo>
                      <a:pt x="0" y="3233"/>
                    </a:lnTo>
                    <a:lnTo>
                      <a:pt x="83" y="3772"/>
                    </a:lnTo>
                    <a:lnTo>
                      <a:pt x="166" y="4310"/>
                    </a:lnTo>
                    <a:lnTo>
                      <a:pt x="332" y="4849"/>
                    </a:lnTo>
                    <a:lnTo>
                      <a:pt x="498" y="5388"/>
                    </a:lnTo>
                    <a:lnTo>
                      <a:pt x="705" y="5968"/>
                    </a:lnTo>
                    <a:lnTo>
                      <a:pt x="1161" y="7087"/>
                    </a:lnTo>
                    <a:lnTo>
                      <a:pt x="1741" y="8123"/>
                    </a:lnTo>
                    <a:lnTo>
                      <a:pt x="2363" y="9118"/>
                    </a:lnTo>
                    <a:lnTo>
                      <a:pt x="2694" y="8869"/>
                    </a:lnTo>
                    <a:lnTo>
                      <a:pt x="2363" y="8372"/>
                    </a:lnTo>
                    <a:lnTo>
                      <a:pt x="2031" y="7833"/>
                    </a:lnTo>
                    <a:lnTo>
                      <a:pt x="1741" y="7253"/>
                    </a:lnTo>
                    <a:lnTo>
                      <a:pt x="1492" y="6714"/>
                    </a:lnTo>
                    <a:lnTo>
                      <a:pt x="1244" y="6175"/>
                    </a:lnTo>
                    <a:lnTo>
                      <a:pt x="1036" y="5637"/>
                    </a:lnTo>
                    <a:lnTo>
                      <a:pt x="829" y="5098"/>
                    </a:lnTo>
                    <a:lnTo>
                      <a:pt x="705" y="4600"/>
                    </a:lnTo>
                    <a:lnTo>
                      <a:pt x="580" y="4062"/>
                    </a:lnTo>
                    <a:lnTo>
                      <a:pt x="498" y="3606"/>
                    </a:lnTo>
                    <a:lnTo>
                      <a:pt x="456" y="3108"/>
                    </a:lnTo>
                    <a:lnTo>
                      <a:pt x="415" y="2694"/>
                    </a:lnTo>
                    <a:lnTo>
                      <a:pt x="456" y="2280"/>
                    </a:lnTo>
                    <a:lnTo>
                      <a:pt x="498" y="1907"/>
                    </a:lnTo>
                    <a:lnTo>
                      <a:pt x="580" y="1534"/>
                    </a:lnTo>
                    <a:lnTo>
                      <a:pt x="705" y="1244"/>
                    </a:lnTo>
                    <a:lnTo>
                      <a:pt x="871" y="1036"/>
                    </a:lnTo>
                    <a:lnTo>
                      <a:pt x="995" y="871"/>
                    </a:lnTo>
                    <a:lnTo>
                      <a:pt x="1202" y="746"/>
                    </a:lnTo>
                    <a:lnTo>
                      <a:pt x="1368" y="622"/>
                    </a:lnTo>
                    <a:lnTo>
                      <a:pt x="1575" y="498"/>
                    </a:lnTo>
                    <a:lnTo>
                      <a:pt x="1824" y="456"/>
                    </a:lnTo>
                    <a:lnTo>
                      <a:pt x="2031" y="415"/>
                    </a:lnTo>
                    <a:lnTo>
                      <a:pt x="2280" y="415"/>
                    </a:lnTo>
                    <a:lnTo>
                      <a:pt x="2694" y="456"/>
                    </a:lnTo>
                    <a:lnTo>
                      <a:pt x="3067" y="580"/>
                    </a:lnTo>
                    <a:lnTo>
                      <a:pt x="3440" y="788"/>
                    </a:lnTo>
                    <a:lnTo>
                      <a:pt x="3730" y="1078"/>
                    </a:lnTo>
                    <a:lnTo>
                      <a:pt x="3937" y="1285"/>
                    </a:lnTo>
                    <a:lnTo>
                      <a:pt x="4103" y="1534"/>
                    </a:lnTo>
                    <a:lnTo>
                      <a:pt x="4227" y="1824"/>
                    </a:lnTo>
                    <a:lnTo>
                      <a:pt x="4393" y="2155"/>
                    </a:lnTo>
                    <a:lnTo>
                      <a:pt x="4600" y="2901"/>
                    </a:lnTo>
                    <a:lnTo>
                      <a:pt x="4766" y="3772"/>
                    </a:lnTo>
                    <a:lnTo>
                      <a:pt x="4891" y="4766"/>
                    </a:lnTo>
                    <a:lnTo>
                      <a:pt x="4932" y="5885"/>
                    </a:lnTo>
                    <a:lnTo>
                      <a:pt x="4891" y="7128"/>
                    </a:lnTo>
                    <a:lnTo>
                      <a:pt x="4808" y="8496"/>
                    </a:lnTo>
                    <a:lnTo>
                      <a:pt x="5222" y="8538"/>
                    </a:lnTo>
                    <a:lnTo>
                      <a:pt x="5305" y="7087"/>
                    </a:lnTo>
                    <a:lnTo>
                      <a:pt x="5346" y="5802"/>
                    </a:lnTo>
                    <a:lnTo>
                      <a:pt x="5305" y="4642"/>
                    </a:lnTo>
                    <a:lnTo>
                      <a:pt x="5181" y="3606"/>
                    </a:lnTo>
                    <a:lnTo>
                      <a:pt x="5015" y="2736"/>
                    </a:lnTo>
                    <a:lnTo>
                      <a:pt x="4891" y="2321"/>
                    </a:lnTo>
                    <a:lnTo>
                      <a:pt x="4766" y="1948"/>
                    </a:lnTo>
                    <a:lnTo>
                      <a:pt x="4600" y="1617"/>
                    </a:lnTo>
                    <a:lnTo>
                      <a:pt x="4435" y="1326"/>
                    </a:lnTo>
                    <a:lnTo>
                      <a:pt x="4227" y="1036"/>
                    </a:lnTo>
                    <a:lnTo>
                      <a:pt x="4062" y="788"/>
                    </a:lnTo>
                    <a:lnTo>
                      <a:pt x="3854" y="622"/>
                    </a:lnTo>
                    <a:lnTo>
                      <a:pt x="3689" y="456"/>
                    </a:lnTo>
                    <a:lnTo>
                      <a:pt x="3482" y="332"/>
                    </a:lnTo>
                    <a:lnTo>
                      <a:pt x="3233" y="207"/>
                    </a:lnTo>
                    <a:lnTo>
                      <a:pt x="3026" y="125"/>
                    </a:lnTo>
                    <a:lnTo>
                      <a:pt x="2777" y="42"/>
                    </a:lnTo>
                    <a:lnTo>
                      <a:pt x="252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3096650" y="2211475"/>
                <a:ext cx="31100" cy="46650"/>
              </a:xfrm>
              <a:custGeom>
                <a:rect b="b" l="l" r="r" t="t"/>
                <a:pathLst>
                  <a:path extrusionOk="0" h="1866" w="1244">
                    <a:moveTo>
                      <a:pt x="622" y="1"/>
                    </a:moveTo>
                    <a:lnTo>
                      <a:pt x="498" y="42"/>
                    </a:lnTo>
                    <a:lnTo>
                      <a:pt x="373" y="84"/>
                    </a:lnTo>
                    <a:lnTo>
                      <a:pt x="291" y="167"/>
                    </a:lnTo>
                    <a:lnTo>
                      <a:pt x="166" y="291"/>
                    </a:lnTo>
                    <a:lnTo>
                      <a:pt x="83" y="415"/>
                    </a:lnTo>
                    <a:lnTo>
                      <a:pt x="42" y="581"/>
                    </a:lnTo>
                    <a:lnTo>
                      <a:pt x="0" y="747"/>
                    </a:lnTo>
                    <a:lnTo>
                      <a:pt x="0" y="954"/>
                    </a:lnTo>
                    <a:lnTo>
                      <a:pt x="0" y="1120"/>
                    </a:lnTo>
                    <a:lnTo>
                      <a:pt x="42" y="1286"/>
                    </a:lnTo>
                    <a:lnTo>
                      <a:pt x="83" y="1451"/>
                    </a:lnTo>
                    <a:lnTo>
                      <a:pt x="166" y="1576"/>
                    </a:lnTo>
                    <a:lnTo>
                      <a:pt x="291" y="1700"/>
                    </a:lnTo>
                    <a:lnTo>
                      <a:pt x="373" y="1783"/>
                    </a:lnTo>
                    <a:lnTo>
                      <a:pt x="498" y="1824"/>
                    </a:lnTo>
                    <a:lnTo>
                      <a:pt x="622" y="1866"/>
                    </a:lnTo>
                    <a:lnTo>
                      <a:pt x="746" y="1824"/>
                    </a:lnTo>
                    <a:lnTo>
                      <a:pt x="871" y="1783"/>
                    </a:lnTo>
                    <a:lnTo>
                      <a:pt x="995" y="1700"/>
                    </a:lnTo>
                    <a:lnTo>
                      <a:pt x="1078" y="1576"/>
                    </a:lnTo>
                    <a:lnTo>
                      <a:pt x="1161" y="1451"/>
                    </a:lnTo>
                    <a:lnTo>
                      <a:pt x="1202" y="1286"/>
                    </a:lnTo>
                    <a:lnTo>
                      <a:pt x="1244" y="1120"/>
                    </a:lnTo>
                    <a:lnTo>
                      <a:pt x="1244" y="954"/>
                    </a:lnTo>
                    <a:lnTo>
                      <a:pt x="1244" y="747"/>
                    </a:lnTo>
                    <a:lnTo>
                      <a:pt x="1202" y="581"/>
                    </a:lnTo>
                    <a:lnTo>
                      <a:pt x="1161" y="415"/>
                    </a:lnTo>
                    <a:lnTo>
                      <a:pt x="1078" y="291"/>
                    </a:lnTo>
                    <a:lnTo>
                      <a:pt x="995" y="167"/>
                    </a:lnTo>
                    <a:lnTo>
                      <a:pt x="871" y="84"/>
                    </a:lnTo>
                    <a:lnTo>
                      <a:pt x="746" y="42"/>
                    </a:lnTo>
                    <a:lnTo>
                      <a:pt x="62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3156750" y="2205275"/>
                <a:ext cx="31100" cy="46650"/>
              </a:xfrm>
              <a:custGeom>
                <a:rect b="b" l="l" r="r" t="t"/>
                <a:pathLst>
                  <a:path extrusionOk="0" h="1866" w="1244">
                    <a:moveTo>
                      <a:pt x="622" y="0"/>
                    </a:moveTo>
                    <a:lnTo>
                      <a:pt x="497" y="42"/>
                    </a:lnTo>
                    <a:lnTo>
                      <a:pt x="373" y="83"/>
                    </a:lnTo>
                    <a:lnTo>
                      <a:pt x="249" y="166"/>
                    </a:lnTo>
                    <a:lnTo>
                      <a:pt x="166" y="290"/>
                    </a:lnTo>
                    <a:lnTo>
                      <a:pt x="83" y="415"/>
                    </a:lnTo>
                    <a:lnTo>
                      <a:pt x="42" y="580"/>
                    </a:lnTo>
                    <a:lnTo>
                      <a:pt x="0" y="746"/>
                    </a:lnTo>
                    <a:lnTo>
                      <a:pt x="0" y="953"/>
                    </a:lnTo>
                    <a:lnTo>
                      <a:pt x="0" y="1119"/>
                    </a:lnTo>
                    <a:lnTo>
                      <a:pt x="42" y="1285"/>
                    </a:lnTo>
                    <a:lnTo>
                      <a:pt x="83" y="1451"/>
                    </a:lnTo>
                    <a:lnTo>
                      <a:pt x="166" y="1575"/>
                    </a:lnTo>
                    <a:lnTo>
                      <a:pt x="249" y="1699"/>
                    </a:lnTo>
                    <a:lnTo>
                      <a:pt x="373" y="1782"/>
                    </a:lnTo>
                    <a:lnTo>
                      <a:pt x="497" y="1824"/>
                    </a:lnTo>
                    <a:lnTo>
                      <a:pt x="622" y="1865"/>
                    </a:lnTo>
                    <a:lnTo>
                      <a:pt x="746" y="1824"/>
                    </a:lnTo>
                    <a:lnTo>
                      <a:pt x="870" y="1782"/>
                    </a:lnTo>
                    <a:lnTo>
                      <a:pt x="953" y="1699"/>
                    </a:lnTo>
                    <a:lnTo>
                      <a:pt x="1078" y="1575"/>
                    </a:lnTo>
                    <a:lnTo>
                      <a:pt x="1119" y="1451"/>
                    </a:lnTo>
                    <a:lnTo>
                      <a:pt x="1202" y="1285"/>
                    </a:lnTo>
                    <a:lnTo>
                      <a:pt x="1243" y="1119"/>
                    </a:lnTo>
                    <a:lnTo>
                      <a:pt x="1243" y="953"/>
                    </a:lnTo>
                    <a:lnTo>
                      <a:pt x="1243" y="746"/>
                    </a:lnTo>
                    <a:lnTo>
                      <a:pt x="1202" y="580"/>
                    </a:lnTo>
                    <a:lnTo>
                      <a:pt x="1119" y="415"/>
                    </a:lnTo>
                    <a:lnTo>
                      <a:pt x="1078" y="290"/>
                    </a:lnTo>
                    <a:lnTo>
                      <a:pt x="953" y="166"/>
                    </a:lnTo>
                    <a:lnTo>
                      <a:pt x="870" y="83"/>
                    </a:lnTo>
                    <a:lnTo>
                      <a:pt x="746" y="42"/>
                    </a:lnTo>
                    <a:lnTo>
                      <a:pt x="6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3340125" y="2016700"/>
                <a:ext cx="51825" cy="51825"/>
              </a:xfrm>
              <a:custGeom>
                <a:rect b="b" l="l" r="r" t="t"/>
                <a:pathLst>
                  <a:path extrusionOk="0" h="2073" w="2073">
                    <a:moveTo>
                      <a:pt x="954" y="0"/>
                    </a:moveTo>
                    <a:lnTo>
                      <a:pt x="747" y="42"/>
                    </a:lnTo>
                    <a:lnTo>
                      <a:pt x="539" y="125"/>
                    </a:lnTo>
                    <a:lnTo>
                      <a:pt x="374" y="249"/>
                    </a:lnTo>
                    <a:lnTo>
                      <a:pt x="249" y="373"/>
                    </a:lnTo>
                    <a:lnTo>
                      <a:pt x="125" y="539"/>
                    </a:lnTo>
                    <a:lnTo>
                      <a:pt x="42" y="705"/>
                    </a:lnTo>
                    <a:lnTo>
                      <a:pt x="1" y="912"/>
                    </a:lnTo>
                    <a:lnTo>
                      <a:pt x="1" y="1119"/>
                    </a:lnTo>
                    <a:lnTo>
                      <a:pt x="42" y="1327"/>
                    </a:lnTo>
                    <a:lnTo>
                      <a:pt x="125" y="1534"/>
                    </a:lnTo>
                    <a:lnTo>
                      <a:pt x="208" y="1700"/>
                    </a:lnTo>
                    <a:lnTo>
                      <a:pt x="374" y="1824"/>
                    </a:lnTo>
                    <a:lnTo>
                      <a:pt x="498" y="1948"/>
                    </a:lnTo>
                    <a:lnTo>
                      <a:pt x="705" y="2031"/>
                    </a:lnTo>
                    <a:lnTo>
                      <a:pt x="912" y="2073"/>
                    </a:lnTo>
                    <a:lnTo>
                      <a:pt x="1120" y="2073"/>
                    </a:lnTo>
                    <a:lnTo>
                      <a:pt x="1327" y="2031"/>
                    </a:lnTo>
                    <a:lnTo>
                      <a:pt x="1493" y="1990"/>
                    </a:lnTo>
                    <a:lnTo>
                      <a:pt x="1658" y="1865"/>
                    </a:lnTo>
                    <a:lnTo>
                      <a:pt x="1824" y="1741"/>
                    </a:lnTo>
                    <a:lnTo>
                      <a:pt x="1948" y="1575"/>
                    </a:lnTo>
                    <a:lnTo>
                      <a:pt x="2031" y="1368"/>
                    </a:lnTo>
                    <a:lnTo>
                      <a:pt x="2073" y="1202"/>
                    </a:lnTo>
                    <a:lnTo>
                      <a:pt x="2073" y="995"/>
                    </a:lnTo>
                    <a:lnTo>
                      <a:pt x="2031" y="788"/>
                    </a:lnTo>
                    <a:lnTo>
                      <a:pt x="1948" y="581"/>
                    </a:lnTo>
                    <a:lnTo>
                      <a:pt x="1824" y="415"/>
                    </a:lnTo>
                    <a:lnTo>
                      <a:pt x="1700" y="249"/>
                    </a:lnTo>
                    <a:lnTo>
                      <a:pt x="1534" y="166"/>
                    </a:lnTo>
                    <a:lnTo>
                      <a:pt x="1368" y="83"/>
                    </a:lnTo>
                    <a:lnTo>
                      <a:pt x="116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3076975" y="1883050"/>
                <a:ext cx="24875" cy="138850"/>
              </a:xfrm>
              <a:custGeom>
                <a:rect b="b" l="l" r="r" t="t"/>
                <a:pathLst>
                  <a:path extrusionOk="0" h="5554" w="995">
                    <a:moveTo>
                      <a:pt x="332" y="0"/>
                    </a:moveTo>
                    <a:lnTo>
                      <a:pt x="249" y="42"/>
                    </a:lnTo>
                    <a:lnTo>
                      <a:pt x="166" y="83"/>
                    </a:lnTo>
                    <a:lnTo>
                      <a:pt x="124" y="125"/>
                    </a:lnTo>
                    <a:lnTo>
                      <a:pt x="124" y="208"/>
                    </a:lnTo>
                    <a:lnTo>
                      <a:pt x="41" y="871"/>
                    </a:lnTo>
                    <a:lnTo>
                      <a:pt x="0" y="1534"/>
                    </a:lnTo>
                    <a:lnTo>
                      <a:pt x="0" y="2197"/>
                    </a:lnTo>
                    <a:lnTo>
                      <a:pt x="41" y="2860"/>
                    </a:lnTo>
                    <a:lnTo>
                      <a:pt x="124" y="3523"/>
                    </a:lnTo>
                    <a:lnTo>
                      <a:pt x="249" y="4145"/>
                    </a:lnTo>
                    <a:lnTo>
                      <a:pt x="414" y="4808"/>
                    </a:lnTo>
                    <a:lnTo>
                      <a:pt x="580" y="5429"/>
                    </a:lnTo>
                    <a:lnTo>
                      <a:pt x="663" y="5512"/>
                    </a:lnTo>
                    <a:lnTo>
                      <a:pt x="787" y="5554"/>
                    </a:lnTo>
                    <a:lnTo>
                      <a:pt x="870" y="5554"/>
                    </a:lnTo>
                    <a:lnTo>
                      <a:pt x="953" y="5512"/>
                    </a:lnTo>
                    <a:lnTo>
                      <a:pt x="995" y="5429"/>
                    </a:lnTo>
                    <a:lnTo>
                      <a:pt x="995" y="5346"/>
                    </a:lnTo>
                    <a:lnTo>
                      <a:pt x="995" y="5305"/>
                    </a:lnTo>
                    <a:lnTo>
                      <a:pt x="787" y="4683"/>
                    </a:lnTo>
                    <a:lnTo>
                      <a:pt x="663" y="4062"/>
                    </a:lnTo>
                    <a:lnTo>
                      <a:pt x="539" y="3440"/>
                    </a:lnTo>
                    <a:lnTo>
                      <a:pt x="497" y="2777"/>
                    </a:lnTo>
                    <a:lnTo>
                      <a:pt x="456" y="2155"/>
                    </a:lnTo>
                    <a:lnTo>
                      <a:pt x="414" y="1534"/>
                    </a:lnTo>
                    <a:lnTo>
                      <a:pt x="456" y="871"/>
                    </a:lnTo>
                    <a:lnTo>
                      <a:pt x="539" y="249"/>
                    </a:lnTo>
                    <a:lnTo>
                      <a:pt x="497" y="166"/>
                    </a:lnTo>
                    <a:lnTo>
                      <a:pt x="456" y="83"/>
                    </a:lnTo>
                    <a:lnTo>
                      <a:pt x="414" y="42"/>
                    </a:lnTo>
                    <a:lnTo>
                      <a:pt x="33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3268625" y="1887200"/>
                <a:ext cx="112975" cy="153350"/>
              </a:xfrm>
              <a:custGeom>
                <a:rect b="b" l="l" r="r" t="t"/>
                <a:pathLst>
                  <a:path extrusionOk="0" h="6134" w="4519">
                    <a:moveTo>
                      <a:pt x="208" y="0"/>
                    </a:moveTo>
                    <a:lnTo>
                      <a:pt x="125" y="42"/>
                    </a:lnTo>
                    <a:lnTo>
                      <a:pt x="42" y="83"/>
                    </a:lnTo>
                    <a:lnTo>
                      <a:pt x="42" y="166"/>
                    </a:lnTo>
                    <a:lnTo>
                      <a:pt x="1" y="249"/>
                    </a:lnTo>
                    <a:lnTo>
                      <a:pt x="42" y="332"/>
                    </a:lnTo>
                    <a:lnTo>
                      <a:pt x="84" y="373"/>
                    </a:lnTo>
                    <a:lnTo>
                      <a:pt x="167" y="415"/>
                    </a:lnTo>
                    <a:lnTo>
                      <a:pt x="498" y="497"/>
                    </a:lnTo>
                    <a:lnTo>
                      <a:pt x="830" y="622"/>
                    </a:lnTo>
                    <a:lnTo>
                      <a:pt x="1369" y="912"/>
                    </a:lnTo>
                    <a:lnTo>
                      <a:pt x="1866" y="1243"/>
                    </a:lnTo>
                    <a:lnTo>
                      <a:pt x="2322" y="1658"/>
                    </a:lnTo>
                    <a:lnTo>
                      <a:pt x="2695" y="2072"/>
                    </a:lnTo>
                    <a:lnTo>
                      <a:pt x="2985" y="2528"/>
                    </a:lnTo>
                    <a:lnTo>
                      <a:pt x="3275" y="3025"/>
                    </a:lnTo>
                    <a:lnTo>
                      <a:pt x="3482" y="3481"/>
                    </a:lnTo>
                    <a:lnTo>
                      <a:pt x="3648" y="3937"/>
                    </a:lnTo>
                    <a:lnTo>
                      <a:pt x="3814" y="4393"/>
                    </a:lnTo>
                    <a:lnTo>
                      <a:pt x="3980" y="5180"/>
                    </a:lnTo>
                    <a:lnTo>
                      <a:pt x="4062" y="5719"/>
                    </a:lnTo>
                    <a:lnTo>
                      <a:pt x="4104" y="5926"/>
                    </a:lnTo>
                    <a:lnTo>
                      <a:pt x="4104" y="6009"/>
                    </a:lnTo>
                    <a:lnTo>
                      <a:pt x="4145" y="6092"/>
                    </a:lnTo>
                    <a:lnTo>
                      <a:pt x="4228" y="6134"/>
                    </a:lnTo>
                    <a:lnTo>
                      <a:pt x="4394" y="6134"/>
                    </a:lnTo>
                    <a:lnTo>
                      <a:pt x="4477" y="6092"/>
                    </a:lnTo>
                    <a:lnTo>
                      <a:pt x="4518" y="6009"/>
                    </a:lnTo>
                    <a:lnTo>
                      <a:pt x="4518" y="5926"/>
                    </a:lnTo>
                    <a:lnTo>
                      <a:pt x="4477" y="5678"/>
                    </a:lnTo>
                    <a:lnTo>
                      <a:pt x="4394" y="5098"/>
                    </a:lnTo>
                    <a:lnTo>
                      <a:pt x="4187" y="4269"/>
                    </a:lnTo>
                    <a:lnTo>
                      <a:pt x="4062" y="3813"/>
                    </a:lnTo>
                    <a:lnTo>
                      <a:pt x="3855" y="3316"/>
                    </a:lnTo>
                    <a:lnTo>
                      <a:pt x="3607" y="2777"/>
                    </a:lnTo>
                    <a:lnTo>
                      <a:pt x="3358" y="2279"/>
                    </a:lnTo>
                    <a:lnTo>
                      <a:pt x="2985" y="1782"/>
                    </a:lnTo>
                    <a:lnTo>
                      <a:pt x="2612" y="1326"/>
                    </a:lnTo>
                    <a:lnTo>
                      <a:pt x="2115" y="912"/>
                    </a:lnTo>
                    <a:lnTo>
                      <a:pt x="1576" y="539"/>
                    </a:lnTo>
                    <a:lnTo>
                      <a:pt x="1286" y="373"/>
                    </a:lnTo>
                    <a:lnTo>
                      <a:pt x="954" y="249"/>
                    </a:lnTo>
                    <a:lnTo>
                      <a:pt x="623" y="124"/>
                    </a:lnTo>
                    <a:lnTo>
                      <a:pt x="29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3114250" y="2073675"/>
                <a:ext cx="376125" cy="391675"/>
              </a:xfrm>
              <a:custGeom>
                <a:rect b="b" l="l" r="r" t="t"/>
                <a:pathLst>
                  <a:path extrusionOk="0" h="15667" w="15045">
                    <a:moveTo>
                      <a:pt x="4435" y="1"/>
                    </a:moveTo>
                    <a:lnTo>
                      <a:pt x="4270" y="42"/>
                    </a:lnTo>
                    <a:lnTo>
                      <a:pt x="4145" y="125"/>
                    </a:lnTo>
                    <a:lnTo>
                      <a:pt x="3980" y="208"/>
                    </a:lnTo>
                    <a:lnTo>
                      <a:pt x="3855" y="291"/>
                    </a:lnTo>
                    <a:lnTo>
                      <a:pt x="3772" y="415"/>
                    </a:lnTo>
                    <a:lnTo>
                      <a:pt x="3689" y="581"/>
                    </a:lnTo>
                    <a:lnTo>
                      <a:pt x="3607" y="705"/>
                    </a:lnTo>
                    <a:lnTo>
                      <a:pt x="1" y="14506"/>
                    </a:lnTo>
                    <a:lnTo>
                      <a:pt x="1" y="14672"/>
                    </a:lnTo>
                    <a:lnTo>
                      <a:pt x="42" y="14920"/>
                    </a:lnTo>
                    <a:lnTo>
                      <a:pt x="167" y="15086"/>
                    </a:lnTo>
                    <a:lnTo>
                      <a:pt x="333" y="15252"/>
                    </a:lnTo>
                    <a:lnTo>
                      <a:pt x="581" y="15293"/>
                    </a:lnTo>
                    <a:lnTo>
                      <a:pt x="10445" y="15666"/>
                    </a:lnTo>
                    <a:lnTo>
                      <a:pt x="10610" y="15625"/>
                    </a:lnTo>
                    <a:lnTo>
                      <a:pt x="10735" y="15583"/>
                    </a:lnTo>
                    <a:lnTo>
                      <a:pt x="10901" y="15542"/>
                    </a:lnTo>
                    <a:lnTo>
                      <a:pt x="11025" y="15459"/>
                    </a:lnTo>
                    <a:lnTo>
                      <a:pt x="11149" y="15335"/>
                    </a:lnTo>
                    <a:lnTo>
                      <a:pt x="11273" y="15210"/>
                    </a:lnTo>
                    <a:lnTo>
                      <a:pt x="11356" y="15086"/>
                    </a:lnTo>
                    <a:lnTo>
                      <a:pt x="11398" y="14920"/>
                    </a:lnTo>
                    <a:lnTo>
                      <a:pt x="15045" y="1161"/>
                    </a:lnTo>
                    <a:lnTo>
                      <a:pt x="15045" y="954"/>
                    </a:lnTo>
                    <a:lnTo>
                      <a:pt x="15003" y="705"/>
                    </a:lnTo>
                    <a:lnTo>
                      <a:pt x="14879" y="540"/>
                    </a:lnTo>
                    <a:lnTo>
                      <a:pt x="14672" y="415"/>
                    </a:lnTo>
                    <a:lnTo>
                      <a:pt x="14465" y="374"/>
                    </a:lnTo>
                    <a:lnTo>
                      <a:pt x="46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3116325" y="2079900"/>
                <a:ext cx="377175" cy="390625"/>
              </a:xfrm>
              <a:custGeom>
                <a:rect b="b" l="l" r="r" t="t"/>
                <a:pathLst>
                  <a:path extrusionOk="0" h="15625" w="15087">
                    <a:moveTo>
                      <a:pt x="4477" y="1"/>
                    </a:moveTo>
                    <a:lnTo>
                      <a:pt x="4311" y="42"/>
                    </a:lnTo>
                    <a:lnTo>
                      <a:pt x="4187" y="125"/>
                    </a:lnTo>
                    <a:lnTo>
                      <a:pt x="4021" y="208"/>
                    </a:lnTo>
                    <a:lnTo>
                      <a:pt x="3897" y="291"/>
                    </a:lnTo>
                    <a:lnTo>
                      <a:pt x="3814" y="415"/>
                    </a:lnTo>
                    <a:lnTo>
                      <a:pt x="3731" y="581"/>
                    </a:lnTo>
                    <a:lnTo>
                      <a:pt x="3648" y="705"/>
                    </a:lnTo>
                    <a:lnTo>
                      <a:pt x="42" y="14506"/>
                    </a:lnTo>
                    <a:lnTo>
                      <a:pt x="1" y="14713"/>
                    </a:lnTo>
                    <a:lnTo>
                      <a:pt x="42" y="14920"/>
                    </a:lnTo>
                    <a:lnTo>
                      <a:pt x="167" y="15127"/>
                    </a:lnTo>
                    <a:lnTo>
                      <a:pt x="374" y="15252"/>
                    </a:lnTo>
                    <a:lnTo>
                      <a:pt x="623" y="15293"/>
                    </a:lnTo>
                    <a:lnTo>
                      <a:pt x="10445" y="15625"/>
                    </a:lnTo>
                    <a:lnTo>
                      <a:pt x="10610" y="15625"/>
                    </a:lnTo>
                    <a:lnTo>
                      <a:pt x="10776" y="15583"/>
                    </a:lnTo>
                    <a:lnTo>
                      <a:pt x="10942" y="15542"/>
                    </a:lnTo>
                    <a:lnTo>
                      <a:pt x="11066" y="15459"/>
                    </a:lnTo>
                    <a:lnTo>
                      <a:pt x="11190" y="15334"/>
                    </a:lnTo>
                    <a:lnTo>
                      <a:pt x="11315" y="15210"/>
                    </a:lnTo>
                    <a:lnTo>
                      <a:pt x="11398" y="15086"/>
                    </a:lnTo>
                    <a:lnTo>
                      <a:pt x="11439" y="14920"/>
                    </a:lnTo>
                    <a:lnTo>
                      <a:pt x="15086" y="1161"/>
                    </a:lnTo>
                    <a:lnTo>
                      <a:pt x="15086" y="954"/>
                    </a:lnTo>
                    <a:lnTo>
                      <a:pt x="15045" y="705"/>
                    </a:lnTo>
                    <a:lnTo>
                      <a:pt x="14920" y="539"/>
                    </a:lnTo>
                    <a:lnTo>
                      <a:pt x="14713" y="415"/>
                    </a:lnTo>
                    <a:lnTo>
                      <a:pt x="14506" y="373"/>
                    </a:lnTo>
                    <a:lnTo>
                      <a:pt x="464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3084225" y="2208375"/>
                <a:ext cx="152325" cy="122275"/>
              </a:xfrm>
              <a:custGeom>
                <a:rect b="b" l="l" r="r" t="t"/>
                <a:pathLst>
                  <a:path extrusionOk="0" h="4891" w="6093">
                    <a:moveTo>
                      <a:pt x="4849" y="0"/>
                    </a:moveTo>
                    <a:lnTo>
                      <a:pt x="3813" y="125"/>
                    </a:lnTo>
                    <a:lnTo>
                      <a:pt x="3481" y="166"/>
                    </a:lnTo>
                    <a:lnTo>
                      <a:pt x="3150" y="291"/>
                    </a:lnTo>
                    <a:lnTo>
                      <a:pt x="2818" y="498"/>
                    </a:lnTo>
                    <a:lnTo>
                      <a:pt x="2528" y="746"/>
                    </a:lnTo>
                    <a:lnTo>
                      <a:pt x="207" y="3150"/>
                    </a:lnTo>
                    <a:lnTo>
                      <a:pt x="0" y="4725"/>
                    </a:lnTo>
                    <a:lnTo>
                      <a:pt x="290" y="4808"/>
                    </a:lnTo>
                    <a:lnTo>
                      <a:pt x="580" y="4849"/>
                    </a:lnTo>
                    <a:lnTo>
                      <a:pt x="870" y="4891"/>
                    </a:lnTo>
                    <a:lnTo>
                      <a:pt x="1161" y="4891"/>
                    </a:lnTo>
                    <a:lnTo>
                      <a:pt x="1451" y="4808"/>
                    </a:lnTo>
                    <a:lnTo>
                      <a:pt x="1741" y="4766"/>
                    </a:lnTo>
                    <a:lnTo>
                      <a:pt x="2279" y="4559"/>
                    </a:lnTo>
                    <a:lnTo>
                      <a:pt x="2735" y="4352"/>
                    </a:lnTo>
                    <a:lnTo>
                      <a:pt x="3108" y="4145"/>
                    </a:lnTo>
                    <a:lnTo>
                      <a:pt x="3440" y="3938"/>
                    </a:lnTo>
                    <a:lnTo>
                      <a:pt x="5636" y="3192"/>
                    </a:lnTo>
                    <a:lnTo>
                      <a:pt x="5844" y="3067"/>
                    </a:lnTo>
                    <a:lnTo>
                      <a:pt x="6009" y="2860"/>
                    </a:lnTo>
                    <a:lnTo>
                      <a:pt x="6092" y="2653"/>
                    </a:lnTo>
                    <a:lnTo>
                      <a:pt x="6051" y="2363"/>
                    </a:lnTo>
                    <a:lnTo>
                      <a:pt x="5595" y="498"/>
                    </a:lnTo>
                    <a:lnTo>
                      <a:pt x="5471" y="249"/>
                    </a:lnTo>
                    <a:lnTo>
                      <a:pt x="5305" y="83"/>
                    </a:lnTo>
                    <a:lnTo>
                      <a:pt x="5098"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3084225" y="2208375"/>
                <a:ext cx="152325" cy="122275"/>
              </a:xfrm>
              <a:custGeom>
                <a:rect b="b" l="l" r="r" t="t"/>
                <a:pathLst>
                  <a:path extrusionOk="0" fill="none" h="4891" w="6093">
                    <a:moveTo>
                      <a:pt x="0" y="4725"/>
                    </a:moveTo>
                    <a:lnTo>
                      <a:pt x="207" y="3150"/>
                    </a:lnTo>
                    <a:lnTo>
                      <a:pt x="2528" y="746"/>
                    </a:lnTo>
                    <a:lnTo>
                      <a:pt x="2528" y="746"/>
                    </a:lnTo>
                    <a:lnTo>
                      <a:pt x="2818" y="498"/>
                    </a:lnTo>
                    <a:lnTo>
                      <a:pt x="3150" y="291"/>
                    </a:lnTo>
                    <a:lnTo>
                      <a:pt x="3481" y="166"/>
                    </a:lnTo>
                    <a:lnTo>
                      <a:pt x="3813" y="125"/>
                    </a:lnTo>
                    <a:lnTo>
                      <a:pt x="4849" y="0"/>
                    </a:lnTo>
                    <a:lnTo>
                      <a:pt x="4849" y="0"/>
                    </a:lnTo>
                    <a:lnTo>
                      <a:pt x="5098" y="0"/>
                    </a:lnTo>
                    <a:lnTo>
                      <a:pt x="5305" y="83"/>
                    </a:lnTo>
                    <a:lnTo>
                      <a:pt x="5471" y="249"/>
                    </a:lnTo>
                    <a:lnTo>
                      <a:pt x="5595" y="498"/>
                    </a:lnTo>
                    <a:lnTo>
                      <a:pt x="6051" y="2363"/>
                    </a:lnTo>
                    <a:lnTo>
                      <a:pt x="6051" y="2363"/>
                    </a:lnTo>
                    <a:lnTo>
                      <a:pt x="6092" y="2653"/>
                    </a:lnTo>
                    <a:lnTo>
                      <a:pt x="6009" y="2860"/>
                    </a:lnTo>
                    <a:lnTo>
                      <a:pt x="5844" y="3067"/>
                    </a:lnTo>
                    <a:lnTo>
                      <a:pt x="5636" y="3192"/>
                    </a:lnTo>
                    <a:lnTo>
                      <a:pt x="3440" y="3938"/>
                    </a:lnTo>
                    <a:lnTo>
                      <a:pt x="3440" y="3938"/>
                    </a:lnTo>
                    <a:lnTo>
                      <a:pt x="3108" y="4145"/>
                    </a:lnTo>
                    <a:lnTo>
                      <a:pt x="2735" y="4352"/>
                    </a:lnTo>
                    <a:lnTo>
                      <a:pt x="2279" y="4559"/>
                    </a:lnTo>
                    <a:lnTo>
                      <a:pt x="1741" y="4766"/>
                    </a:lnTo>
                    <a:lnTo>
                      <a:pt x="1451" y="4808"/>
                    </a:lnTo>
                    <a:lnTo>
                      <a:pt x="1161" y="4891"/>
                    </a:lnTo>
                    <a:lnTo>
                      <a:pt x="870" y="4891"/>
                    </a:lnTo>
                    <a:lnTo>
                      <a:pt x="580" y="4849"/>
                    </a:lnTo>
                    <a:lnTo>
                      <a:pt x="290" y="4808"/>
                    </a:lnTo>
                    <a:lnTo>
                      <a:pt x="0" y="47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2806550" y="1928625"/>
                <a:ext cx="319125" cy="460050"/>
              </a:xfrm>
              <a:custGeom>
                <a:rect b="b" l="l" r="r" t="t"/>
                <a:pathLst>
                  <a:path extrusionOk="0" h="18402" w="12765">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49" y="12019"/>
                    </a:lnTo>
                    <a:lnTo>
                      <a:pt x="166" y="12600"/>
                    </a:lnTo>
                    <a:lnTo>
                      <a:pt x="83" y="13180"/>
                    </a:lnTo>
                    <a:lnTo>
                      <a:pt x="42" y="13760"/>
                    </a:lnTo>
                    <a:lnTo>
                      <a:pt x="0" y="14382"/>
                    </a:lnTo>
                    <a:lnTo>
                      <a:pt x="42" y="14962"/>
                    </a:lnTo>
                    <a:lnTo>
                      <a:pt x="42" y="15542"/>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1397" y="13138"/>
                    </a:lnTo>
                    <a:lnTo>
                      <a:pt x="10320" y="13428"/>
                    </a:lnTo>
                    <a:lnTo>
                      <a:pt x="9242" y="13677"/>
                    </a:lnTo>
                    <a:lnTo>
                      <a:pt x="8123" y="13884"/>
                    </a:lnTo>
                    <a:lnTo>
                      <a:pt x="6963" y="14009"/>
                    </a:lnTo>
                    <a:lnTo>
                      <a:pt x="5885" y="14050"/>
                    </a:lnTo>
                    <a:lnTo>
                      <a:pt x="4766" y="14091"/>
                    </a:lnTo>
                    <a:lnTo>
                      <a:pt x="4638" y="14081"/>
                    </a:lnTo>
                    <a:lnTo>
                      <a:pt x="4638" y="14081"/>
                    </a:lnTo>
                    <a:lnTo>
                      <a:pt x="4642" y="14009"/>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2806550" y="1928625"/>
                <a:ext cx="319125" cy="460050"/>
              </a:xfrm>
              <a:custGeom>
                <a:rect b="b" l="l" r="r" t="t"/>
                <a:pathLst>
                  <a:path extrusionOk="0" fill="none" h="18402" w="12765">
                    <a:moveTo>
                      <a:pt x="9988" y="3192"/>
                    </a:moveTo>
                    <a:lnTo>
                      <a:pt x="9988" y="3192"/>
                    </a:lnTo>
                    <a:lnTo>
                      <a:pt x="9449" y="3896"/>
                    </a:lnTo>
                    <a:lnTo>
                      <a:pt x="8952" y="4642"/>
                    </a:lnTo>
                    <a:lnTo>
                      <a:pt x="8952" y="4642"/>
                    </a:lnTo>
                    <a:lnTo>
                      <a:pt x="7957" y="6176"/>
                    </a:lnTo>
                    <a:lnTo>
                      <a:pt x="7957" y="6176"/>
                    </a:lnTo>
                    <a:lnTo>
                      <a:pt x="7046" y="7751"/>
                    </a:lnTo>
                    <a:lnTo>
                      <a:pt x="6217" y="9367"/>
                    </a:lnTo>
                    <a:lnTo>
                      <a:pt x="6217" y="9367"/>
                    </a:lnTo>
                    <a:lnTo>
                      <a:pt x="5844" y="10113"/>
                    </a:lnTo>
                    <a:lnTo>
                      <a:pt x="5512" y="10942"/>
                    </a:lnTo>
                    <a:lnTo>
                      <a:pt x="5222" y="11729"/>
                    </a:lnTo>
                    <a:lnTo>
                      <a:pt x="4974" y="12558"/>
                    </a:lnTo>
                    <a:lnTo>
                      <a:pt x="4974" y="12558"/>
                    </a:lnTo>
                    <a:lnTo>
                      <a:pt x="4766" y="13304"/>
                    </a:lnTo>
                    <a:lnTo>
                      <a:pt x="4642" y="14009"/>
                    </a:lnTo>
                    <a:lnTo>
                      <a:pt x="4601" y="14796"/>
                    </a:lnTo>
                    <a:lnTo>
                      <a:pt x="4601" y="15542"/>
                    </a:lnTo>
                    <a:lnTo>
                      <a:pt x="3647" y="14009"/>
                    </a:lnTo>
                    <a:lnTo>
                      <a:pt x="3647" y="14009"/>
                    </a:lnTo>
                    <a:lnTo>
                      <a:pt x="3440" y="13884"/>
                    </a:lnTo>
                    <a:lnTo>
                      <a:pt x="3482" y="13884"/>
                    </a:lnTo>
                    <a:lnTo>
                      <a:pt x="3482" y="13884"/>
                    </a:lnTo>
                    <a:lnTo>
                      <a:pt x="3772" y="13967"/>
                    </a:lnTo>
                    <a:lnTo>
                      <a:pt x="3772" y="13967"/>
                    </a:lnTo>
                    <a:lnTo>
                      <a:pt x="4269" y="14050"/>
                    </a:lnTo>
                    <a:lnTo>
                      <a:pt x="4766" y="14091"/>
                    </a:lnTo>
                    <a:lnTo>
                      <a:pt x="4766" y="14091"/>
                    </a:lnTo>
                    <a:lnTo>
                      <a:pt x="5885" y="14050"/>
                    </a:lnTo>
                    <a:lnTo>
                      <a:pt x="6963" y="14009"/>
                    </a:lnTo>
                    <a:lnTo>
                      <a:pt x="6963" y="14009"/>
                    </a:lnTo>
                    <a:lnTo>
                      <a:pt x="8123" y="13884"/>
                    </a:lnTo>
                    <a:lnTo>
                      <a:pt x="9242" y="13677"/>
                    </a:lnTo>
                    <a:lnTo>
                      <a:pt x="9242" y="13677"/>
                    </a:lnTo>
                    <a:lnTo>
                      <a:pt x="10320" y="13428"/>
                    </a:lnTo>
                    <a:lnTo>
                      <a:pt x="11397" y="13138"/>
                    </a:lnTo>
                    <a:lnTo>
                      <a:pt x="12765" y="16454"/>
                    </a:lnTo>
                    <a:lnTo>
                      <a:pt x="12765" y="16454"/>
                    </a:lnTo>
                    <a:lnTo>
                      <a:pt x="12102" y="16702"/>
                    </a:lnTo>
                    <a:lnTo>
                      <a:pt x="11480" y="16951"/>
                    </a:lnTo>
                    <a:lnTo>
                      <a:pt x="10817" y="17200"/>
                    </a:lnTo>
                    <a:lnTo>
                      <a:pt x="10154" y="17407"/>
                    </a:lnTo>
                    <a:lnTo>
                      <a:pt x="10154" y="17407"/>
                    </a:lnTo>
                    <a:lnTo>
                      <a:pt x="8869" y="17738"/>
                    </a:lnTo>
                    <a:lnTo>
                      <a:pt x="7543" y="18029"/>
                    </a:lnTo>
                    <a:lnTo>
                      <a:pt x="7543" y="18029"/>
                    </a:lnTo>
                    <a:lnTo>
                      <a:pt x="6175" y="18236"/>
                    </a:lnTo>
                    <a:lnTo>
                      <a:pt x="4808" y="18360"/>
                    </a:lnTo>
                    <a:lnTo>
                      <a:pt x="4808" y="18360"/>
                    </a:lnTo>
                    <a:lnTo>
                      <a:pt x="4062" y="18402"/>
                    </a:lnTo>
                    <a:lnTo>
                      <a:pt x="3316" y="18360"/>
                    </a:lnTo>
                    <a:lnTo>
                      <a:pt x="3316" y="18360"/>
                    </a:lnTo>
                    <a:lnTo>
                      <a:pt x="2860" y="18319"/>
                    </a:lnTo>
                    <a:lnTo>
                      <a:pt x="2404" y="18236"/>
                    </a:lnTo>
                    <a:lnTo>
                      <a:pt x="2404" y="18236"/>
                    </a:lnTo>
                    <a:lnTo>
                      <a:pt x="2031" y="18153"/>
                    </a:lnTo>
                    <a:lnTo>
                      <a:pt x="1700" y="18029"/>
                    </a:lnTo>
                    <a:lnTo>
                      <a:pt x="1368" y="17863"/>
                    </a:lnTo>
                    <a:lnTo>
                      <a:pt x="1036" y="17656"/>
                    </a:lnTo>
                    <a:lnTo>
                      <a:pt x="290" y="17158"/>
                    </a:lnTo>
                    <a:lnTo>
                      <a:pt x="125" y="16122"/>
                    </a:lnTo>
                    <a:lnTo>
                      <a:pt x="125" y="16122"/>
                    </a:lnTo>
                    <a:lnTo>
                      <a:pt x="42" y="15542"/>
                    </a:lnTo>
                    <a:lnTo>
                      <a:pt x="42" y="14962"/>
                    </a:lnTo>
                    <a:lnTo>
                      <a:pt x="0" y="14382"/>
                    </a:lnTo>
                    <a:lnTo>
                      <a:pt x="42" y="13760"/>
                    </a:lnTo>
                    <a:lnTo>
                      <a:pt x="83" y="13180"/>
                    </a:lnTo>
                    <a:lnTo>
                      <a:pt x="166" y="12600"/>
                    </a:lnTo>
                    <a:lnTo>
                      <a:pt x="249" y="12019"/>
                    </a:lnTo>
                    <a:lnTo>
                      <a:pt x="373" y="11439"/>
                    </a:lnTo>
                    <a:lnTo>
                      <a:pt x="373" y="11439"/>
                    </a:lnTo>
                    <a:lnTo>
                      <a:pt x="622" y="10362"/>
                    </a:lnTo>
                    <a:lnTo>
                      <a:pt x="954" y="9367"/>
                    </a:lnTo>
                    <a:lnTo>
                      <a:pt x="1285" y="8331"/>
                    </a:lnTo>
                    <a:lnTo>
                      <a:pt x="1658" y="7336"/>
                    </a:lnTo>
                    <a:lnTo>
                      <a:pt x="1658" y="7336"/>
                    </a:lnTo>
                    <a:lnTo>
                      <a:pt x="2073" y="6383"/>
                    </a:lnTo>
                    <a:lnTo>
                      <a:pt x="2528" y="5430"/>
                    </a:lnTo>
                    <a:lnTo>
                      <a:pt x="2984" y="4518"/>
                    </a:lnTo>
                    <a:lnTo>
                      <a:pt x="3440" y="3606"/>
                    </a:lnTo>
                    <a:lnTo>
                      <a:pt x="3440" y="3606"/>
                    </a:lnTo>
                    <a:lnTo>
                      <a:pt x="4435" y="1783"/>
                    </a:lnTo>
                    <a:lnTo>
                      <a:pt x="4974" y="913"/>
                    </a:lnTo>
                    <a:lnTo>
                      <a:pt x="4974" y="913"/>
                    </a:lnTo>
                    <a:lnTo>
                      <a:pt x="5554" y="1"/>
                    </a:lnTo>
                    <a:lnTo>
                      <a:pt x="9988" y="31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2806550" y="1928625"/>
                <a:ext cx="319125" cy="460050"/>
              </a:xfrm>
              <a:custGeom>
                <a:rect b="b" l="l" r="r" t="t"/>
                <a:pathLst>
                  <a:path extrusionOk="0" h="18402" w="12765">
                    <a:moveTo>
                      <a:pt x="5554" y="1"/>
                    </a:moveTo>
                    <a:lnTo>
                      <a:pt x="4974" y="913"/>
                    </a:lnTo>
                    <a:lnTo>
                      <a:pt x="4435" y="1783"/>
                    </a:lnTo>
                    <a:lnTo>
                      <a:pt x="3440" y="3606"/>
                    </a:lnTo>
                    <a:lnTo>
                      <a:pt x="2984" y="4518"/>
                    </a:lnTo>
                    <a:lnTo>
                      <a:pt x="2528" y="5430"/>
                    </a:lnTo>
                    <a:lnTo>
                      <a:pt x="2073" y="6383"/>
                    </a:lnTo>
                    <a:lnTo>
                      <a:pt x="1658" y="7336"/>
                    </a:lnTo>
                    <a:lnTo>
                      <a:pt x="1285" y="8331"/>
                    </a:lnTo>
                    <a:lnTo>
                      <a:pt x="954" y="9367"/>
                    </a:lnTo>
                    <a:lnTo>
                      <a:pt x="622" y="10362"/>
                    </a:lnTo>
                    <a:lnTo>
                      <a:pt x="373" y="11439"/>
                    </a:lnTo>
                    <a:lnTo>
                      <a:pt x="208" y="12185"/>
                    </a:lnTo>
                    <a:lnTo>
                      <a:pt x="83" y="12931"/>
                    </a:lnTo>
                    <a:lnTo>
                      <a:pt x="42" y="13677"/>
                    </a:lnTo>
                    <a:lnTo>
                      <a:pt x="0" y="14423"/>
                    </a:lnTo>
                    <a:lnTo>
                      <a:pt x="42" y="15293"/>
                    </a:lnTo>
                    <a:lnTo>
                      <a:pt x="125" y="16122"/>
                    </a:lnTo>
                    <a:lnTo>
                      <a:pt x="290" y="17158"/>
                    </a:lnTo>
                    <a:lnTo>
                      <a:pt x="1036" y="17656"/>
                    </a:lnTo>
                    <a:lnTo>
                      <a:pt x="1368" y="17863"/>
                    </a:lnTo>
                    <a:lnTo>
                      <a:pt x="1700" y="18029"/>
                    </a:lnTo>
                    <a:lnTo>
                      <a:pt x="2031" y="18153"/>
                    </a:lnTo>
                    <a:lnTo>
                      <a:pt x="2404" y="18236"/>
                    </a:lnTo>
                    <a:lnTo>
                      <a:pt x="2860" y="18319"/>
                    </a:lnTo>
                    <a:lnTo>
                      <a:pt x="3316" y="18360"/>
                    </a:lnTo>
                    <a:lnTo>
                      <a:pt x="4062" y="18402"/>
                    </a:lnTo>
                    <a:lnTo>
                      <a:pt x="4808" y="18360"/>
                    </a:lnTo>
                    <a:lnTo>
                      <a:pt x="6175" y="18236"/>
                    </a:lnTo>
                    <a:lnTo>
                      <a:pt x="7543" y="18029"/>
                    </a:lnTo>
                    <a:lnTo>
                      <a:pt x="8869" y="17738"/>
                    </a:lnTo>
                    <a:lnTo>
                      <a:pt x="10154" y="17407"/>
                    </a:lnTo>
                    <a:lnTo>
                      <a:pt x="10817" y="17200"/>
                    </a:lnTo>
                    <a:lnTo>
                      <a:pt x="11480" y="16951"/>
                    </a:lnTo>
                    <a:lnTo>
                      <a:pt x="12102" y="16702"/>
                    </a:lnTo>
                    <a:lnTo>
                      <a:pt x="12765" y="16454"/>
                    </a:lnTo>
                    <a:lnTo>
                      <a:pt x="12599" y="15998"/>
                    </a:lnTo>
                    <a:lnTo>
                      <a:pt x="11729" y="13926"/>
                    </a:lnTo>
                    <a:lnTo>
                      <a:pt x="11397" y="13138"/>
                    </a:lnTo>
                    <a:lnTo>
                      <a:pt x="10320" y="13428"/>
                    </a:lnTo>
                    <a:lnTo>
                      <a:pt x="9242" y="13677"/>
                    </a:lnTo>
                    <a:lnTo>
                      <a:pt x="8123" y="13884"/>
                    </a:lnTo>
                    <a:lnTo>
                      <a:pt x="6963" y="14009"/>
                    </a:lnTo>
                    <a:lnTo>
                      <a:pt x="6134" y="14050"/>
                    </a:lnTo>
                    <a:lnTo>
                      <a:pt x="5264" y="14091"/>
                    </a:lnTo>
                    <a:lnTo>
                      <a:pt x="4766" y="14091"/>
                    </a:lnTo>
                    <a:lnTo>
                      <a:pt x="4642" y="14050"/>
                    </a:lnTo>
                    <a:lnTo>
                      <a:pt x="4766" y="13304"/>
                    </a:lnTo>
                    <a:lnTo>
                      <a:pt x="4974" y="12558"/>
                    </a:lnTo>
                    <a:lnTo>
                      <a:pt x="5222" y="11729"/>
                    </a:lnTo>
                    <a:lnTo>
                      <a:pt x="5512" y="10942"/>
                    </a:lnTo>
                    <a:lnTo>
                      <a:pt x="5844" y="10113"/>
                    </a:lnTo>
                    <a:lnTo>
                      <a:pt x="6217" y="9367"/>
                    </a:lnTo>
                    <a:lnTo>
                      <a:pt x="7046" y="7751"/>
                    </a:lnTo>
                    <a:lnTo>
                      <a:pt x="7957" y="6176"/>
                    </a:lnTo>
                    <a:lnTo>
                      <a:pt x="8952" y="4642"/>
                    </a:lnTo>
                    <a:lnTo>
                      <a:pt x="9449" y="3896"/>
                    </a:lnTo>
                    <a:lnTo>
                      <a:pt x="9988" y="3192"/>
                    </a:lnTo>
                    <a:lnTo>
                      <a:pt x="5554"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2892550" y="2275725"/>
                <a:ext cx="2100" cy="1050"/>
              </a:xfrm>
              <a:custGeom>
                <a:rect b="b" l="l" r="r" t="t"/>
                <a:pathLst>
                  <a:path extrusionOk="0" fill="none" h="42" w="84">
                    <a:moveTo>
                      <a:pt x="0" y="0"/>
                    </a:moveTo>
                    <a:lnTo>
                      <a:pt x="0" y="0"/>
                    </a:lnTo>
                    <a:lnTo>
                      <a:pt x="0" y="0"/>
                    </a:lnTo>
                    <a:lnTo>
                      <a:pt x="0" y="0"/>
                    </a:lnTo>
                    <a:lnTo>
                      <a:pt x="83" y="42"/>
                    </a:lnTo>
                    <a:lnTo>
                      <a:pt x="83" y="42"/>
                    </a:lnTo>
                    <a:lnTo>
                      <a:pt x="83" y="42"/>
                    </a:lnTo>
                    <a:lnTo>
                      <a:pt x="83" y="42"/>
                    </a:lnTo>
                    <a:lnTo>
                      <a:pt x="42" y="0"/>
                    </a:lnTo>
                    <a:lnTo>
                      <a:pt x="42"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2806550" y="1928625"/>
                <a:ext cx="319125" cy="460050"/>
              </a:xfrm>
              <a:custGeom>
                <a:rect b="b" l="l" r="r" t="t"/>
                <a:pathLst>
                  <a:path extrusionOk="0" fill="none" h="18402" w="12765">
                    <a:moveTo>
                      <a:pt x="5554" y="1"/>
                    </a:moveTo>
                    <a:lnTo>
                      <a:pt x="5554" y="1"/>
                    </a:lnTo>
                    <a:lnTo>
                      <a:pt x="4974" y="913"/>
                    </a:lnTo>
                    <a:lnTo>
                      <a:pt x="4435" y="1783"/>
                    </a:lnTo>
                    <a:lnTo>
                      <a:pt x="4435" y="1783"/>
                    </a:lnTo>
                    <a:lnTo>
                      <a:pt x="3440" y="3606"/>
                    </a:lnTo>
                    <a:lnTo>
                      <a:pt x="3440" y="3606"/>
                    </a:lnTo>
                    <a:lnTo>
                      <a:pt x="2984" y="4518"/>
                    </a:lnTo>
                    <a:lnTo>
                      <a:pt x="2528" y="5430"/>
                    </a:lnTo>
                    <a:lnTo>
                      <a:pt x="2073" y="6383"/>
                    </a:lnTo>
                    <a:lnTo>
                      <a:pt x="1658" y="7336"/>
                    </a:lnTo>
                    <a:lnTo>
                      <a:pt x="1658" y="7336"/>
                    </a:lnTo>
                    <a:lnTo>
                      <a:pt x="1285" y="8331"/>
                    </a:lnTo>
                    <a:lnTo>
                      <a:pt x="954" y="9367"/>
                    </a:lnTo>
                    <a:lnTo>
                      <a:pt x="622" y="10362"/>
                    </a:lnTo>
                    <a:lnTo>
                      <a:pt x="373" y="11439"/>
                    </a:lnTo>
                    <a:lnTo>
                      <a:pt x="373" y="11439"/>
                    </a:lnTo>
                    <a:lnTo>
                      <a:pt x="208" y="12185"/>
                    </a:lnTo>
                    <a:lnTo>
                      <a:pt x="83" y="12931"/>
                    </a:lnTo>
                    <a:lnTo>
                      <a:pt x="42" y="13677"/>
                    </a:lnTo>
                    <a:lnTo>
                      <a:pt x="0" y="14423"/>
                    </a:lnTo>
                    <a:lnTo>
                      <a:pt x="0" y="14423"/>
                    </a:lnTo>
                    <a:lnTo>
                      <a:pt x="42" y="15293"/>
                    </a:lnTo>
                    <a:lnTo>
                      <a:pt x="125" y="16122"/>
                    </a:lnTo>
                    <a:lnTo>
                      <a:pt x="290" y="17158"/>
                    </a:lnTo>
                    <a:lnTo>
                      <a:pt x="1036" y="17656"/>
                    </a:lnTo>
                    <a:lnTo>
                      <a:pt x="1036" y="17656"/>
                    </a:lnTo>
                    <a:lnTo>
                      <a:pt x="1368" y="17863"/>
                    </a:lnTo>
                    <a:lnTo>
                      <a:pt x="1700" y="18029"/>
                    </a:lnTo>
                    <a:lnTo>
                      <a:pt x="2031" y="18153"/>
                    </a:lnTo>
                    <a:lnTo>
                      <a:pt x="2404" y="18236"/>
                    </a:lnTo>
                    <a:lnTo>
                      <a:pt x="2404" y="18236"/>
                    </a:lnTo>
                    <a:lnTo>
                      <a:pt x="2860" y="18319"/>
                    </a:lnTo>
                    <a:lnTo>
                      <a:pt x="3316" y="18360"/>
                    </a:lnTo>
                    <a:lnTo>
                      <a:pt x="3316" y="18360"/>
                    </a:lnTo>
                    <a:lnTo>
                      <a:pt x="4062" y="18402"/>
                    </a:lnTo>
                    <a:lnTo>
                      <a:pt x="4062" y="18402"/>
                    </a:lnTo>
                    <a:lnTo>
                      <a:pt x="4808" y="18360"/>
                    </a:lnTo>
                    <a:lnTo>
                      <a:pt x="4808" y="18360"/>
                    </a:lnTo>
                    <a:lnTo>
                      <a:pt x="6175" y="18236"/>
                    </a:lnTo>
                    <a:lnTo>
                      <a:pt x="7543" y="18029"/>
                    </a:lnTo>
                    <a:lnTo>
                      <a:pt x="7543" y="18029"/>
                    </a:lnTo>
                    <a:lnTo>
                      <a:pt x="8869" y="17738"/>
                    </a:lnTo>
                    <a:lnTo>
                      <a:pt x="10154" y="17407"/>
                    </a:lnTo>
                    <a:lnTo>
                      <a:pt x="10154" y="17407"/>
                    </a:lnTo>
                    <a:lnTo>
                      <a:pt x="10817" y="17200"/>
                    </a:lnTo>
                    <a:lnTo>
                      <a:pt x="11480" y="16951"/>
                    </a:lnTo>
                    <a:lnTo>
                      <a:pt x="12102" y="16702"/>
                    </a:lnTo>
                    <a:lnTo>
                      <a:pt x="12765" y="16454"/>
                    </a:lnTo>
                    <a:lnTo>
                      <a:pt x="12599" y="15998"/>
                    </a:lnTo>
                    <a:lnTo>
                      <a:pt x="11729" y="13926"/>
                    </a:lnTo>
                    <a:lnTo>
                      <a:pt x="11397" y="13138"/>
                    </a:lnTo>
                    <a:lnTo>
                      <a:pt x="11397" y="13138"/>
                    </a:lnTo>
                    <a:lnTo>
                      <a:pt x="10320" y="13428"/>
                    </a:lnTo>
                    <a:lnTo>
                      <a:pt x="9242" y="13677"/>
                    </a:lnTo>
                    <a:lnTo>
                      <a:pt x="9242" y="13677"/>
                    </a:lnTo>
                    <a:lnTo>
                      <a:pt x="8123" y="13884"/>
                    </a:lnTo>
                    <a:lnTo>
                      <a:pt x="6963" y="14009"/>
                    </a:lnTo>
                    <a:lnTo>
                      <a:pt x="6963" y="14009"/>
                    </a:lnTo>
                    <a:lnTo>
                      <a:pt x="6134" y="14050"/>
                    </a:lnTo>
                    <a:lnTo>
                      <a:pt x="5264" y="14091"/>
                    </a:lnTo>
                    <a:lnTo>
                      <a:pt x="5264" y="14091"/>
                    </a:lnTo>
                    <a:lnTo>
                      <a:pt x="4766" y="14091"/>
                    </a:lnTo>
                    <a:lnTo>
                      <a:pt x="4766" y="14091"/>
                    </a:lnTo>
                    <a:lnTo>
                      <a:pt x="4642" y="14050"/>
                    </a:lnTo>
                    <a:lnTo>
                      <a:pt x="4642" y="14050"/>
                    </a:lnTo>
                    <a:lnTo>
                      <a:pt x="4642" y="14050"/>
                    </a:lnTo>
                    <a:lnTo>
                      <a:pt x="4642" y="14050"/>
                    </a:lnTo>
                    <a:lnTo>
                      <a:pt x="4766" y="13304"/>
                    </a:lnTo>
                    <a:lnTo>
                      <a:pt x="4974" y="12558"/>
                    </a:lnTo>
                    <a:lnTo>
                      <a:pt x="4974" y="12558"/>
                    </a:lnTo>
                    <a:lnTo>
                      <a:pt x="5222" y="11729"/>
                    </a:lnTo>
                    <a:lnTo>
                      <a:pt x="5512" y="10942"/>
                    </a:lnTo>
                    <a:lnTo>
                      <a:pt x="5844" y="10113"/>
                    </a:lnTo>
                    <a:lnTo>
                      <a:pt x="6217" y="9367"/>
                    </a:lnTo>
                    <a:lnTo>
                      <a:pt x="6217" y="9367"/>
                    </a:lnTo>
                    <a:lnTo>
                      <a:pt x="7046" y="7751"/>
                    </a:lnTo>
                    <a:lnTo>
                      <a:pt x="7957" y="6176"/>
                    </a:lnTo>
                    <a:lnTo>
                      <a:pt x="7957" y="6176"/>
                    </a:lnTo>
                    <a:lnTo>
                      <a:pt x="8952" y="4642"/>
                    </a:lnTo>
                    <a:lnTo>
                      <a:pt x="9449" y="3896"/>
                    </a:lnTo>
                    <a:lnTo>
                      <a:pt x="9449" y="3896"/>
                    </a:lnTo>
                    <a:lnTo>
                      <a:pt x="9988" y="3192"/>
                    </a:lnTo>
                    <a:lnTo>
                      <a:pt x="555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5" name="Google Shape;1025;p53"/>
          <p:cNvSpPr txBox="1"/>
          <p:nvPr>
            <p:ph idx="4294967295" type="subTitle"/>
          </p:nvPr>
        </p:nvSpPr>
        <p:spPr>
          <a:xfrm>
            <a:off x="7318975" y="3692100"/>
            <a:ext cx="1181100" cy="375000"/>
          </a:xfrm>
          <a:prstGeom prst="rect">
            <a:avLst/>
          </a:prstGeom>
        </p:spPr>
        <p:txBody>
          <a:bodyPr anchorCtr="0" anchor="t" bIns="91425" lIns="91425" spcFirstLastPara="1" rIns="91425" wrap="square" tIns="91425">
            <a:noAutofit/>
          </a:bodyPr>
          <a:lstStyle/>
          <a:p>
            <a:pPr indent="0" lvl="0" marL="38100" rtl="0" algn="r">
              <a:spcBef>
                <a:spcPts val="0"/>
              </a:spcBef>
              <a:spcAft>
                <a:spcPts val="1600"/>
              </a:spcAft>
              <a:buNone/>
            </a:pPr>
            <a:r>
              <a:rPr lang="en" sz="1600">
                <a:solidFill>
                  <a:schemeClr val="lt1"/>
                </a:solidFill>
              </a:rPr>
              <a:t>Elly</a:t>
            </a:r>
            <a:endParaRPr sz="1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311700" y="29833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Sample of Mhealth Dataset</a:t>
            </a:r>
            <a:endParaRPr>
              <a:solidFill>
                <a:schemeClr val="dk1"/>
              </a:solidFill>
              <a:latin typeface="Poppins"/>
              <a:ea typeface="Poppins"/>
              <a:cs typeface="Poppins"/>
              <a:sym typeface="Poppins"/>
            </a:endParaRPr>
          </a:p>
        </p:txBody>
      </p:sp>
      <p:graphicFrame>
        <p:nvGraphicFramePr>
          <p:cNvPr id="1031" name="Google Shape;1031;p54"/>
          <p:cNvGraphicFramePr/>
          <p:nvPr/>
        </p:nvGraphicFramePr>
        <p:xfrm>
          <a:off x="719963" y="1161610"/>
          <a:ext cx="3000000" cy="3000000"/>
        </p:xfrm>
        <a:graphic>
          <a:graphicData uri="http://schemas.openxmlformats.org/drawingml/2006/table">
            <a:tbl>
              <a:tblPr>
                <a:noFill/>
                <a:tableStyleId>{2B3861C1-2DDD-4553-BC3A-CD4F23424F4A}</a:tableStyleId>
              </a:tblPr>
              <a:tblGrid>
                <a:gridCol w="1111450"/>
                <a:gridCol w="1111450"/>
                <a:gridCol w="907475"/>
                <a:gridCol w="907475"/>
                <a:gridCol w="907475"/>
                <a:gridCol w="907475"/>
                <a:gridCol w="907475"/>
                <a:gridCol w="907475"/>
              </a:tblGrid>
              <a:tr h="470625">
                <a:tc>
                  <a:txBody>
                    <a:bodyPr/>
                    <a:lstStyle/>
                    <a:p>
                      <a:pPr indent="0" lvl="0" marL="0" marR="0" rtl="0" algn="ctr">
                        <a:lnSpc>
                          <a:spcPct val="100000"/>
                        </a:lnSpc>
                        <a:spcBef>
                          <a:spcPts val="0"/>
                        </a:spcBef>
                        <a:spcAft>
                          <a:spcPts val="0"/>
                        </a:spcAft>
                        <a:buNone/>
                      </a:pPr>
                      <a:r>
                        <a:rPr lang="en" sz="1200">
                          <a:solidFill>
                            <a:srgbClr val="2C515A"/>
                          </a:solidFill>
                          <a:latin typeface="Outfit Black"/>
                          <a:ea typeface="Outfit Black"/>
                          <a:cs typeface="Outfit Black"/>
                          <a:sym typeface="Outfit Black"/>
                        </a:rPr>
                        <a:t>Subject</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1E282D"/>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rgbClr val="1E282D"/>
                      </a:solidFill>
                      <a:prstDash val="solid"/>
                      <a:round/>
                      <a:headEnd len="sm" w="sm" type="none"/>
                      <a:tailEnd len="sm" w="sm" type="none"/>
                    </a:lnT>
                    <a:lnB cap="flat" cmpd="sng" w="9525">
                      <a:solidFill>
                        <a:srgbClr val="1E282D"/>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1200">
                          <a:solidFill>
                            <a:srgbClr val="2C515A"/>
                          </a:solidFill>
                          <a:latin typeface="Outfit Black"/>
                          <a:ea typeface="Outfit Black"/>
                          <a:cs typeface="Outfit Black"/>
                          <a:sym typeface="Outfit Black"/>
                        </a:rPr>
                        <a:t>Activity</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rgbClr val="2C515A"/>
                          </a:solidFill>
                          <a:latin typeface="Outfit Black"/>
                          <a:ea typeface="Outfit Black"/>
                          <a:cs typeface="Outfit Black"/>
                          <a:sym typeface="Outfit Black"/>
                        </a:rPr>
                        <a:t>alx</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chemeClr val="accent1"/>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solidFill>
                      <a:srgbClr val="EAEFF3"/>
                    </a:solidFill>
                  </a:tcPr>
                </a:tc>
                <a:tc>
                  <a:txBody>
                    <a:bodyPr/>
                    <a:lstStyle/>
                    <a:p>
                      <a:pPr indent="0" lvl="0" marL="0" rtl="0" algn="ctr">
                        <a:spcBef>
                          <a:spcPts val="0"/>
                        </a:spcBef>
                        <a:spcAft>
                          <a:spcPts val="0"/>
                        </a:spcAft>
                        <a:buNone/>
                      </a:pPr>
                      <a:r>
                        <a:rPr lang="en" sz="1200">
                          <a:solidFill>
                            <a:srgbClr val="2C515A"/>
                          </a:solidFill>
                          <a:latin typeface="Outfit Black"/>
                          <a:ea typeface="Outfit Black"/>
                          <a:cs typeface="Outfit Black"/>
                          <a:sym typeface="Outfit Black"/>
                        </a:rPr>
                        <a:t>aly</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solidFill>
                      <a:srgbClr val="EAEFF3"/>
                    </a:solidFill>
                  </a:tcPr>
                </a:tc>
                <a:tc>
                  <a:txBody>
                    <a:bodyPr/>
                    <a:lstStyle/>
                    <a:p>
                      <a:pPr indent="0" lvl="0" marL="0" rtl="0" algn="ctr">
                        <a:spcBef>
                          <a:spcPts val="0"/>
                        </a:spcBef>
                        <a:spcAft>
                          <a:spcPts val="0"/>
                        </a:spcAft>
                        <a:buClr>
                          <a:srgbClr val="000000"/>
                        </a:buClr>
                        <a:buSzPts val="1100"/>
                        <a:buFont typeface="Arial"/>
                        <a:buNone/>
                      </a:pPr>
                      <a:r>
                        <a:rPr lang="en" sz="1200">
                          <a:solidFill>
                            <a:srgbClr val="2C515A"/>
                          </a:solidFill>
                          <a:latin typeface="Outfit Black"/>
                          <a:ea typeface="Outfit Black"/>
                          <a:cs typeface="Outfit Black"/>
                          <a:sym typeface="Outfit Black"/>
                        </a:rPr>
                        <a:t>alz</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solidFill>
                      <a:srgbClr val="EAEFF3"/>
                    </a:solidFill>
                  </a:tcPr>
                </a:tc>
                <a:tc>
                  <a:txBody>
                    <a:bodyPr/>
                    <a:lstStyle/>
                    <a:p>
                      <a:pPr indent="0" lvl="0" marL="0" rtl="0" algn="ctr">
                        <a:spcBef>
                          <a:spcPts val="0"/>
                        </a:spcBef>
                        <a:spcAft>
                          <a:spcPts val="0"/>
                        </a:spcAft>
                        <a:buNone/>
                      </a:pPr>
                      <a:r>
                        <a:rPr lang="en" sz="1200">
                          <a:solidFill>
                            <a:srgbClr val="2C515A"/>
                          </a:solidFill>
                          <a:latin typeface="Outfit Black"/>
                          <a:ea typeface="Outfit Black"/>
                          <a:cs typeface="Outfit Black"/>
                          <a:sym typeface="Outfit Black"/>
                        </a:rPr>
                        <a:t>glx</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solidFill>
                      <a:srgbClr val="EAEFF3"/>
                    </a:solidFill>
                  </a:tcPr>
                </a:tc>
                <a:tc>
                  <a:txBody>
                    <a:bodyPr/>
                    <a:lstStyle/>
                    <a:p>
                      <a:pPr indent="0" lvl="0" marL="0" rtl="0" algn="ctr">
                        <a:spcBef>
                          <a:spcPts val="0"/>
                        </a:spcBef>
                        <a:spcAft>
                          <a:spcPts val="0"/>
                        </a:spcAft>
                        <a:buNone/>
                      </a:pPr>
                      <a:r>
                        <a:rPr lang="en" sz="1200">
                          <a:solidFill>
                            <a:srgbClr val="2C515A"/>
                          </a:solidFill>
                          <a:latin typeface="Outfit Black"/>
                          <a:ea typeface="Outfit Black"/>
                          <a:cs typeface="Outfit Black"/>
                          <a:sym typeface="Outfit Black"/>
                        </a:rPr>
                        <a:t>gly</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solidFill>
                      <a:srgbClr val="EAEFF3"/>
                    </a:solidFill>
                  </a:tcPr>
                </a:tc>
                <a:tc>
                  <a:txBody>
                    <a:bodyPr/>
                    <a:lstStyle/>
                    <a:p>
                      <a:pPr indent="0" lvl="0" marL="0" rtl="0" algn="ctr">
                        <a:spcBef>
                          <a:spcPts val="0"/>
                        </a:spcBef>
                        <a:spcAft>
                          <a:spcPts val="0"/>
                        </a:spcAft>
                        <a:buNone/>
                      </a:pPr>
                      <a:r>
                        <a:rPr lang="en" sz="1200">
                          <a:solidFill>
                            <a:srgbClr val="2C515A"/>
                          </a:solidFill>
                          <a:latin typeface="Outfit Black"/>
                          <a:ea typeface="Outfit Black"/>
                          <a:cs typeface="Outfit Black"/>
                          <a:sym typeface="Outfit Black"/>
                        </a:rPr>
                        <a:t>…</a:t>
                      </a:r>
                      <a:endParaRPr sz="1200">
                        <a:solidFill>
                          <a:srgbClr val="2C515A"/>
                        </a:solidFill>
                        <a:latin typeface="Outfit Black"/>
                        <a:ea typeface="Outfit Black"/>
                        <a:cs typeface="Outfit Black"/>
                        <a:sym typeface="Outfit Black"/>
                      </a:endParaRPr>
                    </a:p>
                  </a:txBody>
                  <a:tcPr marT="68575" marB="68575"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0</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1E282D"/>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0</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2.1849</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-9.6967</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0.63077</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0.103900</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-0.84053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1</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1</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2.3876</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-9.5080</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0.68389</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0.085343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-0.83865</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2</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2</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2.4086</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-9.5674</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0.68113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0.085343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-0.83865</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3</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3</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2.1814</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-9.4301</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0.55031</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0.085343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-0.83865</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4</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4</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2.4173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-9.3889</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0.71098</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0.085343</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marR="0" rtl="0" algn="ctr">
                        <a:lnSpc>
                          <a:spcPct val="100000"/>
                        </a:lnSpc>
                        <a:spcBef>
                          <a:spcPts val="0"/>
                        </a:spcBef>
                        <a:spcAft>
                          <a:spcPts val="0"/>
                        </a:spcAft>
                        <a:buNone/>
                      </a:pPr>
                      <a:r>
                        <a:rPr lang="en" sz="1200">
                          <a:solidFill>
                            <a:srgbClr val="2C515A"/>
                          </a:solidFill>
                          <a:latin typeface="Roboto"/>
                          <a:ea typeface="Roboto"/>
                          <a:cs typeface="Roboto"/>
                          <a:sym typeface="Roboto"/>
                        </a:rPr>
                        <a:t>-0.83865</a:t>
                      </a:r>
                      <a:endParaRPr sz="1200">
                        <a:solidFill>
                          <a:srgbClr val="2C515A"/>
                        </a:solidFill>
                        <a:latin typeface="Roboto"/>
                        <a:ea typeface="Roboto"/>
                        <a:cs typeface="Roboto"/>
                        <a:sym typeface="Roboto"/>
                      </a:endParaRPr>
                    </a:p>
                  </a:txBody>
                  <a:tcPr marT="66675" marB="66675" marR="66675" marL="66675" anchor="ctr">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r h="470625">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l">
                        <a:spcBef>
                          <a:spcPts val="0"/>
                        </a:spcBef>
                        <a:spcAft>
                          <a:spcPts val="0"/>
                        </a:spcAft>
                        <a:buNone/>
                      </a:pPr>
                      <a:r>
                        <a:rPr b="1" lang="en">
                          <a:solidFill>
                            <a:srgbClr val="2C515A"/>
                          </a:solidFill>
                          <a:latin typeface="Roboto"/>
                          <a:ea typeface="Roboto"/>
                          <a:cs typeface="Roboto"/>
                          <a:sym typeface="Roboto"/>
                        </a:rPr>
                        <a:t>…</a:t>
                      </a:r>
                      <a:endParaRPr b="1">
                        <a:solidFill>
                          <a:srgbClr val="2C515A"/>
                        </a:solidFill>
                        <a:latin typeface="Roboto"/>
                        <a:ea typeface="Roboto"/>
                        <a:cs typeface="Roboto"/>
                        <a:sym typeface="Roboto"/>
                      </a:endParaRPr>
                    </a:p>
                  </a:txBody>
                  <a:tcPr marT="0" marB="0" marR="91425" marL="91425"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EAEFF3"/>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B cap="flat" cmpd="sng" w="9525">
                      <a:solidFill>
                        <a:srgbClr val="8293A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B cap="flat" cmpd="sng" w="9525">
                      <a:solidFill>
                        <a:srgbClr val="8293A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B cap="flat" cmpd="sng" w="9525">
                      <a:solidFill>
                        <a:srgbClr val="8293A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B cap="flat" cmpd="sng" w="9525">
                      <a:solidFill>
                        <a:srgbClr val="8293A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B cap="flat" cmpd="sng" w="9525">
                      <a:solidFill>
                        <a:srgbClr val="8293A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rgbClr val="2C515A"/>
                          </a:solidFill>
                          <a:latin typeface="Roboto"/>
                          <a:ea typeface="Roboto"/>
                          <a:cs typeface="Roboto"/>
                          <a:sym typeface="Roboto"/>
                        </a:rPr>
                        <a:t>…</a:t>
                      </a:r>
                      <a:endParaRPr sz="1200">
                        <a:solidFill>
                          <a:srgbClr val="2C515A"/>
                        </a:solidFill>
                        <a:latin typeface="Roboto"/>
                        <a:ea typeface="Roboto"/>
                        <a:cs typeface="Roboto"/>
                        <a:sym typeface="Roboto"/>
                      </a:endParaRPr>
                    </a:p>
                  </a:txBody>
                  <a:tcPr marT="0" marB="0" marR="0" marL="0" anchor="ctr">
                    <a:lnL cap="flat" cmpd="sng" w="9525">
                      <a:solidFill>
                        <a:srgbClr val="8293A4"/>
                      </a:solidFill>
                      <a:prstDash val="solid"/>
                      <a:round/>
                      <a:headEnd len="sm" w="sm" type="none"/>
                      <a:tailEnd len="sm" w="sm" type="none"/>
                    </a:lnL>
                    <a:lnR cap="flat" cmpd="sng" w="9525">
                      <a:solidFill>
                        <a:srgbClr val="8293A4"/>
                      </a:solidFill>
                      <a:prstDash val="solid"/>
                      <a:round/>
                      <a:headEnd len="sm" w="sm" type="none"/>
                      <a:tailEnd len="sm" w="sm" type="none"/>
                    </a:lnR>
                    <a:lnT cap="flat" cmpd="sng" w="9525">
                      <a:solidFill>
                        <a:srgbClr val="8293A4"/>
                      </a:solidFill>
                      <a:prstDash val="solid"/>
                      <a:round/>
                      <a:headEnd len="sm" w="sm" type="none"/>
                      <a:tailEnd len="sm" w="sm" type="none"/>
                    </a:lnT>
                    <a:lnB cap="flat" cmpd="sng" w="9525">
                      <a:solidFill>
                        <a:srgbClr val="8293A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35" name="Shape 1035"/>
        <p:cNvGrpSpPr/>
        <p:nvPr/>
      </p:nvGrpSpPr>
      <p:grpSpPr>
        <a:xfrm>
          <a:off x="0" y="0"/>
          <a:ext cx="0" cy="0"/>
          <a:chOff x="0" y="0"/>
          <a:chExt cx="0" cy="0"/>
        </a:xfrm>
      </p:grpSpPr>
      <p:pic>
        <p:nvPicPr>
          <p:cNvPr id="1036" name="Google Shape;1036;p55"/>
          <p:cNvPicPr preferRelativeResize="0"/>
          <p:nvPr/>
        </p:nvPicPr>
        <p:blipFill rotWithShape="1">
          <a:blip r:embed="rId3">
            <a:alphaModFix/>
          </a:blip>
          <a:srcRect b="47962" l="48799" r="0" t="0"/>
          <a:stretch/>
        </p:blipFill>
        <p:spPr>
          <a:xfrm>
            <a:off x="608925" y="994025"/>
            <a:ext cx="3856951" cy="3551524"/>
          </a:xfrm>
          <a:prstGeom prst="rect">
            <a:avLst/>
          </a:prstGeom>
          <a:noFill/>
          <a:ln>
            <a:noFill/>
          </a:ln>
        </p:spPr>
      </p:pic>
      <p:sp>
        <p:nvSpPr>
          <p:cNvPr id="1037" name="Google Shape;1037;p55"/>
          <p:cNvSpPr txBox="1"/>
          <p:nvPr>
            <p:ph idx="4294967295" type="title"/>
          </p:nvPr>
        </p:nvSpPr>
        <p:spPr>
          <a:xfrm>
            <a:off x="340050" y="259056"/>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Example of Readings</a:t>
            </a:r>
            <a:endParaRPr sz="2300"/>
          </a:p>
        </p:txBody>
      </p:sp>
      <p:sp>
        <p:nvSpPr>
          <p:cNvPr id="1038" name="Google Shape;1038;p55"/>
          <p:cNvSpPr txBox="1"/>
          <p:nvPr/>
        </p:nvSpPr>
        <p:spPr>
          <a:xfrm>
            <a:off x="5077875" y="797375"/>
            <a:ext cx="21273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(A) from Accelerometer</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(G) from Gyroscope</a:t>
            </a:r>
            <a:endParaRPr>
              <a:solidFill>
                <a:schemeClr val="dk2"/>
              </a:solidFill>
              <a:latin typeface="Nunito"/>
              <a:ea typeface="Nunito"/>
              <a:cs typeface="Nunito"/>
              <a:sym typeface="Nunito"/>
            </a:endParaRPr>
          </a:p>
        </p:txBody>
      </p:sp>
      <p:sp>
        <p:nvSpPr>
          <p:cNvPr id="1039" name="Google Shape;1039;p55"/>
          <p:cNvSpPr txBox="1"/>
          <p:nvPr/>
        </p:nvSpPr>
        <p:spPr>
          <a:xfrm>
            <a:off x="4940400" y="1490200"/>
            <a:ext cx="3943200" cy="1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Nunito"/>
                <a:ea typeface="Nunito"/>
                <a:cs typeface="Nunito"/>
                <a:sym typeface="Nunito"/>
              </a:rPr>
              <a:t>Accelerometer </a:t>
            </a:r>
            <a:r>
              <a:rPr lang="en" sz="1100">
                <a:solidFill>
                  <a:schemeClr val="accent1"/>
                </a:solidFill>
                <a:latin typeface="Nunito"/>
                <a:ea typeface="Nunito"/>
                <a:cs typeface="Nunito"/>
                <a:sym typeface="Nunito"/>
              </a:rPr>
              <a:t>Measures </a:t>
            </a:r>
            <a:r>
              <a:rPr b="1" lang="en" sz="1100">
                <a:solidFill>
                  <a:schemeClr val="accent6"/>
                </a:solidFill>
                <a:latin typeface="Nunito"/>
                <a:ea typeface="Nunito"/>
                <a:cs typeface="Nunito"/>
                <a:sym typeface="Nunito"/>
              </a:rPr>
              <a:t>linear acceleration</a:t>
            </a:r>
            <a:r>
              <a:rPr lang="en" sz="1100">
                <a:solidFill>
                  <a:schemeClr val="accent1"/>
                </a:solidFill>
                <a:latin typeface="Nunito"/>
                <a:ea typeface="Nunito"/>
                <a:cs typeface="Nunito"/>
                <a:sym typeface="Nunito"/>
              </a:rPr>
              <a:t> along 3 axes:</a:t>
            </a:r>
            <a:endParaRPr sz="1100">
              <a:solidFill>
                <a:schemeClr val="accent1"/>
              </a:solidFill>
              <a:latin typeface="Nunito"/>
              <a:ea typeface="Nunito"/>
              <a:cs typeface="Nunito"/>
              <a:sym typeface="Nunito"/>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latin typeface="Nunito"/>
                <a:ea typeface="Nunito"/>
                <a:cs typeface="Nunito"/>
                <a:sym typeface="Nunito"/>
              </a:rPr>
              <a:t>X </a:t>
            </a:r>
            <a:r>
              <a:rPr lang="en" sz="1100">
                <a:solidFill>
                  <a:schemeClr val="accent1"/>
                </a:solidFill>
                <a:latin typeface="Nunito"/>
                <a:ea typeface="Nunito"/>
                <a:cs typeface="Nunito"/>
                <a:sym typeface="Nunito"/>
              </a:rPr>
              <a:t>: Left-to-right movement (horizontal axis).</a:t>
            </a:r>
            <a:endParaRPr sz="1100">
              <a:solidFill>
                <a:schemeClr val="accent1"/>
              </a:solidFill>
              <a:latin typeface="Nunito"/>
              <a:ea typeface="Nunito"/>
              <a:cs typeface="Nunito"/>
              <a:sym typeface="Nunito"/>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latin typeface="Nunito"/>
                <a:ea typeface="Nunito"/>
                <a:cs typeface="Nunito"/>
                <a:sym typeface="Nunito"/>
              </a:rPr>
              <a:t>Y </a:t>
            </a:r>
            <a:r>
              <a:rPr lang="en" sz="1100">
                <a:solidFill>
                  <a:schemeClr val="accent1"/>
                </a:solidFill>
                <a:latin typeface="Nunito"/>
                <a:ea typeface="Nunito"/>
                <a:cs typeface="Nunito"/>
                <a:sym typeface="Nunito"/>
              </a:rPr>
              <a:t>: Front-to-back movement (vertical axis).</a:t>
            </a:r>
            <a:endParaRPr sz="1100">
              <a:solidFill>
                <a:schemeClr val="accent1"/>
              </a:solidFill>
              <a:latin typeface="Nunito"/>
              <a:ea typeface="Nunito"/>
              <a:cs typeface="Nunito"/>
              <a:sym typeface="Nunito"/>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latin typeface="Nunito"/>
                <a:ea typeface="Nunito"/>
                <a:cs typeface="Nunito"/>
                <a:sym typeface="Nunito"/>
              </a:rPr>
              <a:t>Z </a:t>
            </a:r>
            <a:r>
              <a:rPr lang="en" sz="1100">
                <a:solidFill>
                  <a:schemeClr val="accent1"/>
                </a:solidFill>
                <a:latin typeface="Nunito"/>
                <a:ea typeface="Nunito"/>
                <a:cs typeface="Nunito"/>
                <a:sym typeface="Nunito"/>
              </a:rPr>
              <a:t>: Up-and-down movement (gravity-related axis).</a:t>
            </a:r>
            <a:br>
              <a:rPr lang="en" sz="1100">
                <a:solidFill>
                  <a:schemeClr val="accent1"/>
                </a:solidFill>
                <a:latin typeface="Nunito"/>
                <a:ea typeface="Nunito"/>
                <a:cs typeface="Nunito"/>
                <a:sym typeface="Nunito"/>
              </a:rPr>
            </a:br>
            <a:endParaRPr sz="1100">
              <a:solidFill>
                <a:schemeClr val="accent1"/>
              </a:solidFill>
              <a:latin typeface="Nunito"/>
              <a:ea typeface="Nunito"/>
              <a:cs typeface="Nunito"/>
              <a:sym typeface="Nunito"/>
            </a:endParaRPr>
          </a:p>
          <a:p>
            <a:pPr indent="0" lvl="0" marL="0" rtl="0" algn="l">
              <a:lnSpc>
                <a:spcPct val="115000"/>
              </a:lnSpc>
              <a:spcBef>
                <a:spcPts val="1200"/>
              </a:spcBef>
              <a:spcAft>
                <a:spcPts val="0"/>
              </a:spcAft>
              <a:buNone/>
            </a:pPr>
            <a:r>
              <a:rPr lang="en" sz="1100">
                <a:solidFill>
                  <a:schemeClr val="dk2"/>
                </a:solidFill>
                <a:latin typeface="Nunito"/>
                <a:ea typeface="Nunito"/>
                <a:cs typeface="Nunito"/>
                <a:sym typeface="Nunito"/>
              </a:rPr>
              <a:t>Gyroscope </a:t>
            </a:r>
            <a:r>
              <a:rPr lang="en" sz="1100">
                <a:solidFill>
                  <a:schemeClr val="accent1"/>
                </a:solidFill>
                <a:latin typeface="Nunito"/>
                <a:ea typeface="Nunito"/>
                <a:cs typeface="Nunito"/>
                <a:sym typeface="Nunito"/>
              </a:rPr>
              <a:t>Measures </a:t>
            </a:r>
            <a:r>
              <a:rPr b="1" lang="en" sz="1100">
                <a:solidFill>
                  <a:schemeClr val="accent6"/>
                </a:solidFill>
                <a:latin typeface="Nunito"/>
                <a:ea typeface="Nunito"/>
                <a:cs typeface="Nunito"/>
                <a:sym typeface="Nunito"/>
              </a:rPr>
              <a:t>angular velocity</a:t>
            </a:r>
            <a:r>
              <a:rPr b="1" lang="en" sz="1100">
                <a:solidFill>
                  <a:schemeClr val="accent1"/>
                </a:solidFill>
                <a:latin typeface="Nunito"/>
                <a:ea typeface="Nunito"/>
                <a:cs typeface="Nunito"/>
                <a:sym typeface="Nunito"/>
              </a:rPr>
              <a:t> </a:t>
            </a:r>
            <a:r>
              <a:rPr lang="en" sz="1100">
                <a:solidFill>
                  <a:schemeClr val="accent1"/>
                </a:solidFill>
                <a:latin typeface="Nunito"/>
                <a:ea typeface="Nunito"/>
                <a:cs typeface="Nunito"/>
                <a:sym typeface="Nunito"/>
              </a:rPr>
              <a:t>(rotation rate) around 3 axes:</a:t>
            </a:r>
            <a:endParaRPr sz="1100">
              <a:solidFill>
                <a:schemeClr val="accent1"/>
              </a:solidFill>
              <a:latin typeface="Nunito"/>
              <a:ea typeface="Nunito"/>
              <a:cs typeface="Nunito"/>
              <a:sym typeface="Nunito"/>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latin typeface="Nunito"/>
                <a:ea typeface="Nunito"/>
                <a:cs typeface="Nunito"/>
                <a:sym typeface="Nunito"/>
              </a:rPr>
              <a:t>X</a:t>
            </a:r>
            <a:r>
              <a:rPr lang="en" sz="1100">
                <a:solidFill>
                  <a:schemeClr val="accent1"/>
                </a:solidFill>
                <a:latin typeface="Nunito"/>
                <a:ea typeface="Nunito"/>
                <a:cs typeface="Nunito"/>
                <a:sym typeface="Nunito"/>
              </a:rPr>
              <a:t> : Rotation around the horizontal axis (pitch).</a:t>
            </a:r>
            <a:endParaRPr sz="1100">
              <a:solidFill>
                <a:schemeClr val="accent1"/>
              </a:solidFill>
              <a:latin typeface="Nunito"/>
              <a:ea typeface="Nunito"/>
              <a:cs typeface="Nunito"/>
              <a:sym typeface="Nunito"/>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latin typeface="Nunito"/>
                <a:ea typeface="Nunito"/>
                <a:cs typeface="Nunito"/>
                <a:sym typeface="Nunito"/>
              </a:rPr>
              <a:t>Y</a:t>
            </a:r>
            <a:r>
              <a:rPr lang="en" sz="1100">
                <a:solidFill>
                  <a:schemeClr val="accent1"/>
                </a:solidFill>
                <a:latin typeface="Nunito"/>
                <a:ea typeface="Nunito"/>
                <a:cs typeface="Nunito"/>
                <a:sym typeface="Nunito"/>
              </a:rPr>
              <a:t> : Rotation around the vertical axis (yaw).</a:t>
            </a:r>
            <a:endParaRPr sz="1100">
              <a:solidFill>
                <a:schemeClr val="accent1"/>
              </a:solidFill>
              <a:latin typeface="Nunito"/>
              <a:ea typeface="Nunito"/>
              <a:cs typeface="Nunito"/>
              <a:sym typeface="Nunito"/>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latin typeface="Nunito"/>
                <a:ea typeface="Nunito"/>
                <a:cs typeface="Nunito"/>
                <a:sym typeface="Nunito"/>
              </a:rPr>
              <a:t>Z</a:t>
            </a:r>
            <a:r>
              <a:rPr lang="en" sz="1100">
                <a:solidFill>
                  <a:schemeClr val="accent1"/>
                </a:solidFill>
                <a:latin typeface="Nunito"/>
                <a:ea typeface="Nunito"/>
                <a:cs typeface="Nunito"/>
                <a:sym typeface="Nunito"/>
              </a:rPr>
              <a:t> : Rotation around the front-to-back axis (roll).</a:t>
            </a:r>
            <a:endParaRPr sz="1100">
              <a:solidFill>
                <a:schemeClr val="accent1"/>
              </a:solidFill>
              <a:latin typeface="Nunito"/>
              <a:ea typeface="Nunito"/>
              <a:cs typeface="Nunito"/>
              <a:sym typeface="Nunito"/>
            </a:endParaRPr>
          </a:p>
          <a:p>
            <a:pPr indent="0" lvl="0" marL="0" rtl="0" algn="l">
              <a:spcBef>
                <a:spcPts val="1200"/>
              </a:spcBef>
              <a:spcAft>
                <a:spcPts val="0"/>
              </a:spcAft>
              <a:buNone/>
            </a:pPr>
            <a:r>
              <a:t/>
            </a:r>
            <a:endParaRPr sz="1100">
              <a:solidFill>
                <a:schemeClr val="accent1"/>
              </a:solidFill>
              <a:latin typeface="Nunito"/>
              <a:ea typeface="Nunito"/>
              <a:cs typeface="Nunito"/>
              <a:sym typeface="Nunito"/>
            </a:endParaRPr>
          </a:p>
        </p:txBody>
      </p:sp>
      <p:sp>
        <p:nvSpPr>
          <p:cNvPr id="1040" name="Google Shape;1040;p55"/>
          <p:cNvSpPr txBox="1"/>
          <p:nvPr/>
        </p:nvSpPr>
        <p:spPr>
          <a:xfrm>
            <a:off x="7025425" y="797350"/>
            <a:ext cx="20265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(L) Left Ankle</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(R) Right Lower Arm</a:t>
            </a:r>
            <a:endParaRPr>
              <a:solidFill>
                <a:schemeClr val="dk2"/>
              </a:solidFill>
              <a:latin typeface="Nunito"/>
              <a:ea typeface="Nunito"/>
              <a:cs typeface="Nunito"/>
              <a:sym typeface="Nunito"/>
            </a:endParaRPr>
          </a:p>
        </p:txBody>
      </p:sp>
      <p:sp>
        <p:nvSpPr>
          <p:cNvPr id="1041" name="Google Shape;1041;p55"/>
          <p:cNvSpPr txBox="1"/>
          <p:nvPr/>
        </p:nvSpPr>
        <p:spPr>
          <a:xfrm>
            <a:off x="5016325" y="4134050"/>
            <a:ext cx="3615300" cy="51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Nunito"/>
                <a:ea typeface="Nunito"/>
                <a:cs typeface="Nunito"/>
                <a:sym typeface="Nunito"/>
              </a:rPr>
              <a:t>                                      </a:t>
            </a:r>
            <a:r>
              <a:rPr lang="en">
                <a:solidFill>
                  <a:schemeClr val="dk2"/>
                </a:solidFill>
                <a:latin typeface="Nunito"/>
                <a:ea typeface="Nunito"/>
                <a:cs typeface="Nunito"/>
                <a:sym typeface="Nunito"/>
              </a:rPr>
              <a:t>(alx)   </a:t>
            </a:r>
            <a:endParaRPr>
              <a:solidFill>
                <a:schemeClr val="dk2"/>
              </a:solidFill>
              <a:latin typeface="Nunito"/>
              <a:ea typeface="Nunito"/>
              <a:cs typeface="Nunito"/>
              <a:sym typeface="Nunito"/>
            </a:endParaRPr>
          </a:p>
          <a:p>
            <a:pPr indent="0" lvl="0" marL="0" rtl="0" algn="ctr">
              <a:lnSpc>
                <a:spcPct val="100000"/>
              </a:lnSpc>
              <a:spcBef>
                <a:spcPts val="0"/>
              </a:spcBef>
              <a:spcAft>
                <a:spcPts val="0"/>
              </a:spcAft>
              <a:buNone/>
            </a:pPr>
            <a:br>
              <a:rPr lang="en">
                <a:solidFill>
                  <a:schemeClr val="dk2"/>
                </a:solidFill>
                <a:latin typeface="Nunito"/>
                <a:ea typeface="Nunito"/>
                <a:cs typeface="Nunito"/>
                <a:sym typeface="Nunito"/>
              </a:rPr>
            </a:br>
            <a:endParaRPr>
              <a:solidFill>
                <a:schemeClr val="dk2"/>
              </a:solidFill>
              <a:latin typeface="Nunito"/>
              <a:ea typeface="Nunito"/>
              <a:cs typeface="Nunito"/>
              <a:sym typeface="Nunito"/>
            </a:endParaRPr>
          </a:p>
          <a:p>
            <a:pPr indent="0" lvl="0" marL="0" rtl="0" algn="ctr">
              <a:lnSpc>
                <a:spcPct val="50000"/>
              </a:lnSpc>
              <a:spcBef>
                <a:spcPts val="0"/>
              </a:spcBef>
              <a:spcAft>
                <a:spcPts val="0"/>
              </a:spcAft>
              <a:buNone/>
            </a:pPr>
            <a:r>
              <a:rPr lang="en">
                <a:solidFill>
                  <a:schemeClr val="dk2"/>
                </a:solidFill>
                <a:latin typeface="Nunito"/>
                <a:ea typeface="Nunito"/>
                <a:cs typeface="Nunito"/>
                <a:sym typeface="Nunito"/>
              </a:rPr>
              <a:t>Accelerometer      Left Ankle        X axis</a:t>
            </a:r>
            <a:endParaRPr>
              <a:solidFill>
                <a:schemeClr val="dk2"/>
              </a:solidFill>
              <a:latin typeface="Nunito"/>
              <a:ea typeface="Nunito"/>
              <a:cs typeface="Nunito"/>
              <a:sym typeface="Nunito"/>
            </a:endParaRPr>
          </a:p>
        </p:txBody>
      </p:sp>
      <p:sp>
        <p:nvSpPr>
          <p:cNvPr id="1042" name="Google Shape;1042;p55"/>
          <p:cNvSpPr/>
          <p:nvPr/>
        </p:nvSpPr>
        <p:spPr>
          <a:xfrm>
            <a:off x="3699975" y="1650100"/>
            <a:ext cx="765900" cy="2435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043" name="Google Shape;1043;p55"/>
          <p:cNvCxnSpPr/>
          <p:nvPr/>
        </p:nvCxnSpPr>
        <p:spPr>
          <a:xfrm flipH="1">
            <a:off x="5944625" y="4404100"/>
            <a:ext cx="787800" cy="315000"/>
          </a:xfrm>
          <a:prstGeom prst="straightConnector1">
            <a:avLst/>
          </a:prstGeom>
          <a:noFill/>
          <a:ln cap="flat" cmpd="sng" w="9525">
            <a:solidFill>
              <a:schemeClr val="dk2"/>
            </a:solidFill>
            <a:prstDash val="solid"/>
            <a:round/>
            <a:headEnd len="med" w="med" type="none"/>
            <a:tailEnd len="med" w="med" type="triangle"/>
          </a:ln>
        </p:spPr>
      </p:cxnSp>
      <p:cxnSp>
        <p:nvCxnSpPr>
          <p:cNvPr id="1044" name="Google Shape;1044;p55"/>
          <p:cNvCxnSpPr/>
          <p:nvPr/>
        </p:nvCxnSpPr>
        <p:spPr>
          <a:xfrm>
            <a:off x="7025425" y="4474225"/>
            <a:ext cx="0" cy="291600"/>
          </a:xfrm>
          <a:prstGeom prst="straightConnector1">
            <a:avLst/>
          </a:prstGeom>
          <a:noFill/>
          <a:ln cap="flat" cmpd="sng" w="9525">
            <a:solidFill>
              <a:schemeClr val="dk2"/>
            </a:solidFill>
            <a:prstDash val="solid"/>
            <a:round/>
            <a:headEnd len="med" w="med" type="none"/>
            <a:tailEnd len="med" w="med" type="triangle"/>
          </a:ln>
        </p:spPr>
      </p:cxnSp>
      <p:cxnSp>
        <p:nvCxnSpPr>
          <p:cNvPr id="1045" name="Google Shape;1045;p55"/>
          <p:cNvCxnSpPr/>
          <p:nvPr/>
        </p:nvCxnSpPr>
        <p:spPr>
          <a:xfrm>
            <a:off x="7311175" y="4374875"/>
            <a:ext cx="718800" cy="36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56"/>
          <p:cNvSpPr/>
          <p:nvPr/>
        </p:nvSpPr>
        <p:spPr>
          <a:xfrm>
            <a:off x="5676327" y="1940700"/>
            <a:ext cx="1848900" cy="178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3646359" y="1940700"/>
            <a:ext cx="1848900" cy="178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1618775" y="1940700"/>
            <a:ext cx="1848900" cy="178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Processing Considerations</a:t>
            </a:r>
            <a:endParaRPr/>
          </a:p>
        </p:txBody>
      </p:sp>
      <p:sp>
        <p:nvSpPr>
          <p:cNvPr id="1054" name="Google Shape;1054;p56"/>
          <p:cNvSpPr txBox="1"/>
          <p:nvPr>
            <p:ph idx="1" type="subTitle"/>
          </p:nvPr>
        </p:nvSpPr>
        <p:spPr>
          <a:xfrm>
            <a:off x="1838225" y="2203350"/>
            <a:ext cx="14100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Size Imbalance</a:t>
            </a:r>
            <a:endParaRPr sz="1500"/>
          </a:p>
        </p:txBody>
      </p:sp>
      <p:sp>
        <p:nvSpPr>
          <p:cNvPr id="1055" name="Google Shape;1055;p56"/>
          <p:cNvSpPr txBox="1"/>
          <p:nvPr>
            <p:ph idx="2" type="subTitle"/>
          </p:nvPr>
        </p:nvSpPr>
        <p:spPr>
          <a:xfrm>
            <a:off x="3754809" y="2203350"/>
            <a:ext cx="16320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No null </a:t>
            </a:r>
            <a:endParaRPr sz="1500"/>
          </a:p>
          <a:p>
            <a:pPr indent="0" lvl="0" marL="0" rtl="0" algn="ctr">
              <a:spcBef>
                <a:spcPts val="0"/>
              </a:spcBef>
              <a:spcAft>
                <a:spcPts val="0"/>
              </a:spcAft>
              <a:buNone/>
            </a:pPr>
            <a:r>
              <a:rPr lang="en" sz="1500"/>
              <a:t>Values</a:t>
            </a:r>
            <a:endParaRPr sz="1500"/>
          </a:p>
        </p:txBody>
      </p:sp>
      <p:sp>
        <p:nvSpPr>
          <p:cNvPr id="1056" name="Google Shape;1056;p56"/>
          <p:cNvSpPr txBox="1"/>
          <p:nvPr>
            <p:ph idx="4" type="subTitle"/>
          </p:nvPr>
        </p:nvSpPr>
        <p:spPr>
          <a:xfrm>
            <a:off x="5895777" y="2203350"/>
            <a:ext cx="14100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No duplicates</a:t>
            </a:r>
            <a:endParaRPr sz="1500"/>
          </a:p>
        </p:txBody>
      </p:sp>
      <p:sp>
        <p:nvSpPr>
          <p:cNvPr id="1057" name="Google Shape;1057;p56"/>
          <p:cNvSpPr txBox="1"/>
          <p:nvPr>
            <p:ph idx="5" type="subTitle"/>
          </p:nvPr>
        </p:nvSpPr>
        <p:spPr>
          <a:xfrm>
            <a:off x="1684475" y="2779925"/>
            <a:ext cx="17175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Activity readings</a:t>
            </a:r>
            <a:r>
              <a:rPr lang="en" sz="1300"/>
              <a:t> are highly imbalanced</a:t>
            </a:r>
            <a:endParaRPr sz="1300"/>
          </a:p>
        </p:txBody>
      </p:sp>
      <p:grpSp>
        <p:nvGrpSpPr>
          <p:cNvPr id="1058" name="Google Shape;1058;p56"/>
          <p:cNvGrpSpPr/>
          <p:nvPr/>
        </p:nvGrpSpPr>
        <p:grpSpPr>
          <a:xfrm>
            <a:off x="4238409" y="1527400"/>
            <a:ext cx="664800" cy="664800"/>
            <a:chOff x="4161793" y="1451200"/>
            <a:chExt cx="664800" cy="664800"/>
          </a:xfrm>
        </p:grpSpPr>
        <p:sp>
          <p:nvSpPr>
            <p:cNvPr id="1059" name="Google Shape;1059;p56"/>
            <p:cNvSpPr/>
            <p:nvPr/>
          </p:nvSpPr>
          <p:spPr>
            <a:xfrm>
              <a:off x="4161793" y="1451200"/>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56"/>
            <p:cNvGrpSpPr/>
            <p:nvPr/>
          </p:nvGrpSpPr>
          <p:grpSpPr>
            <a:xfrm>
              <a:off x="4328861" y="1618210"/>
              <a:ext cx="333505" cy="330613"/>
              <a:chOff x="-22859750" y="2335900"/>
              <a:chExt cx="296950" cy="294375"/>
            </a:xfrm>
          </p:grpSpPr>
          <p:sp>
            <p:nvSpPr>
              <p:cNvPr id="1061" name="Google Shape;1061;p56"/>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4" name="Google Shape;1064;p56"/>
          <p:cNvGrpSpPr/>
          <p:nvPr/>
        </p:nvGrpSpPr>
        <p:grpSpPr>
          <a:xfrm>
            <a:off x="6268377" y="1527400"/>
            <a:ext cx="664800" cy="664800"/>
            <a:chOff x="5646826" y="1451200"/>
            <a:chExt cx="664800" cy="664800"/>
          </a:xfrm>
        </p:grpSpPr>
        <p:sp>
          <p:nvSpPr>
            <p:cNvPr id="1065" name="Google Shape;1065;p56"/>
            <p:cNvSpPr/>
            <p:nvPr/>
          </p:nvSpPr>
          <p:spPr>
            <a:xfrm>
              <a:off x="5646826" y="1451200"/>
              <a:ext cx="664800" cy="66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56"/>
            <p:cNvGrpSpPr/>
            <p:nvPr/>
          </p:nvGrpSpPr>
          <p:grpSpPr>
            <a:xfrm>
              <a:off x="5852829" y="1616764"/>
              <a:ext cx="253905" cy="333505"/>
              <a:chOff x="-23177950" y="2340425"/>
              <a:chExt cx="226075" cy="296950"/>
            </a:xfrm>
          </p:grpSpPr>
          <p:sp>
            <p:nvSpPr>
              <p:cNvPr id="1067" name="Google Shape;1067;p56"/>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9" name="Google Shape;1069;p56"/>
          <p:cNvGrpSpPr/>
          <p:nvPr/>
        </p:nvGrpSpPr>
        <p:grpSpPr>
          <a:xfrm>
            <a:off x="2210825" y="1527400"/>
            <a:ext cx="664800" cy="664800"/>
            <a:chOff x="2676759" y="1451200"/>
            <a:chExt cx="664800" cy="664800"/>
          </a:xfrm>
        </p:grpSpPr>
        <p:sp>
          <p:nvSpPr>
            <p:cNvPr id="1070" name="Google Shape;1070;p56"/>
            <p:cNvSpPr/>
            <p:nvPr/>
          </p:nvSpPr>
          <p:spPr>
            <a:xfrm>
              <a:off x="2676759" y="1451200"/>
              <a:ext cx="664800" cy="66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56"/>
            <p:cNvGrpSpPr/>
            <p:nvPr/>
          </p:nvGrpSpPr>
          <p:grpSpPr>
            <a:xfrm>
              <a:off x="2843359" y="1617190"/>
              <a:ext cx="332634" cy="332634"/>
              <a:chOff x="-23229150" y="2710600"/>
              <a:chExt cx="296175" cy="296175"/>
            </a:xfrm>
          </p:grpSpPr>
          <p:sp>
            <p:nvSpPr>
              <p:cNvPr id="1072" name="Google Shape;1072;p56"/>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4" name="Google Shape;1074;p56"/>
          <p:cNvSpPr txBox="1"/>
          <p:nvPr>
            <p:ph idx="5" type="subTitle"/>
          </p:nvPr>
        </p:nvSpPr>
        <p:spPr>
          <a:xfrm>
            <a:off x="3798459" y="2779925"/>
            <a:ext cx="15447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All values are filled</a:t>
            </a:r>
            <a:endParaRPr sz="1300"/>
          </a:p>
        </p:txBody>
      </p:sp>
      <p:sp>
        <p:nvSpPr>
          <p:cNvPr id="1075" name="Google Shape;1075;p56"/>
          <p:cNvSpPr txBox="1"/>
          <p:nvPr>
            <p:ph idx="5" type="subTitle"/>
          </p:nvPr>
        </p:nvSpPr>
        <p:spPr>
          <a:xfrm>
            <a:off x="5828427" y="2779925"/>
            <a:ext cx="15447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All rows are unique</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57"/>
          <p:cNvSpPr/>
          <p:nvPr/>
        </p:nvSpPr>
        <p:spPr>
          <a:xfrm>
            <a:off x="3520800" y="1520550"/>
            <a:ext cx="2102400" cy="210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txBox="1"/>
          <p:nvPr>
            <p:ph idx="4294967295" type="subTitle"/>
          </p:nvPr>
        </p:nvSpPr>
        <p:spPr>
          <a:xfrm>
            <a:off x="758900" y="1621440"/>
            <a:ext cx="3029700" cy="87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Undersampled data for each activity to </a:t>
            </a:r>
            <a:r>
              <a:rPr b="1" lang="en"/>
              <a:t>30,720</a:t>
            </a:r>
            <a:endParaRPr b="1"/>
          </a:p>
        </p:txBody>
      </p:sp>
      <p:sp>
        <p:nvSpPr>
          <p:cNvPr id="1082" name="Google Shape;1082;p57"/>
          <p:cNvSpPr txBox="1"/>
          <p:nvPr>
            <p:ph idx="4294967295" type="ctrTitle"/>
          </p:nvPr>
        </p:nvSpPr>
        <p:spPr>
          <a:xfrm>
            <a:off x="689450" y="3171700"/>
            <a:ext cx="3168600" cy="7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Separation of </a:t>
            </a:r>
            <a:endParaRPr sz="1900">
              <a:solidFill>
                <a:schemeClr val="dk1"/>
              </a:solidFill>
            </a:endParaRPr>
          </a:p>
          <a:p>
            <a:pPr indent="0" lvl="0" marL="0" rtl="0" algn="l">
              <a:spcBef>
                <a:spcPts val="0"/>
              </a:spcBef>
              <a:spcAft>
                <a:spcPts val="0"/>
              </a:spcAft>
              <a:buNone/>
            </a:pPr>
            <a:r>
              <a:rPr lang="en" sz="1900">
                <a:solidFill>
                  <a:schemeClr val="dk1"/>
                </a:solidFill>
              </a:rPr>
              <a:t>Training and Testing</a:t>
            </a:r>
            <a:endParaRPr sz="1900">
              <a:solidFill>
                <a:schemeClr val="dk1"/>
              </a:solidFill>
            </a:endParaRPr>
          </a:p>
        </p:txBody>
      </p:sp>
      <p:sp>
        <p:nvSpPr>
          <p:cNvPr id="1083" name="Google Shape;1083;p57"/>
          <p:cNvSpPr txBox="1"/>
          <p:nvPr>
            <p:ph idx="4294967295" type="ctrTitle"/>
          </p:nvPr>
        </p:nvSpPr>
        <p:spPr>
          <a:xfrm>
            <a:off x="730022" y="1057965"/>
            <a:ext cx="3236100" cy="4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Resample Activity Size</a:t>
            </a:r>
            <a:endParaRPr sz="1900">
              <a:solidFill>
                <a:schemeClr val="dk1"/>
              </a:solidFill>
            </a:endParaRPr>
          </a:p>
        </p:txBody>
      </p:sp>
      <p:sp>
        <p:nvSpPr>
          <p:cNvPr id="1084" name="Google Shape;1084;p57"/>
          <p:cNvSpPr txBox="1"/>
          <p:nvPr>
            <p:ph idx="4294967295" type="ctrTitle"/>
          </p:nvPr>
        </p:nvSpPr>
        <p:spPr>
          <a:xfrm>
            <a:off x="3571952" y="1913205"/>
            <a:ext cx="2000100" cy="12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rPr>
              <a:t>Data Preparation</a:t>
            </a:r>
            <a:endParaRPr sz="2200">
              <a:solidFill>
                <a:schemeClr val="accent2"/>
              </a:solidFill>
            </a:endParaRPr>
          </a:p>
        </p:txBody>
      </p:sp>
      <p:sp>
        <p:nvSpPr>
          <p:cNvPr id="1085" name="Google Shape;1085;p57"/>
          <p:cNvSpPr txBox="1"/>
          <p:nvPr>
            <p:ph idx="4294967295" type="subTitle"/>
          </p:nvPr>
        </p:nvSpPr>
        <p:spPr>
          <a:xfrm>
            <a:off x="4866210" y="3870788"/>
            <a:ext cx="3415200" cy="57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Transforming &gt; Validation &gt; Featurizing</a:t>
            </a:r>
            <a:endParaRPr/>
          </a:p>
        </p:txBody>
      </p:sp>
      <p:sp>
        <p:nvSpPr>
          <p:cNvPr id="1086" name="Google Shape;1086;p57"/>
          <p:cNvSpPr txBox="1"/>
          <p:nvPr>
            <p:ph idx="4294967295" type="ctrTitle"/>
          </p:nvPr>
        </p:nvSpPr>
        <p:spPr>
          <a:xfrm>
            <a:off x="5598510" y="3324100"/>
            <a:ext cx="2682900" cy="4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dk1"/>
                </a:solidFill>
              </a:rPr>
              <a:t>Pipeline</a:t>
            </a:r>
            <a:endParaRPr sz="2100">
              <a:solidFill>
                <a:schemeClr val="dk1"/>
              </a:solidFill>
            </a:endParaRPr>
          </a:p>
        </p:txBody>
      </p:sp>
      <p:sp>
        <p:nvSpPr>
          <p:cNvPr id="1087" name="Google Shape;1087;p57"/>
          <p:cNvSpPr txBox="1"/>
          <p:nvPr>
            <p:ph idx="4294967295" type="subTitle"/>
          </p:nvPr>
        </p:nvSpPr>
        <p:spPr>
          <a:xfrm>
            <a:off x="977313" y="4296500"/>
            <a:ext cx="858000" cy="481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Sensor Inputs</a:t>
            </a:r>
            <a:endParaRPr/>
          </a:p>
        </p:txBody>
      </p:sp>
      <p:sp>
        <p:nvSpPr>
          <p:cNvPr id="1088" name="Google Shape;1088;p57"/>
          <p:cNvSpPr txBox="1"/>
          <p:nvPr>
            <p:ph idx="4294967295" type="subTitle"/>
          </p:nvPr>
        </p:nvSpPr>
        <p:spPr>
          <a:xfrm>
            <a:off x="2020294" y="4519976"/>
            <a:ext cx="858000" cy="241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Activity</a:t>
            </a:r>
            <a:endParaRPr/>
          </a:p>
        </p:txBody>
      </p:sp>
      <p:sp>
        <p:nvSpPr>
          <p:cNvPr id="1089" name="Google Shape;1089;p57"/>
          <p:cNvSpPr txBox="1"/>
          <p:nvPr>
            <p:ph idx="4294967295" type="subTitle"/>
          </p:nvPr>
        </p:nvSpPr>
        <p:spPr>
          <a:xfrm>
            <a:off x="5649510" y="1621453"/>
            <a:ext cx="2631900" cy="57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Used feature scaling to tackle potential missing values</a:t>
            </a:r>
            <a:endParaRPr/>
          </a:p>
          <a:p>
            <a:pPr indent="0" lvl="0" marL="0" rtl="0" algn="r">
              <a:lnSpc>
                <a:spcPct val="100000"/>
              </a:lnSpc>
              <a:spcBef>
                <a:spcPts val="0"/>
              </a:spcBef>
              <a:spcAft>
                <a:spcPts val="0"/>
              </a:spcAft>
              <a:buNone/>
            </a:pPr>
            <a:r>
              <a:t/>
            </a:r>
            <a:endParaRPr/>
          </a:p>
        </p:txBody>
      </p:sp>
      <p:sp>
        <p:nvSpPr>
          <p:cNvPr id="1090" name="Google Shape;1090;p57"/>
          <p:cNvSpPr txBox="1"/>
          <p:nvPr>
            <p:ph idx="4294967295" type="ctrTitle"/>
          </p:nvPr>
        </p:nvSpPr>
        <p:spPr>
          <a:xfrm>
            <a:off x="5251710" y="1057965"/>
            <a:ext cx="3029700" cy="4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chemeClr val="dk1"/>
                </a:solidFill>
              </a:rPr>
              <a:t>Standardisation</a:t>
            </a:r>
            <a:endParaRPr sz="2100">
              <a:solidFill>
                <a:schemeClr val="dk1"/>
              </a:solidFill>
            </a:endParaRPr>
          </a:p>
        </p:txBody>
      </p:sp>
      <p:sp>
        <p:nvSpPr>
          <p:cNvPr id="1091" name="Google Shape;1091;p57"/>
          <p:cNvSpPr/>
          <p:nvPr/>
        </p:nvSpPr>
        <p:spPr>
          <a:xfrm>
            <a:off x="1211250" y="3982125"/>
            <a:ext cx="390161" cy="297750"/>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57"/>
          <p:cNvGrpSpPr/>
          <p:nvPr/>
        </p:nvGrpSpPr>
        <p:grpSpPr>
          <a:xfrm>
            <a:off x="2279669" y="4156443"/>
            <a:ext cx="338143" cy="297745"/>
            <a:chOff x="-23229150" y="2710600"/>
            <a:chExt cx="296175" cy="296175"/>
          </a:xfrm>
        </p:grpSpPr>
        <p:sp>
          <p:nvSpPr>
            <p:cNvPr id="1093" name="Google Shape;1093;p57"/>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58"/>
          <p:cNvSpPr txBox="1"/>
          <p:nvPr>
            <p:ph type="title"/>
          </p:nvPr>
        </p:nvSpPr>
        <p:spPr>
          <a:xfrm>
            <a:off x="605993" y="1795525"/>
            <a:ext cx="3069600" cy="17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Data Visualisations</a:t>
            </a:r>
            <a:endParaRPr>
              <a:solidFill>
                <a:schemeClr val="accent2"/>
              </a:solidFill>
            </a:endParaRPr>
          </a:p>
        </p:txBody>
      </p:sp>
      <p:grpSp>
        <p:nvGrpSpPr>
          <p:cNvPr id="1100" name="Google Shape;1100;p58"/>
          <p:cNvGrpSpPr/>
          <p:nvPr/>
        </p:nvGrpSpPr>
        <p:grpSpPr>
          <a:xfrm>
            <a:off x="5705012" y="1171284"/>
            <a:ext cx="2928865" cy="3972226"/>
            <a:chOff x="793200" y="946075"/>
            <a:chExt cx="2707900" cy="3673225"/>
          </a:xfrm>
        </p:grpSpPr>
        <p:sp>
          <p:nvSpPr>
            <p:cNvPr id="1101" name="Google Shape;1101;p58"/>
            <p:cNvSpPr/>
            <p:nvPr/>
          </p:nvSpPr>
          <p:spPr>
            <a:xfrm>
              <a:off x="1900975" y="946075"/>
              <a:ext cx="393400" cy="393400"/>
            </a:xfrm>
            <a:custGeom>
              <a:rect b="b" l="l" r="r" t="t"/>
              <a:pathLst>
                <a:path extrusionOk="0" h="15736" w="15736">
                  <a:moveTo>
                    <a:pt x="7482" y="0"/>
                  </a:moveTo>
                  <a:lnTo>
                    <a:pt x="6661" y="97"/>
                  </a:lnTo>
                  <a:lnTo>
                    <a:pt x="5889" y="241"/>
                  </a:lnTo>
                  <a:lnTo>
                    <a:pt x="5165" y="483"/>
                  </a:lnTo>
                  <a:lnTo>
                    <a:pt x="4441" y="772"/>
                  </a:lnTo>
                  <a:lnTo>
                    <a:pt x="3765" y="1158"/>
                  </a:lnTo>
                  <a:lnTo>
                    <a:pt x="3138" y="1593"/>
                  </a:lnTo>
                  <a:lnTo>
                    <a:pt x="2558" y="2076"/>
                  </a:lnTo>
                  <a:lnTo>
                    <a:pt x="2027" y="2606"/>
                  </a:lnTo>
                  <a:lnTo>
                    <a:pt x="1545" y="3186"/>
                  </a:lnTo>
                  <a:lnTo>
                    <a:pt x="1110" y="3813"/>
                  </a:lnTo>
                  <a:lnTo>
                    <a:pt x="772" y="4489"/>
                  </a:lnTo>
                  <a:lnTo>
                    <a:pt x="483" y="5165"/>
                  </a:lnTo>
                  <a:lnTo>
                    <a:pt x="241" y="5889"/>
                  </a:lnTo>
                  <a:lnTo>
                    <a:pt x="97" y="6661"/>
                  </a:lnTo>
                  <a:lnTo>
                    <a:pt x="0" y="7433"/>
                  </a:lnTo>
                  <a:lnTo>
                    <a:pt x="0" y="8254"/>
                  </a:lnTo>
                  <a:lnTo>
                    <a:pt x="97" y="9074"/>
                  </a:lnTo>
                  <a:lnTo>
                    <a:pt x="241" y="9847"/>
                  </a:lnTo>
                  <a:lnTo>
                    <a:pt x="483" y="10571"/>
                  </a:lnTo>
                  <a:lnTo>
                    <a:pt x="772" y="11295"/>
                  </a:lnTo>
                  <a:lnTo>
                    <a:pt x="1110" y="11971"/>
                  </a:lnTo>
                  <a:lnTo>
                    <a:pt x="1545" y="12598"/>
                  </a:lnTo>
                  <a:lnTo>
                    <a:pt x="2027" y="13177"/>
                  </a:lnTo>
                  <a:lnTo>
                    <a:pt x="2558" y="13708"/>
                  </a:lnTo>
                  <a:lnTo>
                    <a:pt x="3138" y="14191"/>
                  </a:lnTo>
                  <a:lnTo>
                    <a:pt x="3765" y="14625"/>
                  </a:lnTo>
                  <a:lnTo>
                    <a:pt x="4441" y="14963"/>
                  </a:lnTo>
                  <a:lnTo>
                    <a:pt x="5165" y="15253"/>
                  </a:lnTo>
                  <a:lnTo>
                    <a:pt x="5889" y="15494"/>
                  </a:lnTo>
                  <a:lnTo>
                    <a:pt x="6661" y="15639"/>
                  </a:lnTo>
                  <a:lnTo>
                    <a:pt x="7433" y="15735"/>
                  </a:lnTo>
                  <a:lnTo>
                    <a:pt x="8254" y="15735"/>
                  </a:lnTo>
                  <a:lnTo>
                    <a:pt x="9026" y="15639"/>
                  </a:lnTo>
                  <a:lnTo>
                    <a:pt x="9799" y="15494"/>
                  </a:lnTo>
                  <a:lnTo>
                    <a:pt x="10571" y="15253"/>
                  </a:lnTo>
                  <a:lnTo>
                    <a:pt x="11295" y="14963"/>
                  </a:lnTo>
                  <a:lnTo>
                    <a:pt x="11922" y="14577"/>
                  </a:lnTo>
                  <a:lnTo>
                    <a:pt x="12550" y="14143"/>
                  </a:lnTo>
                  <a:lnTo>
                    <a:pt x="13177" y="13660"/>
                  </a:lnTo>
                  <a:lnTo>
                    <a:pt x="13708" y="13129"/>
                  </a:lnTo>
                  <a:lnTo>
                    <a:pt x="14191" y="12550"/>
                  </a:lnTo>
                  <a:lnTo>
                    <a:pt x="14577" y="11922"/>
                  </a:lnTo>
                  <a:lnTo>
                    <a:pt x="14963" y="11247"/>
                  </a:lnTo>
                  <a:lnTo>
                    <a:pt x="15253" y="10571"/>
                  </a:lnTo>
                  <a:lnTo>
                    <a:pt x="15494" y="9847"/>
                  </a:lnTo>
                  <a:lnTo>
                    <a:pt x="15639" y="9074"/>
                  </a:lnTo>
                  <a:lnTo>
                    <a:pt x="15736" y="8302"/>
                  </a:lnTo>
                  <a:lnTo>
                    <a:pt x="15736" y="7482"/>
                  </a:lnTo>
                  <a:lnTo>
                    <a:pt x="15639" y="6661"/>
                  </a:lnTo>
                  <a:lnTo>
                    <a:pt x="15494" y="5889"/>
                  </a:lnTo>
                  <a:lnTo>
                    <a:pt x="15253" y="5165"/>
                  </a:lnTo>
                  <a:lnTo>
                    <a:pt x="14963" y="4441"/>
                  </a:lnTo>
                  <a:lnTo>
                    <a:pt x="14577" y="3765"/>
                  </a:lnTo>
                  <a:lnTo>
                    <a:pt x="14143" y="3137"/>
                  </a:lnTo>
                  <a:lnTo>
                    <a:pt x="13660" y="2558"/>
                  </a:lnTo>
                  <a:lnTo>
                    <a:pt x="13129" y="2027"/>
                  </a:lnTo>
                  <a:lnTo>
                    <a:pt x="12550" y="1545"/>
                  </a:lnTo>
                  <a:lnTo>
                    <a:pt x="11922" y="1110"/>
                  </a:lnTo>
                  <a:lnTo>
                    <a:pt x="11247" y="772"/>
                  </a:lnTo>
                  <a:lnTo>
                    <a:pt x="10571" y="483"/>
                  </a:lnTo>
                  <a:lnTo>
                    <a:pt x="9799" y="241"/>
                  </a:lnTo>
                  <a:lnTo>
                    <a:pt x="9075" y="97"/>
                  </a:lnTo>
                  <a:lnTo>
                    <a:pt x="825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1900975" y="946075"/>
              <a:ext cx="393400" cy="393400"/>
            </a:xfrm>
            <a:custGeom>
              <a:rect b="b" l="l" r="r" t="t"/>
              <a:pathLst>
                <a:path extrusionOk="0" fill="none" h="15736" w="15736">
                  <a:moveTo>
                    <a:pt x="7482" y="0"/>
                  </a:moveTo>
                  <a:lnTo>
                    <a:pt x="7482" y="0"/>
                  </a:lnTo>
                  <a:lnTo>
                    <a:pt x="8254" y="0"/>
                  </a:lnTo>
                  <a:lnTo>
                    <a:pt x="9075" y="97"/>
                  </a:lnTo>
                  <a:lnTo>
                    <a:pt x="9799" y="241"/>
                  </a:lnTo>
                  <a:lnTo>
                    <a:pt x="10571" y="483"/>
                  </a:lnTo>
                  <a:lnTo>
                    <a:pt x="11247" y="772"/>
                  </a:lnTo>
                  <a:lnTo>
                    <a:pt x="11922" y="1110"/>
                  </a:lnTo>
                  <a:lnTo>
                    <a:pt x="12550" y="1545"/>
                  </a:lnTo>
                  <a:lnTo>
                    <a:pt x="13129" y="2027"/>
                  </a:lnTo>
                  <a:lnTo>
                    <a:pt x="13660" y="2558"/>
                  </a:lnTo>
                  <a:lnTo>
                    <a:pt x="14143" y="3137"/>
                  </a:lnTo>
                  <a:lnTo>
                    <a:pt x="14577" y="3765"/>
                  </a:lnTo>
                  <a:lnTo>
                    <a:pt x="14963" y="4441"/>
                  </a:lnTo>
                  <a:lnTo>
                    <a:pt x="15253" y="5165"/>
                  </a:lnTo>
                  <a:lnTo>
                    <a:pt x="15494" y="5889"/>
                  </a:lnTo>
                  <a:lnTo>
                    <a:pt x="15639" y="6661"/>
                  </a:lnTo>
                  <a:lnTo>
                    <a:pt x="15736" y="7482"/>
                  </a:lnTo>
                  <a:lnTo>
                    <a:pt x="15736" y="7482"/>
                  </a:lnTo>
                  <a:lnTo>
                    <a:pt x="15736" y="8302"/>
                  </a:lnTo>
                  <a:lnTo>
                    <a:pt x="15639" y="9074"/>
                  </a:lnTo>
                  <a:lnTo>
                    <a:pt x="15494" y="9847"/>
                  </a:lnTo>
                  <a:lnTo>
                    <a:pt x="15253" y="10571"/>
                  </a:lnTo>
                  <a:lnTo>
                    <a:pt x="14963" y="11247"/>
                  </a:lnTo>
                  <a:lnTo>
                    <a:pt x="14577" y="11922"/>
                  </a:lnTo>
                  <a:lnTo>
                    <a:pt x="14191" y="12550"/>
                  </a:lnTo>
                  <a:lnTo>
                    <a:pt x="13708" y="13129"/>
                  </a:lnTo>
                  <a:lnTo>
                    <a:pt x="13177" y="13660"/>
                  </a:lnTo>
                  <a:lnTo>
                    <a:pt x="12550" y="14143"/>
                  </a:lnTo>
                  <a:lnTo>
                    <a:pt x="11922" y="14577"/>
                  </a:lnTo>
                  <a:lnTo>
                    <a:pt x="11295" y="14963"/>
                  </a:lnTo>
                  <a:lnTo>
                    <a:pt x="10571" y="15253"/>
                  </a:lnTo>
                  <a:lnTo>
                    <a:pt x="9799" y="15494"/>
                  </a:lnTo>
                  <a:lnTo>
                    <a:pt x="9026" y="15639"/>
                  </a:lnTo>
                  <a:lnTo>
                    <a:pt x="8254" y="15735"/>
                  </a:lnTo>
                  <a:lnTo>
                    <a:pt x="8254" y="15735"/>
                  </a:lnTo>
                  <a:lnTo>
                    <a:pt x="7433" y="15735"/>
                  </a:lnTo>
                  <a:lnTo>
                    <a:pt x="6661" y="15639"/>
                  </a:lnTo>
                  <a:lnTo>
                    <a:pt x="5889" y="15494"/>
                  </a:lnTo>
                  <a:lnTo>
                    <a:pt x="5165" y="15253"/>
                  </a:lnTo>
                  <a:lnTo>
                    <a:pt x="4441" y="14963"/>
                  </a:lnTo>
                  <a:lnTo>
                    <a:pt x="3765" y="14625"/>
                  </a:lnTo>
                  <a:lnTo>
                    <a:pt x="3138" y="14191"/>
                  </a:lnTo>
                  <a:lnTo>
                    <a:pt x="2558" y="13708"/>
                  </a:lnTo>
                  <a:lnTo>
                    <a:pt x="2027" y="13177"/>
                  </a:lnTo>
                  <a:lnTo>
                    <a:pt x="1545" y="12598"/>
                  </a:lnTo>
                  <a:lnTo>
                    <a:pt x="1110" y="11971"/>
                  </a:lnTo>
                  <a:lnTo>
                    <a:pt x="772" y="11295"/>
                  </a:lnTo>
                  <a:lnTo>
                    <a:pt x="483" y="10571"/>
                  </a:lnTo>
                  <a:lnTo>
                    <a:pt x="241" y="9847"/>
                  </a:lnTo>
                  <a:lnTo>
                    <a:pt x="97" y="9074"/>
                  </a:lnTo>
                  <a:lnTo>
                    <a:pt x="0" y="8254"/>
                  </a:lnTo>
                  <a:lnTo>
                    <a:pt x="0" y="8254"/>
                  </a:lnTo>
                  <a:lnTo>
                    <a:pt x="0" y="7433"/>
                  </a:lnTo>
                  <a:lnTo>
                    <a:pt x="97" y="6661"/>
                  </a:lnTo>
                  <a:lnTo>
                    <a:pt x="241" y="5889"/>
                  </a:lnTo>
                  <a:lnTo>
                    <a:pt x="483" y="5165"/>
                  </a:lnTo>
                  <a:lnTo>
                    <a:pt x="772" y="4489"/>
                  </a:lnTo>
                  <a:lnTo>
                    <a:pt x="1110" y="3813"/>
                  </a:lnTo>
                  <a:lnTo>
                    <a:pt x="1545" y="3186"/>
                  </a:lnTo>
                  <a:lnTo>
                    <a:pt x="2027" y="2606"/>
                  </a:lnTo>
                  <a:lnTo>
                    <a:pt x="2558" y="2076"/>
                  </a:lnTo>
                  <a:lnTo>
                    <a:pt x="3138" y="1593"/>
                  </a:lnTo>
                  <a:lnTo>
                    <a:pt x="3765" y="1158"/>
                  </a:lnTo>
                  <a:lnTo>
                    <a:pt x="4441" y="772"/>
                  </a:lnTo>
                  <a:lnTo>
                    <a:pt x="5165" y="483"/>
                  </a:lnTo>
                  <a:lnTo>
                    <a:pt x="5889" y="241"/>
                  </a:lnTo>
                  <a:lnTo>
                    <a:pt x="6661" y="97"/>
                  </a:lnTo>
                  <a:lnTo>
                    <a:pt x="748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2034900" y="1052250"/>
              <a:ext cx="90550" cy="109850"/>
            </a:xfrm>
            <a:custGeom>
              <a:rect b="b" l="l" r="r" t="t"/>
              <a:pathLst>
                <a:path extrusionOk="0" h="4394" w="3622">
                  <a:moveTo>
                    <a:pt x="725" y="1"/>
                  </a:moveTo>
                  <a:lnTo>
                    <a:pt x="1" y="1063"/>
                  </a:lnTo>
                  <a:lnTo>
                    <a:pt x="1690" y="4393"/>
                  </a:lnTo>
                  <a:lnTo>
                    <a:pt x="3621" y="3428"/>
                  </a:lnTo>
                  <a:lnTo>
                    <a:pt x="1980" y="97"/>
                  </a:lnTo>
                  <a:lnTo>
                    <a:pt x="7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8"/>
            <p:cNvSpPr/>
            <p:nvPr/>
          </p:nvSpPr>
          <p:spPr>
            <a:xfrm>
              <a:off x="2034900" y="1052250"/>
              <a:ext cx="90550" cy="109850"/>
            </a:xfrm>
            <a:custGeom>
              <a:rect b="b" l="l" r="r" t="t"/>
              <a:pathLst>
                <a:path extrusionOk="0" fill="none" h="4394" w="3622">
                  <a:moveTo>
                    <a:pt x="3621" y="3428"/>
                  </a:moveTo>
                  <a:lnTo>
                    <a:pt x="1690" y="4393"/>
                  </a:lnTo>
                  <a:lnTo>
                    <a:pt x="1" y="1063"/>
                  </a:lnTo>
                  <a:lnTo>
                    <a:pt x="725" y="1"/>
                  </a:lnTo>
                  <a:lnTo>
                    <a:pt x="1980" y="97"/>
                  </a:lnTo>
                  <a:lnTo>
                    <a:pt x="3621" y="34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8"/>
            <p:cNvSpPr/>
            <p:nvPr/>
          </p:nvSpPr>
          <p:spPr>
            <a:xfrm>
              <a:off x="2024050" y="999150"/>
              <a:ext cx="38650" cy="68825"/>
            </a:xfrm>
            <a:custGeom>
              <a:rect b="b" l="l" r="r" t="t"/>
              <a:pathLst>
                <a:path extrusionOk="0" h="2753" w="1546">
                  <a:moveTo>
                    <a:pt x="97" y="1"/>
                  </a:moveTo>
                  <a:lnTo>
                    <a:pt x="49" y="49"/>
                  </a:lnTo>
                  <a:lnTo>
                    <a:pt x="1" y="146"/>
                  </a:lnTo>
                  <a:lnTo>
                    <a:pt x="1" y="194"/>
                  </a:lnTo>
                  <a:lnTo>
                    <a:pt x="49" y="290"/>
                  </a:lnTo>
                  <a:lnTo>
                    <a:pt x="1159" y="2656"/>
                  </a:lnTo>
                  <a:lnTo>
                    <a:pt x="1255" y="2704"/>
                  </a:lnTo>
                  <a:lnTo>
                    <a:pt x="1352" y="2752"/>
                  </a:lnTo>
                  <a:lnTo>
                    <a:pt x="1449" y="2704"/>
                  </a:lnTo>
                  <a:lnTo>
                    <a:pt x="1497" y="2656"/>
                  </a:lnTo>
                  <a:lnTo>
                    <a:pt x="1545" y="2607"/>
                  </a:lnTo>
                  <a:lnTo>
                    <a:pt x="1545" y="2559"/>
                  </a:lnTo>
                  <a:lnTo>
                    <a:pt x="1497" y="2462"/>
                  </a:lnTo>
                  <a:lnTo>
                    <a:pt x="387" y="97"/>
                  </a:lnTo>
                  <a:lnTo>
                    <a:pt x="338" y="49"/>
                  </a:ln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2079550" y="1142750"/>
              <a:ext cx="96575" cy="97775"/>
            </a:xfrm>
            <a:custGeom>
              <a:rect b="b" l="l" r="r" t="t"/>
              <a:pathLst>
                <a:path extrusionOk="0" h="3911" w="3863">
                  <a:moveTo>
                    <a:pt x="1932" y="1"/>
                  </a:moveTo>
                  <a:lnTo>
                    <a:pt x="1" y="966"/>
                  </a:lnTo>
                  <a:lnTo>
                    <a:pt x="1111" y="3331"/>
                  </a:lnTo>
                  <a:lnTo>
                    <a:pt x="484" y="3621"/>
                  </a:lnTo>
                  <a:lnTo>
                    <a:pt x="580" y="3910"/>
                  </a:lnTo>
                  <a:lnTo>
                    <a:pt x="3862" y="2269"/>
                  </a:lnTo>
                  <a:lnTo>
                    <a:pt x="3766" y="2028"/>
                  </a:lnTo>
                  <a:lnTo>
                    <a:pt x="3090" y="2366"/>
                  </a:lnTo>
                  <a:lnTo>
                    <a:pt x="1932" y="1"/>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2079550" y="1142750"/>
              <a:ext cx="96575" cy="97775"/>
            </a:xfrm>
            <a:custGeom>
              <a:rect b="b" l="l" r="r" t="t"/>
              <a:pathLst>
                <a:path extrusionOk="0" fill="none" h="3911" w="3863">
                  <a:moveTo>
                    <a:pt x="1932" y="1"/>
                  </a:moveTo>
                  <a:lnTo>
                    <a:pt x="1" y="966"/>
                  </a:lnTo>
                  <a:lnTo>
                    <a:pt x="1111" y="3331"/>
                  </a:lnTo>
                  <a:lnTo>
                    <a:pt x="484" y="3621"/>
                  </a:lnTo>
                  <a:lnTo>
                    <a:pt x="580" y="3910"/>
                  </a:lnTo>
                  <a:lnTo>
                    <a:pt x="3862" y="2269"/>
                  </a:lnTo>
                  <a:lnTo>
                    <a:pt x="3766" y="2028"/>
                  </a:lnTo>
                  <a:lnTo>
                    <a:pt x="3090" y="2366"/>
                  </a:lnTo>
                  <a:lnTo>
                    <a:pt x="19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8"/>
            <p:cNvSpPr/>
            <p:nvPr/>
          </p:nvSpPr>
          <p:spPr>
            <a:xfrm>
              <a:off x="2091625" y="1150000"/>
              <a:ext cx="84500" cy="121900"/>
            </a:xfrm>
            <a:custGeom>
              <a:rect b="b" l="l" r="r" t="t"/>
              <a:pathLst>
                <a:path extrusionOk="0" h="4876" w="3380">
                  <a:moveTo>
                    <a:pt x="966" y="0"/>
                  </a:moveTo>
                  <a:lnTo>
                    <a:pt x="1" y="435"/>
                  </a:lnTo>
                  <a:lnTo>
                    <a:pt x="1980" y="4441"/>
                  </a:lnTo>
                  <a:lnTo>
                    <a:pt x="1642" y="4586"/>
                  </a:lnTo>
                  <a:lnTo>
                    <a:pt x="1786" y="4875"/>
                  </a:lnTo>
                  <a:lnTo>
                    <a:pt x="3379" y="4103"/>
                  </a:lnTo>
                  <a:lnTo>
                    <a:pt x="3235" y="3814"/>
                  </a:lnTo>
                  <a:lnTo>
                    <a:pt x="2945" y="3958"/>
                  </a:lnTo>
                  <a:lnTo>
                    <a:pt x="9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2670850" y="1182575"/>
              <a:ext cx="393425" cy="393425"/>
            </a:xfrm>
            <a:custGeom>
              <a:rect b="b" l="l" r="r" t="t"/>
              <a:pathLst>
                <a:path extrusionOk="0" h="15737" w="15737">
                  <a:moveTo>
                    <a:pt x="7386" y="1"/>
                  </a:moveTo>
                  <a:lnTo>
                    <a:pt x="6613" y="97"/>
                  </a:lnTo>
                  <a:lnTo>
                    <a:pt x="5889" y="242"/>
                  </a:lnTo>
                  <a:lnTo>
                    <a:pt x="5165" y="483"/>
                  </a:lnTo>
                  <a:lnTo>
                    <a:pt x="4441" y="773"/>
                  </a:lnTo>
                  <a:lnTo>
                    <a:pt x="3765" y="1111"/>
                  </a:lnTo>
                  <a:lnTo>
                    <a:pt x="3138" y="1545"/>
                  </a:lnTo>
                  <a:lnTo>
                    <a:pt x="2559" y="2076"/>
                  </a:lnTo>
                  <a:lnTo>
                    <a:pt x="1979" y="2607"/>
                  </a:lnTo>
                  <a:lnTo>
                    <a:pt x="1497" y="3235"/>
                  </a:lnTo>
                  <a:lnTo>
                    <a:pt x="1062" y="3910"/>
                  </a:lnTo>
                  <a:lnTo>
                    <a:pt x="676" y="4634"/>
                  </a:lnTo>
                  <a:lnTo>
                    <a:pt x="387" y="5358"/>
                  </a:lnTo>
                  <a:lnTo>
                    <a:pt x="194" y="6082"/>
                  </a:lnTo>
                  <a:lnTo>
                    <a:pt x="49" y="6855"/>
                  </a:lnTo>
                  <a:lnTo>
                    <a:pt x="0" y="7579"/>
                  </a:lnTo>
                  <a:lnTo>
                    <a:pt x="0" y="8351"/>
                  </a:lnTo>
                  <a:lnTo>
                    <a:pt x="97" y="9123"/>
                  </a:lnTo>
                  <a:lnTo>
                    <a:pt x="242" y="9847"/>
                  </a:lnTo>
                  <a:lnTo>
                    <a:pt x="483" y="10571"/>
                  </a:lnTo>
                  <a:lnTo>
                    <a:pt x="773" y="11247"/>
                  </a:lnTo>
                  <a:lnTo>
                    <a:pt x="1111" y="11923"/>
                  </a:lnTo>
                  <a:lnTo>
                    <a:pt x="1545" y="12599"/>
                  </a:lnTo>
                  <a:lnTo>
                    <a:pt x="2028" y="13178"/>
                  </a:lnTo>
                  <a:lnTo>
                    <a:pt x="2607" y="13709"/>
                  </a:lnTo>
                  <a:lnTo>
                    <a:pt x="3234" y="14240"/>
                  </a:lnTo>
                  <a:lnTo>
                    <a:pt x="3910" y="14674"/>
                  </a:lnTo>
                  <a:lnTo>
                    <a:pt x="4634" y="15060"/>
                  </a:lnTo>
                  <a:lnTo>
                    <a:pt x="5358" y="15302"/>
                  </a:lnTo>
                  <a:lnTo>
                    <a:pt x="6082" y="15543"/>
                  </a:lnTo>
                  <a:lnTo>
                    <a:pt x="6855" y="15688"/>
                  </a:lnTo>
                  <a:lnTo>
                    <a:pt x="7579" y="15736"/>
                  </a:lnTo>
                  <a:lnTo>
                    <a:pt x="8351" y="15736"/>
                  </a:lnTo>
                  <a:lnTo>
                    <a:pt x="9075" y="15640"/>
                  </a:lnTo>
                  <a:lnTo>
                    <a:pt x="9847" y="15495"/>
                  </a:lnTo>
                  <a:lnTo>
                    <a:pt x="10571" y="15253"/>
                  </a:lnTo>
                  <a:lnTo>
                    <a:pt x="11247" y="14964"/>
                  </a:lnTo>
                  <a:lnTo>
                    <a:pt x="11923" y="14578"/>
                  </a:lnTo>
                  <a:lnTo>
                    <a:pt x="12550" y="14191"/>
                  </a:lnTo>
                  <a:lnTo>
                    <a:pt x="13178" y="13661"/>
                  </a:lnTo>
                  <a:lnTo>
                    <a:pt x="13709" y="13130"/>
                  </a:lnTo>
                  <a:lnTo>
                    <a:pt x="14240" y="12502"/>
                  </a:lnTo>
                  <a:lnTo>
                    <a:pt x="14674" y="11826"/>
                  </a:lnTo>
                  <a:lnTo>
                    <a:pt x="15012" y="11102"/>
                  </a:lnTo>
                  <a:lnTo>
                    <a:pt x="15302" y="10378"/>
                  </a:lnTo>
                  <a:lnTo>
                    <a:pt x="15543" y="9654"/>
                  </a:lnTo>
                  <a:lnTo>
                    <a:pt x="15639" y="8882"/>
                  </a:lnTo>
                  <a:lnTo>
                    <a:pt x="15736" y="8110"/>
                  </a:lnTo>
                  <a:lnTo>
                    <a:pt x="15688" y="7386"/>
                  </a:lnTo>
                  <a:lnTo>
                    <a:pt x="15639" y="6613"/>
                  </a:lnTo>
                  <a:lnTo>
                    <a:pt x="15446" y="5889"/>
                  </a:lnTo>
                  <a:lnTo>
                    <a:pt x="15253" y="5165"/>
                  </a:lnTo>
                  <a:lnTo>
                    <a:pt x="14964" y="4441"/>
                  </a:lnTo>
                  <a:lnTo>
                    <a:pt x="14578" y="3814"/>
                  </a:lnTo>
                  <a:lnTo>
                    <a:pt x="14143" y="3138"/>
                  </a:lnTo>
                  <a:lnTo>
                    <a:pt x="13660" y="2559"/>
                  </a:lnTo>
                  <a:lnTo>
                    <a:pt x="13081" y="1980"/>
                  </a:lnTo>
                  <a:lnTo>
                    <a:pt x="12454" y="1497"/>
                  </a:lnTo>
                  <a:lnTo>
                    <a:pt x="11778" y="1062"/>
                  </a:lnTo>
                  <a:lnTo>
                    <a:pt x="11102" y="676"/>
                  </a:lnTo>
                  <a:lnTo>
                    <a:pt x="10378" y="387"/>
                  </a:lnTo>
                  <a:lnTo>
                    <a:pt x="9606" y="194"/>
                  </a:lnTo>
                  <a:lnTo>
                    <a:pt x="8882" y="49"/>
                  </a:lnTo>
                  <a:lnTo>
                    <a:pt x="811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2891675" y="1276700"/>
              <a:ext cx="42275" cy="53125"/>
            </a:xfrm>
            <a:custGeom>
              <a:rect b="b" l="l" r="r" t="t"/>
              <a:pathLst>
                <a:path extrusionOk="0" h="2125" w="1691">
                  <a:moveTo>
                    <a:pt x="1593" y="1"/>
                  </a:moveTo>
                  <a:lnTo>
                    <a:pt x="966" y="387"/>
                  </a:lnTo>
                  <a:lnTo>
                    <a:pt x="532" y="725"/>
                  </a:lnTo>
                  <a:lnTo>
                    <a:pt x="242" y="1062"/>
                  </a:lnTo>
                  <a:lnTo>
                    <a:pt x="97" y="1352"/>
                  </a:lnTo>
                  <a:lnTo>
                    <a:pt x="1" y="1593"/>
                  </a:lnTo>
                  <a:lnTo>
                    <a:pt x="1" y="1835"/>
                  </a:lnTo>
                  <a:lnTo>
                    <a:pt x="49" y="1980"/>
                  </a:lnTo>
                  <a:lnTo>
                    <a:pt x="97" y="2124"/>
                  </a:lnTo>
                  <a:lnTo>
                    <a:pt x="194" y="2124"/>
                  </a:lnTo>
                  <a:lnTo>
                    <a:pt x="1690" y="97"/>
                  </a:lnTo>
                  <a:lnTo>
                    <a:pt x="1690" y="49"/>
                  </a:lnTo>
                  <a:lnTo>
                    <a:pt x="16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2828925" y="1316525"/>
              <a:ext cx="84500" cy="164125"/>
            </a:xfrm>
            <a:custGeom>
              <a:rect b="b" l="l" r="r" t="t"/>
              <a:pathLst>
                <a:path extrusionOk="0" h="6565" w="3380">
                  <a:moveTo>
                    <a:pt x="2800" y="0"/>
                  </a:moveTo>
                  <a:lnTo>
                    <a:pt x="2704" y="49"/>
                  </a:lnTo>
                  <a:lnTo>
                    <a:pt x="2655" y="97"/>
                  </a:lnTo>
                  <a:lnTo>
                    <a:pt x="2655" y="145"/>
                  </a:lnTo>
                  <a:lnTo>
                    <a:pt x="2655" y="242"/>
                  </a:lnTo>
                  <a:lnTo>
                    <a:pt x="2655" y="290"/>
                  </a:lnTo>
                  <a:lnTo>
                    <a:pt x="2945" y="676"/>
                  </a:lnTo>
                  <a:lnTo>
                    <a:pt x="2993" y="869"/>
                  </a:lnTo>
                  <a:lnTo>
                    <a:pt x="2945" y="1062"/>
                  </a:lnTo>
                  <a:lnTo>
                    <a:pt x="49" y="6275"/>
                  </a:lnTo>
                  <a:lnTo>
                    <a:pt x="1" y="6372"/>
                  </a:lnTo>
                  <a:lnTo>
                    <a:pt x="1" y="6420"/>
                  </a:lnTo>
                  <a:lnTo>
                    <a:pt x="49" y="6468"/>
                  </a:lnTo>
                  <a:lnTo>
                    <a:pt x="97" y="6517"/>
                  </a:lnTo>
                  <a:lnTo>
                    <a:pt x="194" y="6565"/>
                  </a:lnTo>
                  <a:lnTo>
                    <a:pt x="290" y="6517"/>
                  </a:lnTo>
                  <a:lnTo>
                    <a:pt x="387" y="6468"/>
                  </a:lnTo>
                  <a:lnTo>
                    <a:pt x="3283" y="1255"/>
                  </a:lnTo>
                  <a:lnTo>
                    <a:pt x="3379" y="1062"/>
                  </a:lnTo>
                  <a:lnTo>
                    <a:pt x="3379" y="869"/>
                  </a:lnTo>
                  <a:lnTo>
                    <a:pt x="3331" y="676"/>
                  </a:lnTo>
                  <a:lnTo>
                    <a:pt x="3235" y="483"/>
                  </a:lnTo>
                  <a:lnTo>
                    <a:pt x="2993" y="97"/>
                  </a:lnTo>
                  <a:lnTo>
                    <a:pt x="2945" y="49"/>
                  </a:lnTo>
                  <a:lnTo>
                    <a:pt x="2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2826525" y="1460125"/>
              <a:ext cx="57925" cy="59150"/>
            </a:xfrm>
            <a:custGeom>
              <a:rect b="b" l="l" r="r" t="t"/>
              <a:pathLst>
                <a:path extrusionOk="0" h="2366" w="2317">
                  <a:moveTo>
                    <a:pt x="1062" y="386"/>
                  </a:moveTo>
                  <a:lnTo>
                    <a:pt x="1352" y="435"/>
                  </a:lnTo>
                  <a:lnTo>
                    <a:pt x="1545" y="580"/>
                  </a:lnTo>
                  <a:lnTo>
                    <a:pt x="1690" y="676"/>
                  </a:lnTo>
                  <a:lnTo>
                    <a:pt x="1738" y="773"/>
                  </a:lnTo>
                  <a:lnTo>
                    <a:pt x="1834" y="1062"/>
                  </a:lnTo>
                  <a:lnTo>
                    <a:pt x="1834" y="1352"/>
                  </a:lnTo>
                  <a:lnTo>
                    <a:pt x="1786" y="1497"/>
                  </a:lnTo>
                  <a:lnTo>
                    <a:pt x="1690" y="1641"/>
                  </a:lnTo>
                  <a:lnTo>
                    <a:pt x="1593" y="1786"/>
                  </a:lnTo>
                  <a:lnTo>
                    <a:pt x="1448" y="1883"/>
                  </a:lnTo>
                  <a:lnTo>
                    <a:pt x="1159" y="1931"/>
                  </a:lnTo>
                  <a:lnTo>
                    <a:pt x="869" y="1931"/>
                  </a:lnTo>
                  <a:lnTo>
                    <a:pt x="724" y="1883"/>
                  </a:lnTo>
                  <a:lnTo>
                    <a:pt x="628" y="1786"/>
                  </a:lnTo>
                  <a:lnTo>
                    <a:pt x="579" y="1786"/>
                  </a:lnTo>
                  <a:lnTo>
                    <a:pt x="483" y="1690"/>
                  </a:lnTo>
                  <a:lnTo>
                    <a:pt x="386" y="1593"/>
                  </a:lnTo>
                  <a:lnTo>
                    <a:pt x="290" y="1304"/>
                  </a:lnTo>
                  <a:lnTo>
                    <a:pt x="290" y="1014"/>
                  </a:lnTo>
                  <a:lnTo>
                    <a:pt x="386" y="869"/>
                  </a:lnTo>
                  <a:lnTo>
                    <a:pt x="435" y="724"/>
                  </a:lnTo>
                  <a:lnTo>
                    <a:pt x="531" y="628"/>
                  </a:lnTo>
                  <a:lnTo>
                    <a:pt x="676" y="531"/>
                  </a:lnTo>
                  <a:lnTo>
                    <a:pt x="821" y="435"/>
                  </a:lnTo>
                  <a:lnTo>
                    <a:pt x="1062" y="435"/>
                  </a:lnTo>
                  <a:lnTo>
                    <a:pt x="1062" y="386"/>
                  </a:lnTo>
                  <a:close/>
                  <a:moveTo>
                    <a:pt x="1014" y="0"/>
                  </a:moveTo>
                  <a:lnTo>
                    <a:pt x="772" y="49"/>
                  </a:lnTo>
                  <a:lnTo>
                    <a:pt x="579" y="145"/>
                  </a:lnTo>
                  <a:lnTo>
                    <a:pt x="386" y="290"/>
                  </a:lnTo>
                  <a:lnTo>
                    <a:pt x="241" y="435"/>
                  </a:lnTo>
                  <a:lnTo>
                    <a:pt x="145" y="628"/>
                  </a:lnTo>
                  <a:lnTo>
                    <a:pt x="48" y="869"/>
                  </a:lnTo>
                  <a:lnTo>
                    <a:pt x="0" y="1062"/>
                  </a:lnTo>
                  <a:lnTo>
                    <a:pt x="0" y="1304"/>
                  </a:lnTo>
                  <a:lnTo>
                    <a:pt x="48" y="1545"/>
                  </a:lnTo>
                  <a:lnTo>
                    <a:pt x="145" y="1738"/>
                  </a:lnTo>
                  <a:lnTo>
                    <a:pt x="290" y="1931"/>
                  </a:lnTo>
                  <a:lnTo>
                    <a:pt x="435" y="2076"/>
                  </a:lnTo>
                  <a:lnTo>
                    <a:pt x="628" y="2221"/>
                  </a:lnTo>
                  <a:lnTo>
                    <a:pt x="821" y="2317"/>
                  </a:lnTo>
                  <a:lnTo>
                    <a:pt x="1062" y="2365"/>
                  </a:lnTo>
                  <a:lnTo>
                    <a:pt x="1255" y="2365"/>
                  </a:lnTo>
                  <a:lnTo>
                    <a:pt x="1448" y="2317"/>
                  </a:lnTo>
                  <a:lnTo>
                    <a:pt x="1641" y="2221"/>
                  </a:lnTo>
                  <a:lnTo>
                    <a:pt x="1834" y="2124"/>
                  </a:lnTo>
                  <a:lnTo>
                    <a:pt x="1979" y="2028"/>
                  </a:lnTo>
                  <a:lnTo>
                    <a:pt x="2124" y="1834"/>
                  </a:lnTo>
                  <a:lnTo>
                    <a:pt x="2220" y="1690"/>
                  </a:lnTo>
                  <a:lnTo>
                    <a:pt x="2317" y="1497"/>
                  </a:lnTo>
                  <a:lnTo>
                    <a:pt x="2317" y="1255"/>
                  </a:lnTo>
                  <a:lnTo>
                    <a:pt x="2317" y="1014"/>
                  </a:lnTo>
                  <a:lnTo>
                    <a:pt x="2269" y="821"/>
                  </a:lnTo>
                  <a:lnTo>
                    <a:pt x="2172" y="580"/>
                  </a:lnTo>
                  <a:lnTo>
                    <a:pt x="2076" y="435"/>
                  </a:lnTo>
                  <a:lnTo>
                    <a:pt x="1883" y="242"/>
                  </a:lnTo>
                  <a:lnTo>
                    <a:pt x="1690" y="145"/>
                  </a:lnTo>
                  <a:lnTo>
                    <a:pt x="1496" y="49"/>
                  </a:lnTo>
                  <a:lnTo>
                    <a:pt x="1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2904950" y="1283950"/>
              <a:ext cx="39850" cy="54325"/>
            </a:xfrm>
            <a:custGeom>
              <a:rect b="b" l="l" r="r" t="t"/>
              <a:pathLst>
                <a:path extrusionOk="0" h="2173" w="1594">
                  <a:moveTo>
                    <a:pt x="1497" y="0"/>
                  </a:moveTo>
                  <a:lnTo>
                    <a:pt x="1497" y="48"/>
                  </a:lnTo>
                  <a:lnTo>
                    <a:pt x="1" y="2076"/>
                  </a:lnTo>
                  <a:lnTo>
                    <a:pt x="1" y="2124"/>
                  </a:lnTo>
                  <a:lnTo>
                    <a:pt x="49" y="2124"/>
                  </a:lnTo>
                  <a:lnTo>
                    <a:pt x="49" y="2172"/>
                  </a:lnTo>
                  <a:lnTo>
                    <a:pt x="387" y="2172"/>
                  </a:lnTo>
                  <a:lnTo>
                    <a:pt x="580" y="2076"/>
                  </a:lnTo>
                  <a:lnTo>
                    <a:pt x="821" y="1931"/>
                  </a:lnTo>
                  <a:lnTo>
                    <a:pt x="1014" y="1690"/>
                  </a:lnTo>
                  <a:lnTo>
                    <a:pt x="1256" y="1303"/>
                  </a:lnTo>
                  <a:lnTo>
                    <a:pt x="1449" y="772"/>
                  </a:lnTo>
                  <a:lnTo>
                    <a:pt x="1593" y="48"/>
                  </a:lnTo>
                  <a:lnTo>
                    <a:pt x="1545" y="48"/>
                  </a:lnTo>
                  <a:lnTo>
                    <a:pt x="14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2781875" y="1322550"/>
              <a:ext cx="135175" cy="123125"/>
            </a:xfrm>
            <a:custGeom>
              <a:rect b="b" l="l" r="r" t="t"/>
              <a:pathLst>
                <a:path extrusionOk="0" h="4925" w="5407">
                  <a:moveTo>
                    <a:pt x="4441" y="1"/>
                  </a:moveTo>
                  <a:lnTo>
                    <a:pt x="4296" y="97"/>
                  </a:lnTo>
                  <a:lnTo>
                    <a:pt x="4103" y="242"/>
                  </a:lnTo>
                  <a:lnTo>
                    <a:pt x="48" y="4634"/>
                  </a:lnTo>
                  <a:lnTo>
                    <a:pt x="0" y="4683"/>
                  </a:lnTo>
                  <a:lnTo>
                    <a:pt x="0" y="4731"/>
                  </a:lnTo>
                  <a:lnTo>
                    <a:pt x="0" y="4828"/>
                  </a:lnTo>
                  <a:lnTo>
                    <a:pt x="48" y="4876"/>
                  </a:lnTo>
                  <a:lnTo>
                    <a:pt x="193" y="4924"/>
                  </a:lnTo>
                  <a:lnTo>
                    <a:pt x="290" y="4876"/>
                  </a:lnTo>
                  <a:lnTo>
                    <a:pt x="4393" y="483"/>
                  </a:lnTo>
                  <a:lnTo>
                    <a:pt x="4537" y="387"/>
                  </a:lnTo>
                  <a:lnTo>
                    <a:pt x="4730" y="387"/>
                  </a:lnTo>
                  <a:lnTo>
                    <a:pt x="5165" y="532"/>
                  </a:lnTo>
                  <a:lnTo>
                    <a:pt x="5261" y="532"/>
                  </a:lnTo>
                  <a:lnTo>
                    <a:pt x="5310" y="483"/>
                  </a:lnTo>
                  <a:lnTo>
                    <a:pt x="5406" y="483"/>
                  </a:lnTo>
                  <a:lnTo>
                    <a:pt x="5406" y="387"/>
                  </a:lnTo>
                  <a:lnTo>
                    <a:pt x="5406" y="290"/>
                  </a:lnTo>
                  <a:lnTo>
                    <a:pt x="5406" y="242"/>
                  </a:lnTo>
                  <a:lnTo>
                    <a:pt x="5358" y="194"/>
                  </a:lnTo>
                  <a:lnTo>
                    <a:pt x="5310" y="146"/>
                  </a:lnTo>
                  <a:lnTo>
                    <a:pt x="4827" y="49"/>
                  </a:lnTo>
                  <a:lnTo>
                    <a:pt x="4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2737225" y="1397375"/>
              <a:ext cx="59150" cy="59150"/>
            </a:xfrm>
            <a:custGeom>
              <a:rect b="b" l="l" r="r" t="t"/>
              <a:pathLst>
                <a:path extrusionOk="0" h="2366" w="2366">
                  <a:moveTo>
                    <a:pt x="1159" y="386"/>
                  </a:moveTo>
                  <a:lnTo>
                    <a:pt x="1400" y="435"/>
                  </a:lnTo>
                  <a:lnTo>
                    <a:pt x="1641" y="531"/>
                  </a:lnTo>
                  <a:lnTo>
                    <a:pt x="1738" y="676"/>
                  </a:lnTo>
                  <a:lnTo>
                    <a:pt x="1834" y="773"/>
                  </a:lnTo>
                  <a:lnTo>
                    <a:pt x="1931" y="1062"/>
                  </a:lnTo>
                  <a:lnTo>
                    <a:pt x="1931" y="1352"/>
                  </a:lnTo>
                  <a:lnTo>
                    <a:pt x="1883" y="1448"/>
                  </a:lnTo>
                  <a:lnTo>
                    <a:pt x="1786" y="1593"/>
                  </a:lnTo>
                  <a:lnTo>
                    <a:pt x="1690" y="1738"/>
                  </a:lnTo>
                  <a:lnTo>
                    <a:pt x="1593" y="1835"/>
                  </a:lnTo>
                  <a:lnTo>
                    <a:pt x="1303" y="1931"/>
                  </a:lnTo>
                  <a:lnTo>
                    <a:pt x="1014" y="1931"/>
                  </a:lnTo>
                  <a:lnTo>
                    <a:pt x="869" y="1883"/>
                  </a:lnTo>
                  <a:lnTo>
                    <a:pt x="724" y="1786"/>
                  </a:lnTo>
                  <a:lnTo>
                    <a:pt x="628" y="1690"/>
                  </a:lnTo>
                  <a:lnTo>
                    <a:pt x="531" y="1593"/>
                  </a:lnTo>
                  <a:lnTo>
                    <a:pt x="435" y="1304"/>
                  </a:lnTo>
                  <a:lnTo>
                    <a:pt x="435" y="1014"/>
                  </a:lnTo>
                  <a:lnTo>
                    <a:pt x="483" y="869"/>
                  </a:lnTo>
                  <a:lnTo>
                    <a:pt x="531" y="724"/>
                  </a:lnTo>
                  <a:lnTo>
                    <a:pt x="628" y="628"/>
                  </a:lnTo>
                  <a:lnTo>
                    <a:pt x="773" y="531"/>
                  </a:lnTo>
                  <a:lnTo>
                    <a:pt x="917" y="435"/>
                  </a:lnTo>
                  <a:lnTo>
                    <a:pt x="1062" y="386"/>
                  </a:lnTo>
                  <a:close/>
                  <a:moveTo>
                    <a:pt x="1207" y="0"/>
                  </a:moveTo>
                  <a:lnTo>
                    <a:pt x="1014" y="49"/>
                  </a:lnTo>
                  <a:lnTo>
                    <a:pt x="773" y="97"/>
                  </a:lnTo>
                  <a:lnTo>
                    <a:pt x="579" y="193"/>
                  </a:lnTo>
                  <a:lnTo>
                    <a:pt x="386" y="338"/>
                  </a:lnTo>
                  <a:lnTo>
                    <a:pt x="242" y="483"/>
                  </a:lnTo>
                  <a:lnTo>
                    <a:pt x="193" y="531"/>
                  </a:lnTo>
                  <a:lnTo>
                    <a:pt x="97" y="724"/>
                  </a:lnTo>
                  <a:lnTo>
                    <a:pt x="49" y="917"/>
                  </a:lnTo>
                  <a:lnTo>
                    <a:pt x="0" y="1159"/>
                  </a:lnTo>
                  <a:lnTo>
                    <a:pt x="0" y="1400"/>
                  </a:lnTo>
                  <a:lnTo>
                    <a:pt x="97" y="1593"/>
                  </a:lnTo>
                  <a:lnTo>
                    <a:pt x="193" y="1786"/>
                  </a:lnTo>
                  <a:lnTo>
                    <a:pt x="338" y="1979"/>
                  </a:lnTo>
                  <a:lnTo>
                    <a:pt x="483" y="2124"/>
                  </a:lnTo>
                  <a:lnTo>
                    <a:pt x="821" y="2269"/>
                  </a:lnTo>
                  <a:lnTo>
                    <a:pt x="1159" y="2365"/>
                  </a:lnTo>
                  <a:lnTo>
                    <a:pt x="1352" y="2317"/>
                  </a:lnTo>
                  <a:lnTo>
                    <a:pt x="1593" y="2269"/>
                  </a:lnTo>
                  <a:lnTo>
                    <a:pt x="1834" y="2172"/>
                  </a:lnTo>
                  <a:lnTo>
                    <a:pt x="1979" y="2028"/>
                  </a:lnTo>
                  <a:lnTo>
                    <a:pt x="2172" y="1835"/>
                  </a:lnTo>
                  <a:lnTo>
                    <a:pt x="2269" y="1641"/>
                  </a:lnTo>
                  <a:lnTo>
                    <a:pt x="2317" y="1400"/>
                  </a:lnTo>
                  <a:lnTo>
                    <a:pt x="2365" y="1207"/>
                  </a:lnTo>
                  <a:lnTo>
                    <a:pt x="2317" y="966"/>
                  </a:lnTo>
                  <a:lnTo>
                    <a:pt x="2269" y="773"/>
                  </a:lnTo>
                  <a:lnTo>
                    <a:pt x="2172" y="580"/>
                  </a:lnTo>
                  <a:lnTo>
                    <a:pt x="2028" y="386"/>
                  </a:lnTo>
                  <a:lnTo>
                    <a:pt x="1834" y="242"/>
                  </a:lnTo>
                  <a:lnTo>
                    <a:pt x="1641" y="145"/>
                  </a:lnTo>
                  <a:lnTo>
                    <a:pt x="1448" y="49"/>
                  </a:lnTo>
                  <a:lnTo>
                    <a:pt x="12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3108875" y="1858325"/>
              <a:ext cx="392225" cy="393425"/>
            </a:xfrm>
            <a:custGeom>
              <a:rect b="b" l="l" r="r" t="t"/>
              <a:pathLst>
                <a:path extrusionOk="0" h="15737" w="15689">
                  <a:moveTo>
                    <a:pt x="7483" y="1"/>
                  </a:moveTo>
                  <a:lnTo>
                    <a:pt x="6710" y="97"/>
                  </a:lnTo>
                  <a:lnTo>
                    <a:pt x="5938" y="242"/>
                  </a:lnTo>
                  <a:lnTo>
                    <a:pt x="5166" y="484"/>
                  </a:lnTo>
                  <a:lnTo>
                    <a:pt x="4442" y="773"/>
                  </a:lnTo>
                  <a:lnTo>
                    <a:pt x="3766" y="1159"/>
                  </a:lnTo>
                  <a:lnTo>
                    <a:pt x="3090" y="1594"/>
                  </a:lnTo>
                  <a:lnTo>
                    <a:pt x="2511" y="2076"/>
                  </a:lnTo>
                  <a:lnTo>
                    <a:pt x="1980" y="2607"/>
                  </a:lnTo>
                  <a:lnTo>
                    <a:pt x="1497" y="3187"/>
                  </a:lnTo>
                  <a:lnTo>
                    <a:pt x="1111" y="3814"/>
                  </a:lnTo>
                  <a:lnTo>
                    <a:pt x="725" y="4490"/>
                  </a:lnTo>
                  <a:lnTo>
                    <a:pt x="435" y="5214"/>
                  </a:lnTo>
                  <a:lnTo>
                    <a:pt x="242" y="5938"/>
                  </a:lnTo>
                  <a:lnTo>
                    <a:pt x="49" y="6662"/>
                  </a:lnTo>
                  <a:lnTo>
                    <a:pt x="1" y="7434"/>
                  </a:lnTo>
                  <a:lnTo>
                    <a:pt x="1" y="8206"/>
                  </a:lnTo>
                  <a:lnTo>
                    <a:pt x="49" y="8979"/>
                  </a:lnTo>
                  <a:lnTo>
                    <a:pt x="242" y="9799"/>
                  </a:lnTo>
                  <a:lnTo>
                    <a:pt x="435" y="10572"/>
                  </a:lnTo>
                  <a:lnTo>
                    <a:pt x="773" y="11296"/>
                  </a:lnTo>
                  <a:lnTo>
                    <a:pt x="1111" y="11971"/>
                  </a:lnTo>
                  <a:lnTo>
                    <a:pt x="1546" y="12599"/>
                  </a:lnTo>
                  <a:lnTo>
                    <a:pt x="2077" y="13178"/>
                  </a:lnTo>
                  <a:lnTo>
                    <a:pt x="2607" y="13709"/>
                  </a:lnTo>
                  <a:lnTo>
                    <a:pt x="3187" y="14192"/>
                  </a:lnTo>
                  <a:lnTo>
                    <a:pt x="3814" y="14626"/>
                  </a:lnTo>
                  <a:lnTo>
                    <a:pt x="4490" y="14964"/>
                  </a:lnTo>
                  <a:lnTo>
                    <a:pt x="5166" y="15254"/>
                  </a:lnTo>
                  <a:lnTo>
                    <a:pt x="5890" y="15495"/>
                  </a:lnTo>
                  <a:lnTo>
                    <a:pt x="6662" y="15640"/>
                  </a:lnTo>
                  <a:lnTo>
                    <a:pt x="7434" y="15736"/>
                  </a:lnTo>
                  <a:lnTo>
                    <a:pt x="8207" y="15736"/>
                  </a:lnTo>
                  <a:lnTo>
                    <a:pt x="8979" y="15640"/>
                  </a:lnTo>
                  <a:lnTo>
                    <a:pt x="9751" y="15495"/>
                  </a:lnTo>
                  <a:lnTo>
                    <a:pt x="10524" y="15254"/>
                  </a:lnTo>
                  <a:lnTo>
                    <a:pt x="11248" y="14964"/>
                  </a:lnTo>
                  <a:lnTo>
                    <a:pt x="11972" y="14578"/>
                  </a:lnTo>
                  <a:lnTo>
                    <a:pt x="12599" y="14143"/>
                  </a:lnTo>
                  <a:lnTo>
                    <a:pt x="13178" y="13661"/>
                  </a:lnTo>
                  <a:lnTo>
                    <a:pt x="13709" y="13130"/>
                  </a:lnTo>
                  <a:lnTo>
                    <a:pt x="14192" y="12551"/>
                  </a:lnTo>
                  <a:lnTo>
                    <a:pt x="14578" y="11923"/>
                  </a:lnTo>
                  <a:lnTo>
                    <a:pt x="14964" y="11247"/>
                  </a:lnTo>
                  <a:lnTo>
                    <a:pt x="15254" y="10523"/>
                  </a:lnTo>
                  <a:lnTo>
                    <a:pt x="15495" y="9799"/>
                  </a:lnTo>
                  <a:lnTo>
                    <a:pt x="15640" y="9075"/>
                  </a:lnTo>
                  <a:lnTo>
                    <a:pt x="15688" y="8303"/>
                  </a:lnTo>
                  <a:lnTo>
                    <a:pt x="15688" y="7531"/>
                  </a:lnTo>
                  <a:lnTo>
                    <a:pt x="15640" y="6758"/>
                  </a:lnTo>
                  <a:lnTo>
                    <a:pt x="15495" y="5938"/>
                  </a:lnTo>
                  <a:lnTo>
                    <a:pt x="15254" y="5166"/>
                  </a:lnTo>
                  <a:lnTo>
                    <a:pt x="14916" y="4442"/>
                  </a:lnTo>
                  <a:lnTo>
                    <a:pt x="14578" y="3766"/>
                  </a:lnTo>
                  <a:lnTo>
                    <a:pt x="14144" y="3138"/>
                  </a:lnTo>
                  <a:lnTo>
                    <a:pt x="13661" y="2559"/>
                  </a:lnTo>
                  <a:lnTo>
                    <a:pt x="13082" y="2028"/>
                  </a:lnTo>
                  <a:lnTo>
                    <a:pt x="12503" y="1545"/>
                  </a:lnTo>
                  <a:lnTo>
                    <a:pt x="11875" y="1111"/>
                  </a:lnTo>
                  <a:lnTo>
                    <a:pt x="11199" y="773"/>
                  </a:lnTo>
                  <a:lnTo>
                    <a:pt x="10524" y="484"/>
                  </a:lnTo>
                  <a:lnTo>
                    <a:pt x="9799" y="242"/>
                  </a:lnTo>
                  <a:lnTo>
                    <a:pt x="9027" y="97"/>
                  </a:lnTo>
                  <a:lnTo>
                    <a:pt x="830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8"/>
            <p:cNvSpPr/>
            <p:nvPr/>
          </p:nvSpPr>
          <p:spPr>
            <a:xfrm>
              <a:off x="3108875" y="1858325"/>
              <a:ext cx="392225" cy="393425"/>
            </a:xfrm>
            <a:custGeom>
              <a:rect b="b" l="l" r="r" t="t"/>
              <a:pathLst>
                <a:path extrusionOk="0" fill="none" h="15737" w="15689">
                  <a:moveTo>
                    <a:pt x="5938" y="242"/>
                  </a:moveTo>
                  <a:lnTo>
                    <a:pt x="5938" y="242"/>
                  </a:lnTo>
                  <a:lnTo>
                    <a:pt x="6710" y="97"/>
                  </a:lnTo>
                  <a:lnTo>
                    <a:pt x="7483" y="1"/>
                  </a:lnTo>
                  <a:lnTo>
                    <a:pt x="8303" y="1"/>
                  </a:lnTo>
                  <a:lnTo>
                    <a:pt x="9027" y="97"/>
                  </a:lnTo>
                  <a:lnTo>
                    <a:pt x="9799" y="242"/>
                  </a:lnTo>
                  <a:lnTo>
                    <a:pt x="10524" y="484"/>
                  </a:lnTo>
                  <a:lnTo>
                    <a:pt x="11199" y="773"/>
                  </a:lnTo>
                  <a:lnTo>
                    <a:pt x="11875" y="1111"/>
                  </a:lnTo>
                  <a:lnTo>
                    <a:pt x="12503" y="1545"/>
                  </a:lnTo>
                  <a:lnTo>
                    <a:pt x="13082" y="2028"/>
                  </a:lnTo>
                  <a:lnTo>
                    <a:pt x="13661" y="2559"/>
                  </a:lnTo>
                  <a:lnTo>
                    <a:pt x="14144" y="3138"/>
                  </a:lnTo>
                  <a:lnTo>
                    <a:pt x="14578" y="3766"/>
                  </a:lnTo>
                  <a:lnTo>
                    <a:pt x="14916" y="4442"/>
                  </a:lnTo>
                  <a:lnTo>
                    <a:pt x="15254" y="5166"/>
                  </a:lnTo>
                  <a:lnTo>
                    <a:pt x="15495" y="5938"/>
                  </a:lnTo>
                  <a:lnTo>
                    <a:pt x="15495" y="5938"/>
                  </a:lnTo>
                  <a:lnTo>
                    <a:pt x="15640" y="6758"/>
                  </a:lnTo>
                  <a:lnTo>
                    <a:pt x="15688" y="7531"/>
                  </a:lnTo>
                  <a:lnTo>
                    <a:pt x="15688" y="8303"/>
                  </a:lnTo>
                  <a:lnTo>
                    <a:pt x="15640" y="9075"/>
                  </a:lnTo>
                  <a:lnTo>
                    <a:pt x="15495" y="9799"/>
                  </a:lnTo>
                  <a:lnTo>
                    <a:pt x="15254" y="10523"/>
                  </a:lnTo>
                  <a:lnTo>
                    <a:pt x="14964" y="11247"/>
                  </a:lnTo>
                  <a:lnTo>
                    <a:pt x="14578" y="11923"/>
                  </a:lnTo>
                  <a:lnTo>
                    <a:pt x="14192" y="12551"/>
                  </a:lnTo>
                  <a:lnTo>
                    <a:pt x="13709" y="13130"/>
                  </a:lnTo>
                  <a:lnTo>
                    <a:pt x="13178" y="13661"/>
                  </a:lnTo>
                  <a:lnTo>
                    <a:pt x="12599" y="14143"/>
                  </a:lnTo>
                  <a:lnTo>
                    <a:pt x="11972" y="14578"/>
                  </a:lnTo>
                  <a:lnTo>
                    <a:pt x="11248" y="14964"/>
                  </a:lnTo>
                  <a:lnTo>
                    <a:pt x="10524" y="15254"/>
                  </a:lnTo>
                  <a:lnTo>
                    <a:pt x="9751" y="15495"/>
                  </a:lnTo>
                  <a:lnTo>
                    <a:pt x="9751" y="15495"/>
                  </a:lnTo>
                  <a:lnTo>
                    <a:pt x="8979" y="15640"/>
                  </a:lnTo>
                  <a:lnTo>
                    <a:pt x="8207" y="15736"/>
                  </a:lnTo>
                  <a:lnTo>
                    <a:pt x="7434" y="15736"/>
                  </a:lnTo>
                  <a:lnTo>
                    <a:pt x="6662" y="15640"/>
                  </a:lnTo>
                  <a:lnTo>
                    <a:pt x="5890" y="15495"/>
                  </a:lnTo>
                  <a:lnTo>
                    <a:pt x="5166" y="15254"/>
                  </a:lnTo>
                  <a:lnTo>
                    <a:pt x="4490" y="14964"/>
                  </a:lnTo>
                  <a:lnTo>
                    <a:pt x="3814" y="14626"/>
                  </a:lnTo>
                  <a:lnTo>
                    <a:pt x="3187" y="14192"/>
                  </a:lnTo>
                  <a:lnTo>
                    <a:pt x="2607" y="13709"/>
                  </a:lnTo>
                  <a:lnTo>
                    <a:pt x="2077" y="13178"/>
                  </a:lnTo>
                  <a:lnTo>
                    <a:pt x="1546" y="12599"/>
                  </a:lnTo>
                  <a:lnTo>
                    <a:pt x="1111" y="11971"/>
                  </a:lnTo>
                  <a:lnTo>
                    <a:pt x="773" y="11296"/>
                  </a:lnTo>
                  <a:lnTo>
                    <a:pt x="435" y="10572"/>
                  </a:lnTo>
                  <a:lnTo>
                    <a:pt x="242" y="9799"/>
                  </a:lnTo>
                  <a:lnTo>
                    <a:pt x="242" y="9799"/>
                  </a:lnTo>
                  <a:lnTo>
                    <a:pt x="49" y="8979"/>
                  </a:lnTo>
                  <a:lnTo>
                    <a:pt x="1" y="8206"/>
                  </a:lnTo>
                  <a:lnTo>
                    <a:pt x="1" y="7434"/>
                  </a:lnTo>
                  <a:lnTo>
                    <a:pt x="49" y="6662"/>
                  </a:lnTo>
                  <a:lnTo>
                    <a:pt x="242" y="5938"/>
                  </a:lnTo>
                  <a:lnTo>
                    <a:pt x="435" y="5214"/>
                  </a:lnTo>
                  <a:lnTo>
                    <a:pt x="725" y="4490"/>
                  </a:lnTo>
                  <a:lnTo>
                    <a:pt x="1111" y="3814"/>
                  </a:lnTo>
                  <a:lnTo>
                    <a:pt x="1497" y="3187"/>
                  </a:lnTo>
                  <a:lnTo>
                    <a:pt x="1980" y="2607"/>
                  </a:lnTo>
                  <a:lnTo>
                    <a:pt x="2511" y="2076"/>
                  </a:lnTo>
                  <a:lnTo>
                    <a:pt x="3090" y="1594"/>
                  </a:lnTo>
                  <a:lnTo>
                    <a:pt x="3766" y="1159"/>
                  </a:lnTo>
                  <a:lnTo>
                    <a:pt x="4442" y="773"/>
                  </a:lnTo>
                  <a:lnTo>
                    <a:pt x="5166" y="484"/>
                  </a:lnTo>
                  <a:lnTo>
                    <a:pt x="5938" y="2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p:nvPr/>
          </p:nvSpPr>
          <p:spPr>
            <a:xfrm>
              <a:off x="3171625" y="1921075"/>
              <a:ext cx="258275" cy="267925"/>
            </a:xfrm>
            <a:custGeom>
              <a:rect b="b" l="l" r="r" t="t"/>
              <a:pathLst>
                <a:path extrusionOk="0" h="10717" w="10331">
                  <a:moveTo>
                    <a:pt x="3187" y="1"/>
                  </a:moveTo>
                  <a:lnTo>
                    <a:pt x="2994" y="49"/>
                  </a:lnTo>
                  <a:lnTo>
                    <a:pt x="2801" y="97"/>
                  </a:lnTo>
                  <a:lnTo>
                    <a:pt x="2511" y="242"/>
                  </a:lnTo>
                  <a:lnTo>
                    <a:pt x="2366" y="339"/>
                  </a:lnTo>
                  <a:lnTo>
                    <a:pt x="2221" y="483"/>
                  </a:lnTo>
                  <a:lnTo>
                    <a:pt x="2125" y="677"/>
                  </a:lnTo>
                  <a:lnTo>
                    <a:pt x="2076" y="821"/>
                  </a:lnTo>
                  <a:lnTo>
                    <a:pt x="49" y="7193"/>
                  </a:lnTo>
                  <a:lnTo>
                    <a:pt x="1" y="7386"/>
                  </a:lnTo>
                  <a:lnTo>
                    <a:pt x="1" y="7627"/>
                  </a:lnTo>
                  <a:lnTo>
                    <a:pt x="49" y="7869"/>
                  </a:lnTo>
                  <a:lnTo>
                    <a:pt x="146" y="8062"/>
                  </a:lnTo>
                  <a:lnTo>
                    <a:pt x="242" y="8255"/>
                  </a:lnTo>
                  <a:lnTo>
                    <a:pt x="435" y="8399"/>
                  </a:lnTo>
                  <a:lnTo>
                    <a:pt x="628" y="8544"/>
                  </a:lnTo>
                  <a:lnTo>
                    <a:pt x="821" y="8641"/>
                  </a:lnTo>
                  <a:lnTo>
                    <a:pt x="7145" y="10620"/>
                  </a:lnTo>
                  <a:lnTo>
                    <a:pt x="7531" y="10716"/>
                  </a:lnTo>
                  <a:lnTo>
                    <a:pt x="7676" y="10668"/>
                  </a:lnTo>
                  <a:lnTo>
                    <a:pt x="7869" y="10620"/>
                  </a:lnTo>
                  <a:lnTo>
                    <a:pt x="8207" y="10475"/>
                  </a:lnTo>
                  <a:lnTo>
                    <a:pt x="8351" y="10378"/>
                  </a:lnTo>
                  <a:lnTo>
                    <a:pt x="8448" y="10234"/>
                  </a:lnTo>
                  <a:lnTo>
                    <a:pt x="8544" y="10041"/>
                  </a:lnTo>
                  <a:lnTo>
                    <a:pt x="8641" y="9896"/>
                  </a:lnTo>
                  <a:lnTo>
                    <a:pt x="10330" y="4538"/>
                  </a:lnTo>
                  <a:lnTo>
                    <a:pt x="9317" y="4200"/>
                  </a:lnTo>
                  <a:lnTo>
                    <a:pt x="9124" y="4152"/>
                  </a:lnTo>
                  <a:lnTo>
                    <a:pt x="9365" y="4248"/>
                  </a:lnTo>
                  <a:lnTo>
                    <a:pt x="9703" y="4345"/>
                  </a:lnTo>
                  <a:lnTo>
                    <a:pt x="8014" y="9703"/>
                  </a:lnTo>
                  <a:lnTo>
                    <a:pt x="7965" y="9848"/>
                  </a:lnTo>
                  <a:lnTo>
                    <a:pt x="7820" y="9944"/>
                  </a:lnTo>
                  <a:lnTo>
                    <a:pt x="7676" y="10041"/>
                  </a:lnTo>
                  <a:lnTo>
                    <a:pt x="7338" y="10041"/>
                  </a:lnTo>
                  <a:lnTo>
                    <a:pt x="1015" y="8062"/>
                  </a:lnTo>
                  <a:lnTo>
                    <a:pt x="821" y="7965"/>
                  </a:lnTo>
                  <a:lnTo>
                    <a:pt x="725" y="7820"/>
                  </a:lnTo>
                  <a:lnTo>
                    <a:pt x="628" y="7627"/>
                  </a:lnTo>
                  <a:lnTo>
                    <a:pt x="677" y="7386"/>
                  </a:lnTo>
                  <a:lnTo>
                    <a:pt x="2656" y="1063"/>
                  </a:lnTo>
                  <a:lnTo>
                    <a:pt x="2752" y="870"/>
                  </a:lnTo>
                  <a:lnTo>
                    <a:pt x="2849" y="773"/>
                  </a:lnTo>
                  <a:lnTo>
                    <a:pt x="3042" y="677"/>
                  </a:lnTo>
                  <a:lnTo>
                    <a:pt x="3331" y="677"/>
                  </a:lnTo>
                  <a:lnTo>
                    <a:pt x="8689" y="2366"/>
                  </a:lnTo>
                  <a:lnTo>
                    <a:pt x="8882" y="1738"/>
                  </a:lnTo>
                  <a:lnTo>
                    <a:pt x="3525" y="97"/>
                  </a:lnTo>
                  <a:lnTo>
                    <a:pt x="3187"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8"/>
            <p:cNvSpPr/>
            <p:nvPr/>
          </p:nvSpPr>
          <p:spPr>
            <a:xfrm>
              <a:off x="3171625" y="1921075"/>
              <a:ext cx="258275" cy="267925"/>
            </a:xfrm>
            <a:custGeom>
              <a:rect b="b" l="l" r="r" t="t"/>
              <a:pathLst>
                <a:path extrusionOk="0" fill="none" h="10717" w="10331">
                  <a:moveTo>
                    <a:pt x="3187" y="1"/>
                  </a:moveTo>
                  <a:lnTo>
                    <a:pt x="3187" y="1"/>
                  </a:lnTo>
                  <a:lnTo>
                    <a:pt x="2994" y="49"/>
                  </a:lnTo>
                  <a:lnTo>
                    <a:pt x="2801" y="97"/>
                  </a:lnTo>
                  <a:lnTo>
                    <a:pt x="2511" y="242"/>
                  </a:lnTo>
                  <a:lnTo>
                    <a:pt x="2366" y="339"/>
                  </a:lnTo>
                  <a:lnTo>
                    <a:pt x="2221" y="483"/>
                  </a:lnTo>
                  <a:lnTo>
                    <a:pt x="2125" y="677"/>
                  </a:lnTo>
                  <a:lnTo>
                    <a:pt x="2076" y="821"/>
                  </a:lnTo>
                  <a:lnTo>
                    <a:pt x="49" y="7193"/>
                  </a:lnTo>
                  <a:lnTo>
                    <a:pt x="49" y="7193"/>
                  </a:lnTo>
                  <a:lnTo>
                    <a:pt x="1" y="7386"/>
                  </a:lnTo>
                  <a:lnTo>
                    <a:pt x="1" y="7627"/>
                  </a:lnTo>
                  <a:lnTo>
                    <a:pt x="49" y="7869"/>
                  </a:lnTo>
                  <a:lnTo>
                    <a:pt x="146" y="8062"/>
                  </a:lnTo>
                  <a:lnTo>
                    <a:pt x="242" y="8255"/>
                  </a:lnTo>
                  <a:lnTo>
                    <a:pt x="435" y="8399"/>
                  </a:lnTo>
                  <a:lnTo>
                    <a:pt x="628" y="8544"/>
                  </a:lnTo>
                  <a:lnTo>
                    <a:pt x="821" y="8641"/>
                  </a:lnTo>
                  <a:lnTo>
                    <a:pt x="7145" y="10620"/>
                  </a:lnTo>
                  <a:lnTo>
                    <a:pt x="7145" y="10620"/>
                  </a:lnTo>
                  <a:lnTo>
                    <a:pt x="7531" y="10716"/>
                  </a:lnTo>
                  <a:lnTo>
                    <a:pt x="7531" y="10716"/>
                  </a:lnTo>
                  <a:lnTo>
                    <a:pt x="7676" y="10668"/>
                  </a:lnTo>
                  <a:lnTo>
                    <a:pt x="7869" y="10620"/>
                  </a:lnTo>
                  <a:lnTo>
                    <a:pt x="8207" y="10475"/>
                  </a:lnTo>
                  <a:lnTo>
                    <a:pt x="8351" y="10378"/>
                  </a:lnTo>
                  <a:lnTo>
                    <a:pt x="8448" y="10234"/>
                  </a:lnTo>
                  <a:lnTo>
                    <a:pt x="8544" y="10041"/>
                  </a:lnTo>
                  <a:lnTo>
                    <a:pt x="8641" y="9896"/>
                  </a:lnTo>
                  <a:lnTo>
                    <a:pt x="10330" y="4538"/>
                  </a:lnTo>
                  <a:lnTo>
                    <a:pt x="9317" y="4200"/>
                  </a:lnTo>
                  <a:lnTo>
                    <a:pt x="9317" y="4200"/>
                  </a:lnTo>
                  <a:lnTo>
                    <a:pt x="9124" y="4152"/>
                  </a:lnTo>
                  <a:lnTo>
                    <a:pt x="8979" y="4007"/>
                  </a:lnTo>
                  <a:lnTo>
                    <a:pt x="8834" y="3862"/>
                  </a:lnTo>
                  <a:lnTo>
                    <a:pt x="8689" y="3717"/>
                  </a:lnTo>
                  <a:lnTo>
                    <a:pt x="8689" y="3717"/>
                  </a:lnTo>
                  <a:lnTo>
                    <a:pt x="8834" y="3862"/>
                  </a:lnTo>
                  <a:lnTo>
                    <a:pt x="8979" y="4007"/>
                  </a:lnTo>
                  <a:lnTo>
                    <a:pt x="9124" y="4152"/>
                  </a:lnTo>
                  <a:lnTo>
                    <a:pt x="9365" y="4248"/>
                  </a:lnTo>
                  <a:lnTo>
                    <a:pt x="9703" y="4345"/>
                  </a:lnTo>
                  <a:lnTo>
                    <a:pt x="8014" y="9703"/>
                  </a:lnTo>
                  <a:lnTo>
                    <a:pt x="8014" y="9703"/>
                  </a:lnTo>
                  <a:lnTo>
                    <a:pt x="7965" y="9848"/>
                  </a:lnTo>
                  <a:lnTo>
                    <a:pt x="7820" y="9944"/>
                  </a:lnTo>
                  <a:lnTo>
                    <a:pt x="7676" y="10041"/>
                  </a:lnTo>
                  <a:lnTo>
                    <a:pt x="7531" y="10041"/>
                  </a:lnTo>
                  <a:lnTo>
                    <a:pt x="7531" y="10041"/>
                  </a:lnTo>
                  <a:lnTo>
                    <a:pt x="7338" y="10041"/>
                  </a:lnTo>
                  <a:lnTo>
                    <a:pt x="1015" y="8062"/>
                  </a:lnTo>
                  <a:lnTo>
                    <a:pt x="1015" y="8062"/>
                  </a:lnTo>
                  <a:lnTo>
                    <a:pt x="821" y="7965"/>
                  </a:lnTo>
                  <a:lnTo>
                    <a:pt x="725" y="7820"/>
                  </a:lnTo>
                  <a:lnTo>
                    <a:pt x="628" y="7627"/>
                  </a:lnTo>
                  <a:lnTo>
                    <a:pt x="677" y="7386"/>
                  </a:lnTo>
                  <a:lnTo>
                    <a:pt x="2656" y="1063"/>
                  </a:lnTo>
                  <a:lnTo>
                    <a:pt x="2656" y="1063"/>
                  </a:lnTo>
                  <a:lnTo>
                    <a:pt x="2752" y="870"/>
                  </a:lnTo>
                  <a:lnTo>
                    <a:pt x="2849" y="773"/>
                  </a:lnTo>
                  <a:lnTo>
                    <a:pt x="3042" y="677"/>
                  </a:lnTo>
                  <a:lnTo>
                    <a:pt x="3187" y="677"/>
                  </a:lnTo>
                  <a:lnTo>
                    <a:pt x="3187" y="677"/>
                  </a:lnTo>
                  <a:lnTo>
                    <a:pt x="3331" y="677"/>
                  </a:lnTo>
                  <a:lnTo>
                    <a:pt x="3331" y="677"/>
                  </a:lnTo>
                  <a:lnTo>
                    <a:pt x="8689" y="2366"/>
                  </a:lnTo>
                  <a:lnTo>
                    <a:pt x="8882" y="1738"/>
                  </a:lnTo>
                  <a:lnTo>
                    <a:pt x="3525" y="97"/>
                  </a:lnTo>
                  <a:lnTo>
                    <a:pt x="3525" y="97"/>
                  </a:lnTo>
                  <a:lnTo>
                    <a:pt x="318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8"/>
            <p:cNvSpPr/>
            <p:nvPr/>
          </p:nvSpPr>
          <p:spPr>
            <a:xfrm>
              <a:off x="3385225" y="1980200"/>
              <a:ext cx="3650" cy="33825"/>
            </a:xfrm>
            <a:custGeom>
              <a:rect b="b" l="l" r="r" t="t"/>
              <a:pathLst>
                <a:path extrusionOk="0" h="1353" w="146">
                  <a:moveTo>
                    <a:pt x="145" y="1"/>
                  </a:moveTo>
                  <a:lnTo>
                    <a:pt x="49" y="387"/>
                  </a:lnTo>
                  <a:lnTo>
                    <a:pt x="49" y="387"/>
                  </a:lnTo>
                  <a:lnTo>
                    <a:pt x="0" y="628"/>
                  </a:lnTo>
                  <a:lnTo>
                    <a:pt x="0" y="870"/>
                  </a:lnTo>
                  <a:lnTo>
                    <a:pt x="49" y="1111"/>
                  </a:lnTo>
                  <a:lnTo>
                    <a:pt x="145" y="1352"/>
                  </a:lnTo>
                  <a:lnTo>
                    <a:pt x="145" y="1352"/>
                  </a:lnTo>
                  <a:lnTo>
                    <a:pt x="49" y="1111"/>
                  </a:lnTo>
                  <a:lnTo>
                    <a:pt x="0" y="870"/>
                  </a:lnTo>
                  <a:lnTo>
                    <a:pt x="0" y="628"/>
                  </a:lnTo>
                  <a:lnTo>
                    <a:pt x="49" y="387"/>
                  </a:lnTo>
                  <a:lnTo>
                    <a:pt x="145" y="1"/>
                  </a:lnTo>
                  <a:lnTo>
                    <a:pt x="145"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3385225" y="1980200"/>
              <a:ext cx="3650" cy="33825"/>
            </a:xfrm>
            <a:custGeom>
              <a:rect b="b" l="l" r="r" t="t"/>
              <a:pathLst>
                <a:path extrusionOk="0" fill="none" h="1353" w="146">
                  <a:moveTo>
                    <a:pt x="145" y="1"/>
                  </a:moveTo>
                  <a:lnTo>
                    <a:pt x="49" y="387"/>
                  </a:lnTo>
                  <a:lnTo>
                    <a:pt x="49" y="387"/>
                  </a:lnTo>
                  <a:lnTo>
                    <a:pt x="0" y="628"/>
                  </a:lnTo>
                  <a:lnTo>
                    <a:pt x="0" y="870"/>
                  </a:lnTo>
                  <a:lnTo>
                    <a:pt x="49" y="1111"/>
                  </a:lnTo>
                  <a:lnTo>
                    <a:pt x="145" y="1352"/>
                  </a:lnTo>
                  <a:lnTo>
                    <a:pt x="145" y="1352"/>
                  </a:lnTo>
                  <a:lnTo>
                    <a:pt x="49" y="1111"/>
                  </a:lnTo>
                  <a:lnTo>
                    <a:pt x="0" y="870"/>
                  </a:lnTo>
                  <a:lnTo>
                    <a:pt x="0" y="628"/>
                  </a:lnTo>
                  <a:lnTo>
                    <a:pt x="49" y="387"/>
                  </a:lnTo>
                  <a:lnTo>
                    <a:pt x="145" y="1"/>
                  </a:lnTo>
                  <a:lnTo>
                    <a:pt x="14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8"/>
            <p:cNvSpPr/>
            <p:nvPr/>
          </p:nvSpPr>
          <p:spPr>
            <a:xfrm>
              <a:off x="3187325" y="1937975"/>
              <a:ext cx="226875" cy="234125"/>
            </a:xfrm>
            <a:custGeom>
              <a:rect b="b" l="l" r="r" t="t"/>
              <a:pathLst>
                <a:path extrusionOk="0" h="9365" w="9075">
                  <a:moveTo>
                    <a:pt x="2993" y="2559"/>
                  </a:moveTo>
                  <a:lnTo>
                    <a:pt x="3090" y="2655"/>
                  </a:lnTo>
                  <a:lnTo>
                    <a:pt x="3186" y="2752"/>
                  </a:lnTo>
                  <a:lnTo>
                    <a:pt x="3186" y="2848"/>
                  </a:lnTo>
                  <a:lnTo>
                    <a:pt x="3186" y="2993"/>
                  </a:lnTo>
                  <a:lnTo>
                    <a:pt x="3138" y="3090"/>
                  </a:lnTo>
                  <a:lnTo>
                    <a:pt x="3090" y="3186"/>
                  </a:lnTo>
                  <a:lnTo>
                    <a:pt x="2993" y="3186"/>
                  </a:lnTo>
                  <a:lnTo>
                    <a:pt x="2897" y="3235"/>
                  </a:lnTo>
                  <a:lnTo>
                    <a:pt x="2752" y="3186"/>
                  </a:lnTo>
                  <a:lnTo>
                    <a:pt x="2655" y="3138"/>
                  </a:lnTo>
                  <a:lnTo>
                    <a:pt x="2559" y="3041"/>
                  </a:lnTo>
                  <a:lnTo>
                    <a:pt x="2559" y="2897"/>
                  </a:lnTo>
                  <a:lnTo>
                    <a:pt x="2559" y="2800"/>
                  </a:lnTo>
                  <a:lnTo>
                    <a:pt x="2607" y="2704"/>
                  </a:lnTo>
                  <a:lnTo>
                    <a:pt x="2655" y="2607"/>
                  </a:lnTo>
                  <a:lnTo>
                    <a:pt x="2752" y="2559"/>
                  </a:lnTo>
                  <a:close/>
                  <a:moveTo>
                    <a:pt x="4055" y="2897"/>
                  </a:moveTo>
                  <a:lnTo>
                    <a:pt x="4152" y="2993"/>
                  </a:lnTo>
                  <a:lnTo>
                    <a:pt x="4248" y="3090"/>
                  </a:lnTo>
                  <a:lnTo>
                    <a:pt x="4296" y="3186"/>
                  </a:lnTo>
                  <a:lnTo>
                    <a:pt x="4296" y="3331"/>
                  </a:lnTo>
                  <a:lnTo>
                    <a:pt x="4248" y="3428"/>
                  </a:lnTo>
                  <a:lnTo>
                    <a:pt x="4152" y="3524"/>
                  </a:lnTo>
                  <a:lnTo>
                    <a:pt x="4055" y="3572"/>
                  </a:lnTo>
                  <a:lnTo>
                    <a:pt x="3862" y="3572"/>
                  </a:lnTo>
                  <a:lnTo>
                    <a:pt x="3717" y="3476"/>
                  </a:lnTo>
                  <a:lnTo>
                    <a:pt x="3669" y="3379"/>
                  </a:lnTo>
                  <a:lnTo>
                    <a:pt x="3621" y="3283"/>
                  </a:lnTo>
                  <a:lnTo>
                    <a:pt x="3621" y="3138"/>
                  </a:lnTo>
                  <a:lnTo>
                    <a:pt x="3669" y="3041"/>
                  </a:lnTo>
                  <a:lnTo>
                    <a:pt x="3765" y="2945"/>
                  </a:lnTo>
                  <a:lnTo>
                    <a:pt x="3862" y="2897"/>
                  </a:lnTo>
                  <a:close/>
                  <a:moveTo>
                    <a:pt x="5069" y="3235"/>
                  </a:moveTo>
                  <a:lnTo>
                    <a:pt x="5165" y="3283"/>
                  </a:lnTo>
                  <a:lnTo>
                    <a:pt x="5262" y="3331"/>
                  </a:lnTo>
                  <a:lnTo>
                    <a:pt x="5358" y="3428"/>
                  </a:lnTo>
                  <a:lnTo>
                    <a:pt x="5407" y="3572"/>
                  </a:lnTo>
                  <a:lnTo>
                    <a:pt x="5358" y="3669"/>
                  </a:lnTo>
                  <a:lnTo>
                    <a:pt x="5310" y="3765"/>
                  </a:lnTo>
                  <a:lnTo>
                    <a:pt x="5262" y="3862"/>
                  </a:lnTo>
                  <a:lnTo>
                    <a:pt x="5165" y="3910"/>
                  </a:lnTo>
                  <a:lnTo>
                    <a:pt x="4972" y="3910"/>
                  </a:lnTo>
                  <a:lnTo>
                    <a:pt x="4827" y="3862"/>
                  </a:lnTo>
                  <a:lnTo>
                    <a:pt x="4779" y="3717"/>
                  </a:lnTo>
                  <a:lnTo>
                    <a:pt x="4731" y="3621"/>
                  </a:lnTo>
                  <a:lnTo>
                    <a:pt x="4731" y="3476"/>
                  </a:lnTo>
                  <a:lnTo>
                    <a:pt x="4779" y="3379"/>
                  </a:lnTo>
                  <a:lnTo>
                    <a:pt x="4876" y="3331"/>
                  </a:lnTo>
                  <a:lnTo>
                    <a:pt x="4972" y="3283"/>
                  </a:lnTo>
                  <a:lnTo>
                    <a:pt x="5069" y="3235"/>
                  </a:lnTo>
                  <a:close/>
                  <a:moveTo>
                    <a:pt x="6131" y="3621"/>
                  </a:moveTo>
                  <a:lnTo>
                    <a:pt x="6275" y="3669"/>
                  </a:lnTo>
                  <a:lnTo>
                    <a:pt x="6372" y="3717"/>
                  </a:lnTo>
                  <a:lnTo>
                    <a:pt x="6468" y="3814"/>
                  </a:lnTo>
                  <a:lnTo>
                    <a:pt x="6468" y="3910"/>
                  </a:lnTo>
                  <a:lnTo>
                    <a:pt x="6468" y="4055"/>
                  </a:lnTo>
                  <a:lnTo>
                    <a:pt x="6420" y="4152"/>
                  </a:lnTo>
                  <a:lnTo>
                    <a:pt x="6372" y="4200"/>
                  </a:lnTo>
                  <a:lnTo>
                    <a:pt x="6275" y="4248"/>
                  </a:lnTo>
                  <a:lnTo>
                    <a:pt x="6082" y="4248"/>
                  </a:lnTo>
                  <a:lnTo>
                    <a:pt x="5937" y="4200"/>
                  </a:lnTo>
                  <a:lnTo>
                    <a:pt x="5841" y="4103"/>
                  </a:lnTo>
                  <a:lnTo>
                    <a:pt x="5841" y="3959"/>
                  </a:lnTo>
                  <a:lnTo>
                    <a:pt x="5841" y="3814"/>
                  </a:lnTo>
                  <a:lnTo>
                    <a:pt x="5889" y="3765"/>
                  </a:lnTo>
                  <a:lnTo>
                    <a:pt x="5986" y="3669"/>
                  </a:lnTo>
                  <a:lnTo>
                    <a:pt x="6131" y="3621"/>
                  </a:lnTo>
                  <a:close/>
                  <a:moveTo>
                    <a:pt x="2510" y="3669"/>
                  </a:moveTo>
                  <a:lnTo>
                    <a:pt x="2655" y="3717"/>
                  </a:lnTo>
                  <a:lnTo>
                    <a:pt x="2752" y="3765"/>
                  </a:lnTo>
                  <a:lnTo>
                    <a:pt x="2800" y="3862"/>
                  </a:lnTo>
                  <a:lnTo>
                    <a:pt x="2848" y="3959"/>
                  </a:lnTo>
                  <a:lnTo>
                    <a:pt x="2848" y="4103"/>
                  </a:lnTo>
                  <a:lnTo>
                    <a:pt x="2800" y="4200"/>
                  </a:lnTo>
                  <a:lnTo>
                    <a:pt x="2703" y="4248"/>
                  </a:lnTo>
                  <a:lnTo>
                    <a:pt x="2607" y="4296"/>
                  </a:lnTo>
                  <a:lnTo>
                    <a:pt x="2510" y="4345"/>
                  </a:lnTo>
                  <a:lnTo>
                    <a:pt x="2414" y="4296"/>
                  </a:lnTo>
                  <a:lnTo>
                    <a:pt x="2269" y="4248"/>
                  </a:lnTo>
                  <a:lnTo>
                    <a:pt x="2221" y="4152"/>
                  </a:lnTo>
                  <a:lnTo>
                    <a:pt x="2173" y="4007"/>
                  </a:lnTo>
                  <a:lnTo>
                    <a:pt x="2173" y="3910"/>
                  </a:lnTo>
                  <a:lnTo>
                    <a:pt x="2221" y="3814"/>
                  </a:lnTo>
                  <a:lnTo>
                    <a:pt x="2317" y="3717"/>
                  </a:lnTo>
                  <a:lnTo>
                    <a:pt x="2510" y="3669"/>
                  </a:lnTo>
                  <a:close/>
                  <a:moveTo>
                    <a:pt x="7386" y="3959"/>
                  </a:moveTo>
                  <a:lnTo>
                    <a:pt x="7482" y="4007"/>
                  </a:lnTo>
                  <a:lnTo>
                    <a:pt x="7579" y="4103"/>
                  </a:lnTo>
                  <a:lnTo>
                    <a:pt x="7579" y="4248"/>
                  </a:lnTo>
                  <a:lnTo>
                    <a:pt x="7579" y="4393"/>
                  </a:lnTo>
                  <a:lnTo>
                    <a:pt x="7530" y="4490"/>
                  </a:lnTo>
                  <a:lnTo>
                    <a:pt x="7482" y="4538"/>
                  </a:lnTo>
                  <a:lnTo>
                    <a:pt x="7386" y="4586"/>
                  </a:lnTo>
                  <a:lnTo>
                    <a:pt x="7289" y="4634"/>
                  </a:lnTo>
                  <a:lnTo>
                    <a:pt x="7144" y="4586"/>
                  </a:lnTo>
                  <a:lnTo>
                    <a:pt x="7048" y="4538"/>
                  </a:lnTo>
                  <a:lnTo>
                    <a:pt x="6951" y="4441"/>
                  </a:lnTo>
                  <a:lnTo>
                    <a:pt x="6951" y="4296"/>
                  </a:lnTo>
                  <a:lnTo>
                    <a:pt x="6951" y="4200"/>
                  </a:lnTo>
                  <a:lnTo>
                    <a:pt x="6999" y="4055"/>
                  </a:lnTo>
                  <a:lnTo>
                    <a:pt x="7048" y="4007"/>
                  </a:lnTo>
                  <a:lnTo>
                    <a:pt x="7144" y="3959"/>
                  </a:lnTo>
                  <a:close/>
                  <a:moveTo>
                    <a:pt x="3717" y="4007"/>
                  </a:moveTo>
                  <a:lnTo>
                    <a:pt x="3814" y="4103"/>
                  </a:lnTo>
                  <a:lnTo>
                    <a:pt x="3910" y="4200"/>
                  </a:lnTo>
                  <a:lnTo>
                    <a:pt x="3958" y="4296"/>
                  </a:lnTo>
                  <a:lnTo>
                    <a:pt x="3910" y="4441"/>
                  </a:lnTo>
                  <a:lnTo>
                    <a:pt x="3862" y="4538"/>
                  </a:lnTo>
                  <a:lnTo>
                    <a:pt x="3814" y="4634"/>
                  </a:lnTo>
                  <a:lnTo>
                    <a:pt x="3717" y="4683"/>
                  </a:lnTo>
                  <a:lnTo>
                    <a:pt x="3524" y="4683"/>
                  </a:lnTo>
                  <a:lnTo>
                    <a:pt x="3379" y="4586"/>
                  </a:lnTo>
                  <a:lnTo>
                    <a:pt x="3331" y="4490"/>
                  </a:lnTo>
                  <a:lnTo>
                    <a:pt x="3283" y="4393"/>
                  </a:lnTo>
                  <a:lnTo>
                    <a:pt x="3283" y="4248"/>
                  </a:lnTo>
                  <a:lnTo>
                    <a:pt x="3331" y="4152"/>
                  </a:lnTo>
                  <a:lnTo>
                    <a:pt x="3427" y="4055"/>
                  </a:lnTo>
                  <a:lnTo>
                    <a:pt x="3524" y="4007"/>
                  </a:lnTo>
                  <a:close/>
                  <a:moveTo>
                    <a:pt x="4827" y="4345"/>
                  </a:moveTo>
                  <a:lnTo>
                    <a:pt x="4924" y="4441"/>
                  </a:lnTo>
                  <a:lnTo>
                    <a:pt x="5020" y="4538"/>
                  </a:lnTo>
                  <a:lnTo>
                    <a:pt x="5069" y="4634"/>
                  </a:lnTo>
                  <a:lnTo>
                    <a:pt x="5020" y="4779"/>
                  </a:lnTo>
                  <a:lnTo>
                    <a:pt x="4972" y="4876"/>
                  </a:lnTo>
                  <a:lnTo>
                    <a:pt x="4924" y="4972"/>
                  </a:lnTo>
                  <a:lnTo>
                    <a:pt x="4827" y="5020"/>
                  </a:lnTo>
                  <a:lnTo>
                    <a:pt x="4586" y="5020"/>
                  </a:lnTo>
                  <a:lnTo>
                    <a:pt x="4489" y="4924"/>
                  </a:lnTo>
                  <a:lnTo>
                    <a:pt x="4393" y="4827"/>
                  </a:lnTo>
                  <a:lnTo>
                    <a:pt x="4393" y="4731"/>
                  </a:lnTo>
                  <a:lnTo>
                    <a:pt x="4393" y="4586"/>
                  </a:lnTo>
                  <a:lnTo>
                    <a:pt x="4441" y="4490"/>
                  </a:lnTo>
                  <a:lnTo>
                    <a:pt x="4538" y="4393"/>
                  </a:lnTo>
                  <a:lnTo>
                    <a:pt x="4586" y="4345"/>
                  </a:lnTo>
                  <a:close/>
                  <a:moveTo>
                    <a:pt x="5793" y="4683"/>
                  </a:moveTo>
                  <a:lnTo>
                    <a:pt x="5937" y="4731"/>
                  </a:lnTo>
                  <a:lnTo>
                    <a:pt x="6034" y="4779"/>
                  </a:lnTo>
                  <a:lnTo>
                    <a:pt x="6131" y="4876"/>
                  </a:lnTo>
                  <a:lnTo>
                    <a:pt x="6131" y="5020"/>
                  </a:lnTo>
                  <a:lnTo>
                    <a:pt x="6131" y="5117"/>
                  </a:lnTo>
                  <a:lnTo>
                    <a:pt x="6082" y="5214"/>
                  </a:lnTo>
                  <a:lnTo>
                    <a:pt x="6034" y="5310"/>
                  </a:lnTo>
                  <a:lnTo>
                    <a:pt x="5937" y="5358"/>
                  </a:lnTo>
                  <a:lnTo>
                    <a:pt x="5696" y="5358"/>
                  </a:lnTo>
                  <a:lnTo>
                    <a:pt x="5600" y="5310"/>
                  </a:lnTo>
                  <a:lnTo>
                    <a:pt x="5503" y="5214"/>
                  </a:lnTo>
                  <a:lnTo>
                    <a:pt x="5503" y="5069"/>
                  </a:lnTo>
                  <a:lnTo>
                    <a:pt x="5503" y="4924"/>
                  </a:lnTo>
                  <a:lnTo>
                    <a:pt x="5551" y="4827"/>
                  </a:lnTo>
                  <a:lnTo>
                    <a:pt x="5600" y="4779"/>
                  </a:lnTo>
                  <a:lnTo>
                    <a:pt x="5696" y="4731"/>
                  </a:lnTo>
                  <a:lnTo>
                    <a:pt x="5793" y="4683"/>
                  </a:lnTo>
                  <a:close/>
                  <a:moveTo>
                    <a:pt x="2269" y="4779"/>
                  </a:moveTo>
                  <a:lnTo>
                    <a:pt x="2366" y="4827"/>
                  </a:lnTo>
                  <a:lnTo>
                    <a:pt x="2462" y="4924"/>
                  </a:lnTo>
                  <a:lnTo>
                    <a:pt x="2510" y="5069"/>
                  </a:lnTo>
                  <a:lnTo>
                    <a:pt x="2462" y="5214"/>
                  </a:lnTo>
                  <a:lnTo>
                    <a:pt x="2414" y="5310"/>
                  </a:lnTo>
                  <a:lnTo>
                    <a:pt x="2366" y="5358"/>
                  </a:lnTo>
                  <a:lnTo>
                    <a:pt x="2269" y="5407"/>
                  </a:lnTo>
                  <a:lnTo>
                    <a:pt x="2173" y="5455"/>
                  </a:lnTo>
                  <a:lnTo>
                    <a:pt x="2076" y="5407"/>
                  </a:lnTo>
                  <a:lnTo>
                    <a:pt x="1931" y="5358"/>
                  </a:lnTo>
                  <a:lnTo>
                    <a:pt x="1883" y="5262"/>
                  </a:lnTo>
                  <a:lnTo>
                    <a:pt x="1835" y="5117"/>
                  </a:lnTo>
                  <a:lnTo>
                    <a:pt x="1835" y="4972"/>
                  </a:lnTo>
                  <a:lnTo>
                    <a:pt x="1883" y="4876"/>
                  </a:lnTo>
                  <a:lnTo>
                    <a:pt x="1979" y="4827"/>
                  </a:lnTo>
                  <a:lnTo>
                    <a:pt x="2076" y="4779"/>
                  </a:lnTo>
                  <a:close/>
                  <a:moveTo>
                    <a:pt x="6999" y="5020"/>
                  </a:moveTo>
                  <a:lnTo>
                    <a:pt x="7144" y="5117"/>
                  </a:lnTo>
                  <a:lnTo>
                    <a:pt x="7192" y="5214"/>
                  </a:lnTo>
                  <a:lnTo>
                    <a:pt x="7241" y="5310"/>
                  </a:lnTo>
                  <a:lnTo>
                    <a:pt x="7241" y="5455"/>
                  </a:lnTo>
                  <a:lnTo>
                    <a:pt x="7192" y="5551"/>
                  </a:lnTo>
                  <a:lnTo>
                    <a:pt x="7096" y="5648"/>
                  </a:lnTo>
                  <a:lnTo>
                    <a:pt x="6999" y="5696"/>
                  </a:lnTo>
                  <a:lnTo>
                    <a:pt x="6806" y="5696"/>
                  </a:lnTo>
                  <a:lnTo>
                    <a:pt x="6710" y="5600"/>
                  </a:lnTo>
                  <a:lnTo>
                    <a:pt x="6613" y="5503"/>
                  </a:lnTo>
                  <a:lnTo>
                    <a:pt x="6565" y="5407"/>
                  </a:lnTo>
                  <a:lnTo>
                    <a:pt x="6613" y="5262"/>
                  </a:lnTo>
                  <a:lnTo>
                    <a:pt x="6661" y="5165"/>
                  </a:lnTo>
                  <a:lnTo>
                    <a:pt x="6710" y="5117"/>
                  </a:lnTo>
                  <a:lnTo>
                    <a:pt x="6806" y="5069"/>
                  </a:lnTo>
                  <a:lnTo>
                    <a:pt x="6903" y="5020"/>
                  </a:lnTo>
                  <a:close/>
                  <a:moveTo>
                    <a:pt x="3379" y="5117"/>
                  </a:moveTo>
                  <a:lnTo>
                    <a:pt x="3476" y="5165"/>
                  </a:lnTo>
                  <a:lnTo>
                    <a:pt x="3572" y="5310"/>
                  </a:lnTo>
                  <a:lnTo>
                    <a:pt x="3572" y="5407"/>
                  </a:lnTo>
                  <a:lnTo>
                    <a:pt x="3572" y="5551"/>
                  </a:lnTo>
                  <a:lnTo>
                    <a:pt x="3524" y="5648"/>
                  </a:lnTo>
                  <a:lnTo>
                    <a:pt x="3476" y="5696"/>
                  </a:lnTo>
                  <a:lnTo>
                    <a:pt x="3379" y="5744"/>
                  </a:lnTo>
                  <a:lnTo>
                    <a:pt x="3234" y="5793"/>
                  </a:lnTo>
                  <a:lnTo>
                    <a:pt x="3138" y="5744"/>
                  </a:lnTo>
                  <a:lnTo>
                    <a:pt x="3041" y="5696"/>
                  </a:lnTo>
                  <a:lnTo>
                    <a:pt x="2945" y="5600"/>
                  </a:lnTo>
                  <a:lnTo>
                    <a:pt x="2945" y="5455"/>
                  </a:lnTo>
                  <a:lnTo>
                    <a:pt x="2945" y="5358"/>
                  </a:lnTo>
                  <a:lnTo>
                    <a:pt x="2993" y="5262"/>
                  </a:lnTo>
                  <a:lnTo>
                    <a:pt x="3041" y="5165"/>
                  </a:lnTo>
                  <a:lnTo>
                    <a:pt x="3138" y="5117"/>
                  </a:lnTo>
                  <a:close/>
                  <a:moveTo>
                    <a:pt x="4489" y="5503"/>
                  </a:moveTo>
                  <a:lnTo>
                    <a:pt x="4586" y="5551"/>
                  </a:lnTo>
                  <a:lnTo>
                    <a:pt x="4634" y="5648"/>
                  </a:lnTo>
                  <a:lnTo>
                    <a:pt x="4682" y="5793"/>
                  </a:lnTo>
                  <a:lnTo>
                    <a:pt x="4682" y="5889"/>
                  </a:lnTo>
                  <a:lnTo>
                    <a:pt x="4634" y="5986"/>
                  </a:lnTo>
                  <a:lnTo>
                    <a:pt x="4586" y="6082"/>
                  </a:lnTo>
                  <a:lnTo>
                    <a:pt x="4489" y="6131"/>
                  </a:lnTo>
                  <a:lnTo>
                    <a:pt x="4248" y="6131"/>
                  </a:lnTo>
                  <a:lnTo>
                    <a:pt x="4152" y="6034"/>
                  </a:lnTo>
                  <a:lnTo>
                    <a:pt x="4055" y="5938"/>
                  </a:lnTo>
                  <a:lnTo>
                    <a:pt x="4007" y="5841"/>
                  </a:lnTo>
                  <a:lnTo>
                    <a:pt x="4055" y="5696"/>
                  </a:lnTo>
                  <a:lnTo>
                    <a:pt x="4103" y="5600"/>
                  </a:lnTo>
                  <a:lnTo>
                    <a:pt x="4152" y="5551"/>
                  </a:lnTo>
                  <a:lnTo>
                    <a:pt x="4345" y="5503"/>
                  </a:lnTo>
                  <a:close/>
                  <a:moveTo>
                    <a:pt x="5455" y="5793"/>
                  </a:moveTo>
                  <a:lnTo>
                    <a:pt x="5551" y="5841"/>
                  </a:lnTo>
                  <a:lnTo>
                    <a:pt x="5696" y="5889"/>
                  </a:lnTo>
                  <a:lnTo>
                    <a:pt x="5744" y="5986"/>
                  </a:lnTo>
                  <a:lnTo>
                    <a:pt x="5793" y="6131"/>
                  </a:lnTo>
                  <a:lnTo>
                    <a:pt x="5793" y="6227"/>
                  </a:lnTo>
                  <a:lnTo>
                    <a:pt x="5744" y="6324"/>
                  </a:lnTo>
                  <a:lnTo>
                    <a:pt x="5648" y="6420"/>
                  </a:lnTo>
                  <a:lnTo>
                    <a:pt x="5551" y="6469"/>
                  </a:lnTo>
                  <a:lnTo>
                    <a:pt x="5358" y="6469"/>
                  </a:lnTo>
                  <a:lnTo>
                    <a:pt x="5262" y="6420"/>
                  </a:lnTo>
                  <a:lnTo>
                    <a:pt x="5165" y="6275"/>
                  </a:lnTo>
                  <a:lnTo>
                    <a:pt x="5117" y="6179"/>
                  </a:lnTo>
                  <a:lnTo>
                    <a:pt x="5165" y="6034"/>
                  </a:lnTo>
                  <a:lnTo>
                    <a:pt x="5213" y="5938"/>
                  </a:lnTo>
                  <a:lnTo>
                    <a:pt x="5262" y="5889"/>
                  </a:lnTo>
                  <a:lnTo>
                    <a:pt x="5358" y="5841"/>
                  </a:lnTo>
                  <a:lnTo>
                    <a:pt x="5455" y="5793"/>
                  </a:lnTo>
                  <a:close/>
                  <a:moveTo>
                    <a:pt x="6565" y="6131"/>
                  </a:moveTo>
                  <a:lnTo>
                    <a:pt x="6661" y="6179"/>
                  </a:lnTo>
                  <a:lnTo>
                    <a:pt x="6806" y="6227"/>
                  </a:lnTo>
                  <a:lnTo>
                    <a:pt x="6855" y="6324"/>
                  </a:lnTo>
                  <a:lnTo>
                    <a:pt x="6903" y="6469"/>
                  </a:lnTo>
                  <a:lnTo>
                    <a:pt x="6903" y="6565"/>
                  </a:lnTo>
                  <a:lnTo>
                    <a:pt x="6855" y="6662"/>
                  </a:lnTo>
                  <a:lnTo>
                    <a:pt x="6758" y="6758"/>
                  </a:lnTo>
                  <a:lnTo>
                    <a:pt x="6661" y="6806"/>
                  </a:lnTo>
                  <a:lnTo>
                    <a:pt x="6468" y="6806"/>
                  </a:lnTo>
                  <a:lnTo>
                    <a:pt x="6372" y="6758"/>
                  </a:lnTo>
                  <a:lnTo>
                    <a:pt x="6275" y="6613"/>
                  </a:lnTo>
                  <a:lnTo>
                    <a:pt x="6227" y="6517"/>
                  </a:lnTo>
                  <a:lnTo>
                    <a:pt x="6227" y="6372"/>
                  </a:lnTo>
                  <a:lnTo>
                    <a:pt x="6324" y="6275"/>
                  </a:lnTo>
                  <a:lnTo>
                    <a:pt x="6372" y="6227"/>
                  </a:lnTo>
                  <a:lnTo>
                    <a:pt x="6468" y="6179"/>
                  </a:lnTo>
                  <a:lnTo>
                    <a:pt x="6565" y="6131"/>
                  </a:lnTo>
                  <a:close/>
                  <a:moveTo>
                    <a:pt x="2414" y="1"/>
                  </a:moveTo>
                  <a:lnTo>
                    <a:pt x="2221" y="97"/>
                  </a:lnTo>
                  <a:lnTo>
                    <a:pt x="2124" y="194"/>
                  </a:lnTo>
                  <a:lnTo>
                    <a:pt x="2028" y="387"/>
                  </a:lnTo>
                  <a:lnTo>
                    <a:pt x="49" y="6710"/>
                  </a:lnTo>
                  <a:lnTo>
                    <a:pt x="0" y="6951"/>
                  </a:lnTo>
                  <a:lnTo>
                    <a:pt x="97" y="7144"/>
                  </a:lnTo>
                  <a:lnTo>
                    <a:pt x="193" y="7289"/>
                  </a:lnTo>
                  <a:lnTo>
                    <a:pt x="387" y="7386"/>
                  </a:lnTo>
                  <a:lnTo>
                    <a:pt x="6710" y="9365"/>
                  </a:lnTo>
                  <a:lnTo>
                    <a:pt x="7048" y="9365"/>
                  </a:lnTo>
                  <a:lnTo>
                    <a:pt x="7192" y="9268"/>
                  </a:lnTo>
                  <a:lnTo>
                    <a:pt x="7337" y="9172"/>
                  </a:lnTo>
                  <a:lnTo>
                    <a:pt x="7386" y="9027"/>
                  </a:lnTo>
                  <a:lnTo>
                    <a:pt x="9075" y="3669"/>
                  </a:lnTo>
                  <a:lnTo>
                    <a:pt x="8737" y="3572"/>
                  </a:lnTo>
                  <a:lnTo>
                    <a:pt x="8496" y="3476"/>
                  </a:lnTo>
                  <a:lnTo>
                    <a:pt x="8351" y="3331"/>
                  </a:lnTo>
                  <a:lnTo>
                    <a:pt x="8206" y="3186"/>
                  </a:lnTo>
                  <a:lnTo>
                    <a:pt x="8061" y="3041"/>
                  </a:lnTo>
                  <a:lnTo>
                    <a:pt x="7965" y="2800"/>
                  </a:lnTo>
                  <a:lnTo>
                    <a:pt x="7916" y="2559"/>
                  </a:lnTo>
                  <a:lnTo>
                    <a:pt x="7916" y="2317"/>
                  </a:lnTo>
                  <a:lnTo>
                    <a:pt x="7965" y="2076"/>
                  </a:lnTo>
                  <a:lnTo>
                    <a:pt x="8061" y="1690"/>
                  </a:lnTo>
                  <a:lnTo>
                    <a:pt x="2703" y="1"/>
                  </a:lnTo>
                  <a:close/>
                </a:path>
              </a:pathLst>
            </a:custGeom>
            <a:solidFill>
              <a:srgbClr val="E4E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8"/>
            <p:cNvSpPr/>
            <p:nvPr/>
          </p:nvSpPr>
          <p:spPr>
            <a:xfrm>
              <a:off x="3343000" y="2091225"/>
              <a:ext cx="16900" cy="16925"/>
            </a:xfrm>
            <a:custGeom>
              <a:rect b="b" l="l" r="r" t="t"/>
              <a:pathLst>
                <a:path extrusionOk="0" fill="none" h="677" w="676">
                  <a:moveTo>
                    <a:pt x="338" y="676"/>
                  </a:moveTo>
                  <a:lnTo>
                    <a:pt x="338" y="676"/>
                  </a:lnTo>
                  <a:lnTo>
                    <a:pt x="241" y="676"/>
                  </a:lnTo>
                  <a:lnTo>
                    <a:pt x="241" y="676"/>
                  </a:lnTo>
                  <a:lnTo>
                    <a:pt x="145" y="628"/>
                  </a:lnTo>
                  <a:lnTo>
                    <a:pt x="48" y="483"/>
                  </a:lnTo>
                  <a:lnTo>
                    <a:pt x="0" y="387"/>
                  </a:lnTo>
                  <a:lnTo>
                    <a:pt x="0" y="242"/>
                  </a:lnTo>
                  <a:lnTo>
                    <a:pt x="0" y="242"/>
                  </a:lnTo>
                  <a:lnTo>
                    <a:pt x="97" y="145"/>
                  </a:lnTo>
                  <a:lnTo>
                    <a:pt x="145" y="97"/>
                  </a:lnTo>
                  <a:lnTo>
                    <a:pt x="241" y="49"/>
                  </a:lnTo>
                  <a:lnTo>
                    <a:pt x="338" y="1"/>
                  </a:lnTo>
                  <a:lnTo>
                    <a:pt x="338" y="1"/>
                  </a:lnTo>
                  <a:lnTo>
                    <a:pt x="434" y="49"/>
                  </a:lnTo>
                  <a:lnTo>
                    <a:pt x="434" y="49"/>
                  </a:lnTo>
                  <a:lnTo>
                    <a:pt x="579" y="97"/>
                  </a:lnTo>
                  <a:lnTo>
                    <a:pt x="628" y="194"/>
                  </a:lnTo>
                  <a:lnTo>
                    <a:pt x="676" y="339"/>
                  </a:lnTo>
                  <a:lnTo>
                    <a:pt x="676" y="435"/>
                  </a:lnTo>
                  <a:lnTo>
                    <a:pt x="676" y="435"/>
                  </a:lnTo>
                  <a:lnTo>
                    <a:pt x="628" y="532"/>
                  </a:lnTo>
                  <a:lnTo>
                    <a:pt x="531" y="628"/>
                  </a:lnTo>
                  <a:lnTo>
                    <a:pt x="434" y="676"/>
                  </a:lnTo>
                  <a:lnTo>
                    <a:pt x="338"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p:nvPr/>
          </p:nvSpPr>
          <p:spPr>
            <a:xfrm>
              <a:off x="3315225" y="2082775"/>
              <a:ext cx="16925" cy="16925"/>
            </a:xfrm>
            <a:custGeom>
              <a:rect b="b" l="l" r="r" t="t"/>
              <a:pathLst>
                <a:path extrusionOk="0" fill="none" h="677" w="677">
                  <a:moveTo>
                    <a:pt x="339" y="677"/>
                  </a:moveTo>
                  <a:lnTo>
                    <a:pt x="339" y="677"/>
                  </a:lnTo>
                  <a:lnTo>
                    <a:pt x="242" y="677"/>
                  </a:lnTo>
                  <a:lnTo>
                    <a:pt x="242" y="677"/>
                  </a:lnTo>
                  <a:lnTo>
                    <a:pt x="146" y="628"/>
                  </a:lnTo>
                  <a:lnTo>
                    <a:pt x="49" y="483"/>
                  </a:lnTo>
                  <a:lnTo>
                    <a:pt x="1" y="387"/>
                  </a:lnTo>
                  <a:lnTo>
                    <a:pt x="49" y="242"/>
                  </a:lnTo>
                  <a:lnTo>
                    <a:pt x="49" y="242"/>
                  </a:lnTo>
                  <a:lnTo>
                    <a:pt x="97" y="146"/>
                  </a:lnTo>
                  <a:lnTo>
                    <a:pt x="146" y="97"/>
                  </a:lnTo>
                  <a:lnTo>
                    <a:pt x="242" y="49"/>
                  </a:lnTo>
                  <a:lnTo>
                    <a:pt x="339" y="1"/>
                  </a:lnTo>
                  <a:lnTo>
                    <a:pt x="339" y="1"/>
                  </a:lnTo>
                  <a:lnTo>
                    <a:pt x="435" y="49"/>
                  </a:lnTo>
                  <a:lnTo>
                    <a:pt x="435" y="49"/>
                  </a:lnTo>
                  <a:lnTo>
                    <a:pt x="580" y="97"/>
                  </a:lnTo>
                  <a:lnTo>
                    <a:pt x="628" y="194"/>
                  </a:lnTo>
                  <a:lnTo>
                    <a:pt x="677" y="339"/>
                  </a:lnTo>
                  <a:lnTo>
                    <a:pt x="677" y="435"/>
                  </a:lnTo>
                  <a:lnTo>
                    <a:pt x="677" y="435"/>
                  </a:lnTo>
                  <a:lnTo>
                    <a:pt x="628" y="532"/>
                  </a:lnTo>
                  <a:lnTo>
                    <a:pt x="532" y="628"/>
                  </a:lnTo>
                  <a:lnTo>
                    <a:pt x="435" y="677"/>
                  </a:lnTo>
                  <a:lnTo>
                    <a:pt x="339" y="6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8"/>
            <p:cNvSpPr/>
            <p:nvPr/>
          </p:nvSpPr>
          <p:spPr>
            <a:xfrm>
              <a:off x="3287475" y="2075550"/>
              <a:ext cx="16925" cy="15700"/>
            </a:xfrm>
            <a:custGeom>
              <a:rect b="b" l="l" r="r" t="t"/>
              <a:pathLst>
                <a:path extrusionOk="0" fill="none" h="628" w="677">
                  <a:moveTo>
                    <a:pt x="339" y="628"/>
                  </a:moveTo>
                  <a:lnTo>
                    <a:pt x="339" y="628"/>
                  </a:lnTo>
                  <a:lnTo>
                    <a:pt x="242" y="628"/>
                  </a:lnTo>
                  <a:lnTo>
                    <a:pt x="242" y="628"/>
                  </a:lnTo>
                  <a:lnTo>
                    <a:pt x="242" y="628"/>
                  </a:lnTo>
                  <a:lnTo>
                    <a:pt x="146" y="531"/>
                  </a:lnTo>
                  <a:lnTo>
                    <a:pt x="49" y="435"/>
                  </a:lnTo>
                  <a:lnTo>
                    <a:pt x="1" y="338"/>
                  </a:lnTo>
                  <a:lnTo>
                    <a:pt x="49" y="193"/>
                  </a:lnTo>
                  <a:lnTo>
                    <a:pt x="49" y="193"/>
                  </a:lnTo>
                  <a:lnTo>
                    <a:pt x="97" y="97"/>
                  </a:lnTo>
                  <a:lnTo>
                    <a:pt x="146" y="48"/>
                  </a:lnTo>
                  <a:lnTo>
                    <a:pt x="339" y="0"/>
                  </a:lnTo>
                  <a:lnTo>
                    <a:pt x="339" y="0"/>
                  </a:lnTo>
                  <a:lnTo>
                    <a:pt x="483" y="0"/>
                  </a:lnTo>
                  <a:lnTo>
                    <a:pt x="483" y="0"/>
                  </a:lnTo>
                  <a:lnTo>
                    <a:pt x="580" y="48"/>
                  </a:lnTo>
                  <a:lnTo>
                    <a:pt x="628" y="145"/>
                  </a:lnTo>
                  <a:lnTo>
                    <a:pt x="676" y="290"/>
                  </a:lnTo>
                  <a:lnTo>
                    <a:pt x="676" y="386"/>
                  </a:lnTo>
                  <a:lnTo>
                    <a:pt x="676" y="386"/>
                  </a:lnTo>
                  <a:lnTo>
                    <a:pt x="628" y="483"/>
                  </a:lnTo>
                  <a:lnTo>
                    <a:pt x="580" y="579"/>
                  </a:lnTo>
                  <a:lnTo>
                    <a:pt x="483" y="628"/>
                  </a:lnTo>
                  <a:lnTo>
                    <a:pt x="339" y="6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8"/>
            <p:cNvSpPr/>
            <p:nvPr/>
          </p:nvSpPr>
          <p:spPr>
            <a:xfrm>
              <a:off x="3260925" y="2065875"/>
              <a:ext cx="15725" cy="16925"/>
            </a:xfrm>
            <a:custGeom>
              <a:rect b="b" l="l" r="r" t="t"/>
              <a:pathLst>
                <a:path extrusionOk="0" fill="none" h="677" w="629">
                  <a:moveTo>
                    <a:pt x="290" y="677"/>
                  </a:moveTo>
                  <a:lnTo>
                    <a:pt x="290" y="677"/>
                  </a:lnTo>
                  <a:lnTo>
                    <a:pt x="194" y="628"/>
                  </a:lnTo>
                  <a:lnTo>
                    <a:pt x="194" y="628"/>
                  </a:lnTo>
                  <a:lnTo>
                    <a:pt x="97" y="580"/>
                  </a:lnTo>
                  <a:lnTo>
                    <a:pt x="1" y="484"/>
                  </a:lnTo>
                  <a:lnTo>
                    <a:pt x="1" y="339"/>
                  </a:lnTo>
                  <a:lnTo>
                    <a:pt x="1" y="242"/>
                  </a:lnTo>
                  <a:lnTo>
                    <a:pt x="1" y="242"/>
                  </a:lnTo>
                  <a:lnTo>
                    <a:pt x="49" y="146"/>
                  </a:lnTo>
                  <a:lnTo>
                    <a:pt x="97" y="49"/>
                  </a:lnTo>
                  <a:lnTo>
                    <a:pt x="194" y="1"/>
                  </a:lnTo>
                  <a:lnTo>
                    <a:pt x="290" y="1"/>
                  </a:lnTo>
                  <a:lnTo>
                    <a:pt x="290" y="1"/>
                  </a:lnTo>
                  <a:lnTo>
                    <a:pt x="435" y="1"/>
                  </a:lnTo>
                  <a:lnTo>
                    <a:pt x="435" y="1"/>
                  </a:lnTo>
                  <a:lnTo>
                    <a:pt x="532" y="49"/>
                  </a:lnTo>
                  <a:lnTo>
                    <a:pt x="628" y="194"/>
                  </a:lnTo>
                  <a:lnTo>
                    <a:pt x="628" y="291"/>
                  </a:lnTo>
                  <a:lnTo>
                    <a:pt x="628" y="435"/>
                  </a:lnTo>
                  <a:lnTo>
                    <a:pt x="628" y="435"/>
                  </a:lnTo>
                  <a:lnTo>
                    <a:pt x="628" y="435"/>
                  </a:lnTo>
                  <a:lnTo>
                    <a:pt x="580" y="532"/>
                  </a:lnTo>
                  <a:lnTo>
                    <a:pt x="532" y="580"/>
                  </a:lnTo>
                  <a:lnTo>
                    <a:pt x="435" y="628"/>
                  </a:lnTo>
                  <a:lnTo>
                    <a:pt x="290" y="6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a:off x="3351425" y="2063475"/>
              <a:ext cx="16925" cy="16925"/>
            </a:xfrm>
            <a:custGeom>
              <a:rect b="b" l="l" r="r" t="t"/>
              <a:pathLst>
                <a:path extrusionOk="0" fill="none" h="677" w="677">
                  <a:moveTo>
                    <a:pt x="339" y="676"/>
                  </a:moveTo>
                  <a:lnTo>
                    <a:pt x="339" y="676"/>
                  </a:lnTo>
                  <a:lnTo>
                    <a:pt x="242" y="676"/>
                  </a:lnTo>
                  <a:lnTo>
                    <a:pt x="242" y="676"/>
                  </a:lnTo>
                  <a:lnTo>
                    <a:pt x="146" y="580"/>
                  </a:lnTo>
                  <a:lnTo>
                    <a:pt x="49" y="483"/>
                  </a:lnTo>
                  <a:lnTo>
                    <a:pt x="1" y="387"/>
                  </a:lnTo>
                  <a:lnTo>
                    <a:pt x="49" y="242"/>
                  </a:lnTo>
                  <a:lnTo>
                    <a:pt x="49" y="242"/>
                  </a:lnTo>
                  <a:lnTo>
                    <a:pt x="97" y="145"/>
                  </a:lnTo>
                  <a:lnTo>
                    <a:pt x="146" y="97"/>
                  </a:lnTo>
                  <a:lnTo>
                    <a:pt x="242" y="49"/>
                  </a:lnTo>
                  <a:lnTo>
                    <a:pt x="339" y="0"/>
                  </a:lnTo>
                  <a:lnTo>
                    <a:pt x="339" y="0"/>
                  </a:lnTo>
                  <a:lnTo>
                    <a:pt x="435" y="0"/>
                  </a:lnTo>
                  <a:lnTo>
                    <a:pt x="435" y="0"/>
                  </a:lnTo>
                  <a:lnTo>
                    <a:pt x="580" y="97"/>
                  </a:lnTo>
                  <a:lnTo>
                    <a:pt x="628" y="194"/>
                  </a:lnTo>
                  <a:lnTo>
                    <a:pt x="677" y="290"/>
                  </a:lnTo>
                  <a:lnTo>
                    <a:pt x="677" y="435"/>
                  </a:lnTo>
                  <a:lnTo>
                    <a:pt x="677" y="435"/>
                  </a:lnTo>
                  <a:lnTo>
                    <a:pt x="677" y="435"/>
                  </a:lnTo>
                  <a:lnTo>
                    <a:pt x="628" y="531"/>
                  </a:lnTo>
                  <a:lnTo>
                    <a:pt x="532" y="628"/>
                  </a:lnTo>
                  <a:lnTo>
                    <a:pt x="435" y="676"/>
                  </a:lnTo>
                  <a:lnTo>
                    <a:pt x="339"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3233175" y="2057450"/>
              <a:ext cx="16925" cy="16900"/>
            </a:xfrm>
            <a:custGeom>
              <a:rect b="b" l="l" r="r" t="t"/>
              <a:pathLst>
                <a:path extrusionOk="0" fill="none" h="676" w="677">
                  <a:moveTo>
                    <a:pt x="339" y="676"/>
                  </a:moveTo>
                  <a:lnTo>
                    <a:pt x="339" y="676"/>
                  </a:lnTo>
                  <a:lnTo>
                    <a:pt x="242" y="628"/>
                  </a:lnTo>
                  <a:lnTo>
                    <a:pt x="242" y="628"/>
                  </a:lnTo>
                  <a:lnTo>
                    <a:pt x="242" y="628"/>
                  </a:lnTo>
                  <a:lnTo>
                    <a:pt x="97" y="579"/>
                  </a:lnTo>
                  <a:lnTo>
                    <a:pt x="49" y="483"/>
                  </a:lnTo>
                  <a:lnTo>
                    <a:pt x="1" y="338"/>
                  </a:lnTo>
                  <a:lnTo>
                    <a:pt x="1" y="193"/>
                  </a:lnTo>
                  <a:lnTo>
                    <a:pt x="1" y="193"/>
                  </a:lnTo>
                  <a:lnTo>
                    <a:pt x="49" y="97"/>
                  </a:lnTo>
                  <a:lnTo>
                    <a:pt x="145" y="48"/>
                  </a:lnTo>
                  <a:lnTo>
                    <a:pt x="242" y="0"/>
                  </a:lnTo>
                  <a:lnTo>
                    <a:pt x="339" y="0"/>
                  </a:lnTo>
                  <a:lnTo>
                    <a:pt x="339" y="0"/>
                  </a:lnTo>
                  <a:lnTo>
                    <a:pt x="435" y="0"/>
                  </a:lnTo>
                  <a:lnTo>
                    <a:pt x="435" y="0"/>
                  </a:lnTo>
                  <a:lnTo>
                    <a:pt x="532" y="48"/>
                  </a:lnTo>
                  <a:lnTo>
                    <a:pt x="628" y="145"/>
                  </a:lnTo>
                  <a:lnTo>
                    <a:pt x="676" y="290"/>
                  </a:lnTo>
                  <a:lnTo>
                    <a:pt x="628" y="435"/>
                  </a:lnTo>
                  <a:lnTo>
                    <a:pt x="628" y="435"/>
                  </a:lnTo>
                  <a:lnTo>
                    <a:pt x="580" y="531"/>
                  </a:lnTo>
                  <a:lnTo>
                    <a:pt x="532" y="579"/>
                  </a:lnTo>
                  <a:lnTo>
                    <a:pt x="435" y="628"/>
                  </a:lnTo>
                  <a:lnTo>
                    <a:pt x="339"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8"/>
            <p:cNvSpPr/>
            <p:nvPr/>
          </p:nvSpPr>
          <p:spPr>
            <a:xfrm>
              <a:off x="3324900" y="2055025"/>
              <a:ext cx="15700" cy="16925"/>
            </a:xfrm>
            <a:custGeom>
              <a:rect b="b" l="l" r="r" t="t"/>
              <a:pathLst>
                <a:path extrusionOk="0" fill="none" h="677" w="628">
                  <a:moveTo>
                    <a:pt x="338" y="676"/>
                  </a:moveTo>
                  <a:lnTo>
                    <a:pt x="338" y="676"/>
                  </a:lnTo>
                  <a:lnTo>
                    <a:pt x="193" y="676"/>
                  </a:lnTo>
                  <a:lnTo>
                    <a:pt x="193" y="676"/>
                  </a:lnTo>
                  <a:lnTo>
                    <a:pt x="193" y="676"/>
                  </a:lnTo>
                  <a:lnTo>
                    <a:pt x="97" y="628"/>
                  </a:lnTo>
                  <a:lnTo>
                    <a:pt x="0" y="532"/>
                  </a:lnTo>
                  <a:lnTo>
                    <a:pt x="0" y="387"/>
                  </a:lnTo>
                  <a:lnTo>
                    <a:pt x="0" y="242"/>
                  </a:lnTo>
                  <a:lnTo>
                    <a:pt x="0" y="242"/>
                  </a:lnTo>
                  <a:lnTo>
                    <a:pt x="48" y="145"/>
                  </a:lnTo>
                  <a:lnTo>
                    <a:pt x="97" y="97"/>
                  </a:lnTo>
                  <a:lnTo>
                    <a:pt x="193" y="49"/>
                  </a:lnTo>
                  <a:lnTo>
                    <a:pt x="290" y="1"/>
                  </a:lnTo>
                  <a:lnTo>
                    <a:pt x="290" y="1"/>
                  </a:lnTo>
                  <a:lnTo>
                    <a:pt x="434" y="49"/>
                  </a:lnTo>
                  <a:lnTo>
                    <a:pt x="434" y="49"/>
                  </a:lnTo>
                  <a:lnTo>
                    <a:pt x="531" y="97"/>
                  </a:lnTo>
                  <a:lnTo>
                    <a:pt x="628" y="194"/>
                  </a:lnTo>
                  <a:lnTo>
                    <a:pt x="628" y="338"/>
                  </a:lnTo>
                  <a:lnTo>
                    <a:pt x="628" y="435"/>
                  </a:lnTo>
                  <a:lnTo>
                    <a:pt x="628" y="435"/>
                  </a:lnTo>
                  <a:lnTo>
                    <a:pt x="579" y="532"/>
                  </a:lnTo>
                  <a:lnTo>
                    <a:pt x="531" y="628"/>
                  </a:lnTo>
                  <a:lnTo>
                    <a:pt x="434" y="676"/>
                  </a:lnTo>
                  <a:lnTo>
                    <a:pt x="338"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p:nvPr/>
          </p:nvSpPr>
          <p:spPr>
            <a:xfrm>
              <a:off x="3297125" y="2046575"/>
              <a:ext cx="16925" cy="16925"/>
            </a:xfrm>
            <a:custGeom>
              <a:rect b="b" l="l" r="r" t="t"/>
              <a:pathLst>
                <a:path extrusionOk="0" fill="none" h="677" w="677">
                  <a:moveTo>
                    <a:pt x="339" y="676"/>
                  </a:moveTo>
                  <a:lnTo>
                    <a:pt x="339" y="676"/>
                  </a:lnTo>
                  <a:lnTo>
                    <a:pt x="194" y="676"/>
                  </a:lnTo>
                  <a:lnTo>
                    <a:pt x="194" y="676"/>
                  </a:lnTo>
                  <a:lnTo>
                    <a:pt x="97" y="580"/>
                  </a:lnTo>
                  <a:lnTo>
                    <a:pt x="1" y="483"/>
                  </a:lnTo>
                  <a:lnTo>
                    <a:pt x="1" y="387"/>
                  </a:lnTo>
                  <a:lnTo>
                    <a:pt x="1" y="242"/>
                  </a:lnTo>
                  <a:lnTo>
                    <a:pt x="1" y="242"/>
                  </a:lnTo>
                  <a:lnTo>
                    <a:pt x="49" y="146"/>
                  </a:lnTo>
                  <a:lnTo>
                    <a:pt x="146" y="49"/>
                  </a:lnTo>
                  <a:lnTo>
                    <a:pt x="194" y="1"/>
                  </a:lnTo>
                  <a:lnTo>
                    <a:pt x="339" y="1"/>
                  </a:lnTo>
                  <a:lnTo>
                    <a:pt x="339" y="1"/>
                  </a:lnTo>
                  <a:lnTo>
                    <a:pt x="435" y="1"/>
                  </a:lnTo>
                  <a:lnTo>
                    <a:pt x="435" y="1"/>
                  </a:lnTo>
                  <a:lnTo>
                    <a:pt x="532" y="97"/>
                  </a:lnTo>
                  <a:lnTo>
                    <a:pt x="628" y="194"/>
                  </a:lnTo>
                  <a:lnTo>
                    <a:pt x="677" y="290"/>
                  </a:lnTo>
                  <a:lnTo>
                    <a:pt x="628" y="435"/>
                  </a:lnTo>
                  <a:lnTo>
                    <a:pt x="628" y="435"/>
                  </a:lnTo>
                  <a:lnTo>
                    <a:pt x="580" y="532"/>
                  </a:lnTo>
                  <a:lnTo>
                    <a:pt x="532" y="628"/>
                  </a:lnTo>
                  <a:lnTo>
                    <a:pt x="435" y="676"/>
                  </a:lnTo>
                  <a:lnTo>
                    <a:pt x="339"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3269375" y="2038125"/>
              <a:ext cx="16925" cy="16925"/>
            </a:xfrm>
            <a:custGeom>
              <a:rect b="b" l="l" r="r" t="t"/>
              <a:pathLst>
                <a:path extrusionOk="0" fill="none" h="677" w="677">
                  <a:moveTo>
                    <a:pt x="339" y="677"/>
                  </a:moveTo>
                  <a:lnTo>
                    <a:pt x="339" y="677"/>
                  </a:lnTo>
                  <a:lnTo>
                    <a:pt x="242" y="677"/>
                  </a:lnTo>
                  <a:lnTo>
                    <a:pt x="242" y="677"/>
                  </a:lnTo>
                  <a:lnTo>
                    <a:pt x="97" y="580"/>
                  </a:lnTo>
                  <a:lnTo>
                    <a:pt x="49" y="484"/>
                  </a:lnTo>
                  <a:lnTo>
                    <a:pt x="1" y="387"/>
                  </a:lnTo>
                  <a:lnTo>
                    <a:pt x="1" y="242"/>
                  </a:lnTo>
                  <a:lnTo>
                    <a:pt x="1" y="242"/>
                  </a:lnTo>
                  <a:lnTo>
                    <a:pt x="49" y="146"/>
                  </a:lnTo>
                  <a:lnTo>
                    <a:pt x="145" y="49"/>
                  </a:lnTo>
                  <a:lnTo>
                    <a:pt x="242" y="1"/>
                  </a:lnTo>
                  <a:lnTo>
                    <a:pt x="339" y="1"/>
                  </a:lnTo>
                  <a:lnTo>
                    <a:pt x="339" y="1"/>
                  </a:lnTo>
                  <a:lnTo>
                    <a:pt x="435" y="1"/>
                  </a:lnTo>
                  <a:lnTo>
                    <a:pt x="435" y="1"/>
                  </a:lnTo>
                  <a:lnTo>
                    <a:pt x="532" y="97"/>
                  </a:lnTo>
                  <a:lnTo>
                    <a:pt x="628" y="194"/>
                  </a:lnTo>
                  <a:lnTo>
                    <a:pt x="676" y="290"/>
                  </a:lnTo>
                  <a:lnTo>
                    <a:pt x="628" y="435"/>
                  </a:lnTo>
                  <a:lnTo>
                    <a:pt x="628" y="435"/>
                  </a:lnTo>
                  <a:lnTo>
                    <a:pt x="580" y="532"/>
                  </a:lnTo>
                  <a:lnTo>
                    <a:pt x="532" y="628"/>
                  </a:lnTo>
                  <a:lnTo>
                    <a:pt x="435" y="677"/>
                  </a:lnTo>
                  <a:lnTo>
                    <a:pt x="339" y="6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3361100" y="2036925"/>
              <a:ext cx="15700" cy="16925"/>
            </a:xfrm>
            <a:custGeom>
              <a:rect b="b" l="l" r="r" t="t"/>
              <a:pathLst>
                <a:path extrusionOk="0" fill="none" h="677" w="628">
                  <a:moveTo>
                    <a:pt x="338" y="676"/>
                  </a:moveTo>
                  <a:lnTo>
                    <a:pt x="338" y="676"/>
                  </a:lnTo>
                  <a:lnTo>
                    <a:pt x="193" y="628"/>
                  </a:lnTo>
                  <a:lnTo>
                    <a:pt x="193" y="628"/>
                  </a:lnTo>
                  <a:lnTo>
                    <a:pt x="97" y="580"/>
                  </a:lnTo>
                  <a:lnTo>
                    <a:pt x="0" y="483"/>
                  </a:lnTo>
                  <a:lnTo>
                    <a:pt x="0" y="338"/>
                  </a:lnTo>
                  <a:lnTo>
                    <a:pt x="0" y="242"/>
                  </a:lnTo>
                  <a:lnTo>
                    <a:pt x="0" y="242"/>
                  </a:lnTo>
                  <a:lnTo>
                    <a:pt x="48" y="97"/>
                  </a:lnTo>
                  <a:lnTo>
                    <a:pt x="97" y="49"/>
                  </a:lnTo>
                  <a:lnTo>
                    <a:pt x="193" y="1"/>
                  </a:lnTo>
                  <a:lnTo>
                    <a:pt x="338" y="1"/>
                  </a:lnTo>
                  <a:lnTo>
                    <a:pt x="338" y="1"/>
                  </a:lnTo>
                  <a:lnTo>
                    <a:pt x="435" y="1"/>
                  </a:lnTo>
                  <a:lnTo>
                    <a:pt x="435" y="1"/>
                  </a:lnTo>
                  <a:lnTo>
                    <a:pt x="531" y="49"/>
                  </a:lnTo>
                  <a:lnTo>
                    <a:pt x="628" y="145"/>
                  </a:lnTo>
                  <a:lnTo>
                    <a:pt x="628" y="290"/>
                  </a:lnTo>
                  <a:lnTo>
                    <a:pt x="628" y="435"/>
                  </a:lnTo>
                  <a:lnTo>
                    <a:pt x="628" y="435"/>
                  </a:lnTo>
                  <a:lnTo>
                    <a:pt x="579" y="532"/>
                  </a:lnTo>
                  <a:lnTo>
                    <a:pt x="531" y="580"/>
                  </a:lnTo>
                  <a:lnTo>
                    <a:pt x="435" y="628"/>
                  </a:lnTo>
                  <a:lnTo>
                    <a:pt x="338"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p:cNvSpPr/>
            <p:nvPr/>
          </p:nvSpPr>
          <p:spPr>
            <a:xfrm>
              <a:off x="3241625" y="2029675"/>
              <a:ext cx="16925" cy="16925"/>
            </a:xfrm>
            <a:custGeom>
              <a:rect b="b" l="l" r="r" t="t"/>
              <a:pathLst>
                <a:path extrusionOk="0" fill="none" h="677" w="677">
                  <a:moveTo>
                    <a:pt x="338" y="677"/>
                  </a:moveTo>
                  <a:lnTo>
                    <a:pt x="338" y="677"/>
                  </a:lnTo>
                  <a:lnTo>
                    <a:pt x="242" y="628"/>
                  </a:lnTo>
                  <a:lnTo>
                    <a:pt x="242" y="628"/>
                  </a:lnTo>
                  <a:lnTo>
                    <a:pt x="242" y="628"/>
                  </a:lnTo>
                  <a:lnTo>
                    <a:pt x="97" y="580"/>
                  </a:lnTo>
                  <a:lnTo>
                    <a:pt x="49" y="484"/>
                  </a:lnTo>
                  <a:lnTo>
                    <a:pt x="1" y="339"/>
                  </a:lnTo>
                  <a:lnTo>
                    <a:pt x="1" y="242"/>
                  </a:lnTo>
                  <a:lnTo>
                    <a:pt x="1" y="242"/>
                  </a:lnTo>
                  <a:lnTo>
                    <a:pt x="49" y="146"/>
                  </a:lnTo>
                  <a:lnTo>
                    <a:pt x="145" y="49"/>
                  </a:lnTo>
                  <a:lnTo>
                    <a:pt x="338" y="1"/>
                  </a:lnTo>
                  <a:lnTo>
                    <a:pt x="338" y="1"/>
                  </a:lnTo>
                  <a:lnTo>
                    <a:pt x="483" y="49"/>
                  </a:lnTo>
                  <a:lnTo>
                    <a:pt x="483" y="49"/>
                  </a:lnTo>
                  <a:lnTo>
                    <a:pt x="580" y="97"/>
                  </a:lnTo>
                  <a:lnTo>
                    <a:pt x="628" y="194"/>
                  </a:lnTo>
                  <a:lnTo>
                    <a:pt x="676" y="291"/>
                  </a:lnTo>
                  <a:lnTo>
                    <a:pt x="676" y="435"/>
                  </a:lnTo>
                  <a:lnTo>
                    <a:pt x="676" y="435"/>
                  </a:lnTo>
                  <a:lnTo>
                    <a:pt x="628" y="532"/>
                  </a:lnTo>
                  <a:lnTo>
                    <a:pt x="531" y="580"/>
                  </a:lnTo>
                  <a:lnTo>
                    <a:pt x="435" y="628"/>
                  </a:lnTo>
                  <a:lnTo>
                    <a:pt x="338" y="6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p:cNvSpPr/>
            <p:nvPr/>
          </p:nvSpPr>
          <p:spPr>
            <a:xfrm>
              <a:off x="3333325" y="2028475"/>
              <a:ext cx="15725" cy="15725"/>
            </a:xfrm>
            <a:custGeom>
              <a:rect b="b" l="l" r="r" t="t"/>
              <a:pathLst>
                <a:path extrusionOk="0" fill="none" h="629" w="629">
                  <a:moveTo>
                    <a:pt x="339" y="628"/>
                  </a:moveTo>
                  <a:lnTo>
                    <a:pt x="339" y="628"/>
                  </a:lnTo>
                  <a:lnTo>
                    <a:pt x="242" y="628"/>
                  </a:lnTo>
                  <a:lnTo>
                    <a:pt x="242" y="628"/>
                  </a:lnTo>
                  <a:lnTo>
                    <a:pt x="242" y="628"/>
                  </a:lnTo>
                  <a:lnTo>
                    <a:pt x="97" y="580"/>
                  </a:lnTo>
                  <a:lnTo>
                    <a:pt x="1" y="483"/>
                  </a:lnTo>
                  <a:lnTo>
                    <a:pt x="1" y="339"/>
                  </a:lnTo>
                  <a:lnTo>
                    <a:pt x="1" y="194"/>
                  </a:lnTo>
                  <a:lnTo>
                    <a:pt x="1" y="194"/>
                  </a:lnTo>
                  <a:lnTo>
                    <a:pt x="49" y="145"/>
                  </a:lnTo>
                  <a:lnTo>
                    <a:pt x="146" y="49"/>
                  </a:lnTo>
                  <a:lnTo>
                    <a:pt x="291" y="1"/>
                  </a:lnTo>
                  <a:lnTo>
                    <a:pt x="291" y="1"/>
                  </a:lnTo>
                  <a:lnTo>
                    <a:pt x="435" y="49"/>
                  </a:lnTo>
                  <a:lnTo>
                    <a:pt x="435" y="49"/>
                  </a:lnTo>
                  <a:lnTo>
                    <a:pt x="532" y="97"/>
                  </a:lnTo>
                  <a:lnTo>
                    <a:pt x="628" y="194"/>
                  </a:lnTo>
                  <a:lnTo>
                    <a:pt x="628" y="290"/>
                  </a:lnTo>
                  <a:lnTo>
                    <a:pt x="628" y="435"/>
                  </a:lnTo>
                  <a:lnTo>
                    <a:pt x="628" y="435"/>
                  </a:lnTo>
                  <a:lnTo>
                    <a:pt x="580" y="532"/>
                  </a:lnTo>
                  <a:lnTo>
                    <a:pt x="532" y="580"/>
                  </a:lnTo>
                  <a:lnTo>
                    <a:pt x="435" y="628"/>
                  </a:lnTo>
                  <a:lnTo>
                    <a:pt x="339" y="6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8"/>
            <p:cNvSpPr/>
            <p:nvPr/>
          </p:nvSpPr>
          <p:spPr>
            <a:xfrm>
              <a:off x="3305575" y="2018825"/>
              <a:ext cx="16925" cy="16925"/>
            </a:xfrm>
            <a:custGeom>
              <a:rect b="b" l="l" r="r" t="t"/>
              <a:pathLst>
                <a:path extrusionOk="0" fill="none" h="677" w="677">
                  <a:moveTo>
                    <a:pt x="339" y="676"/>
                  </a:moveTo>
                  <a:lnTo>
                    <a:pt x="339" y="676"/>
                  </a:lnTo>
                  <a:lnTo>
                    <a:pt x="242" y="676"/>
                  </a:lnTo>
                  <a:lnTo>
                    <a:pt x="242" y="676"/>
                  </a:lnTo>
                  <a:lnTo>
                    <a:pt x="97" y="628"/>
                  </a:lnTo>
                  <a:lnTo>
                    <a:pt x="49" y="483"/>
                  </a:lnTo>
                  <a:lnTo>
                    <a:pt x="1" y="387"/>
                  </a:lnTo>
                  <a:lnTo>
                    <a:pt x="1" y="242"/>
                  </a:lnTo>
                  <a:lnTo>
                    <a:pt x="1" y="242"/>
                  </a:lnTo>
                  <a:lnTo>
                    <a:pt x="49" y="145"/>
                  </a:lnTo>
                  <a:lnTo>
                    <a:pt x="146" y="97"/>
                  </a:lnTo>
                  <a:lnTo>
                    <a:pt x="242" y="49"/>
                  </a:lnTo>
                  <a:lnTo>
                    <a:pt x="339" y="1"/>
                  </a:lnTo>
                  <a:lnTo>
                    <a:pt x="339" y="1"/>
                  </a:lnTo>
                  <a:lnTo>
                    <a:pt x="435" y="49"/>
                  </a:lnTo>
                  <a:lnTo>
                    <a:pt x="435" y="49"/>
                  </a:lnTo>
                  <a:lnTo>
                    <a:pt x="532" y="97"/>
                  </a:lnTo>
                  <a:lnTo>
                    <a:pt x="628" y="194"/>
                  </a:lnTo>
                  <a:lnTo>
                    <a:pt x="677" y="338"/>
                  </a:lnTo>
                  <a:lnTo>
                    <a:pt x="628" y="435"/>
                  </a:lnTo>
                  <a:lnTo>
                    <a:pt x="628" y="435"/>
                  </a:lnTo>
                  <a:lnTo>
                    <a:pt x="628" y="435"/>
                  </a:lnTo>
                  <a:lnTo>
                    <a:pt x="580" y="531"/>
                  </a:lnTo>
                  <a:lnTo>
                    <a:pt x="532" y="628"/>
                  </a:lnTo>
                  <a:lnTo>
                    <a:pt x="435" y="676"/>
                  </a:lnTo>
                  <a:lnTo>
                    <a:pt x="339"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8"/>
            <p:cNvSpPr/>
            <p:nvPr/>
          </p:nvSpPr>
          <p:spPr>
            <a:xfrm>
              <a:off x="3277825" y="2010375"/>
              <a:ext cx="16925" cy="16925"/>
            </a:xfrm>
            <a:custGeom>
              <a:rect b="b" l="l" r="r" t="t"/>
              <a:pathLst>
                <a:path extrusionOk="0" fill="none" h="677" w="677">
                  <a:moveTo>
                    <a:pt x="338" y="676"/>
                  </a:moveTo>
                  <a:lnTo>
                    <a:pt x="338" y="676"/>
                  </a:lnTo>
                  <a:lnTo>
                    <a:pt x="242" y="676"/>
                  </a:lnTo>
                  <a:lnTo>
                    <a:pt x="242" y="676"/>
                  </a:lnTo>
                  <a:lnTo>
                    <a:pt x="242" y="676"/>
                  </a:lnTo>
                  <a:lnTo>
                    <a:pt x="97" y="580"/>
                  </a:lnTo>
                  <a:lnTo>
                    <a:pt x="49" y="483"/>
                  </a:lnTo>
                  <a:lnTo>
                    <a:pt x="1" y="387"/>
                  </a:lnTo>
                  <a:lnTo>
                    <a:pt x="1" y="242"/>
                  </a:lnTo>
                  <a:lnTo>
                    <a:pt x="1" y="242"/>
                  </a:lnTo>
                  <a:lnTo>
                    <a:pt x="49" y="145"/>
                  </a:lnTo>
                  <a:lnTo>
                    <a:pt x="145" y="49"/>
                  </a:lnTo>
                  <a:lnTo>
                    <a:pt x="242" y="1"/>
                  </a:lnTo>
                  <a:lnTo>
                    <a:pt x="338" y="1"/>
                  </a:lnTo>
                  <a:lnTo>
                    <a:pt x="338" y="1"/>
                  </a:lnTo>
                  <a:lnTo>
                    <a:pt x="435" y="1"/>
                  </a:lnTo>
                  <a:lnTo>
                    <a:pt x="435" y="1"/>
                  </a:lnTo>
                  <a:lnTo>
                    <a:pt x="532" y="97"/>
                  </a:lnTo>
                  <a:lnTo>
                    <a:pt x="628" y="194"/>
                  </a:lnTo>
                  <a:lnTo>
                    <a:pt x="676" y="290"/>
                  </a:lnTo>
                  <a:lnTo>
                    <a:pt x="676" y="435"/>
                  </a:lnTo>
                  <a:lnTo>
                    <a:pt x="676" y="435"/>
                  </a:lnTo>
                  <a:lnTo>
                    <a:pt x="628" y="532"/>
                  </a:lnTo>
                  <a:lnTo>
                    <a:pt x="532" y="628"/>
                  </a:lnTo>
                  <a:lnTo>
                    <a:pt x="435" y="676"/>
                  </a:lnTo>
                  <a:lnTo>
                    <a:pt x="338" y="6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p:nvPr/>
          </p:nvSpPr>
          <p:spPr>
            <a:xfrm>
              <a:off x="3251275" y="2001925"/>
              <a:ext cx="15725" cy="16925"/>
            </a:xfrm>
            <a:custGeom>
              <a:rect b="b" l="l" r="r" t="t"/>
              <a:pathLst>
                <a:path extrusionOk="0" fill="none" h="677" w="629">
                  <a:moveTo>
                    <a:pt x="339" y="677"/>
                  </a:moveTo>
                  <a:lnTo>
                    <a:pt x="339" y="677"/>
                  </a:lnTo>
                  <a:lnTo>
                    <a:pt x="194" y="628"/>
                  </a:lnTo>
                  <a:lnTo>
                    <a:pt x="194" y="628"/>
                  </a:lnTo>
                  <a:lnTo>
                    <a:pt x="97" y="580"/>
                  </a:lnTo>
                  <a:lnTo>
                    <a:pt x="1" y="483"/>
                  </a:lnTo>
                  <a:lnTo>
                    <a:pt x="1" y="339"/>
                  </a:lnTo>
                  <a:lnTo>
                    <a:pt x="1" y="242"/>
                  </a:lnTo>
                  <a:lnTo>
                    <a:pt x="1" y="242"/>
                  </a:lnTo>
                  <a:lnTo>
                    <a:pt x="49" y="146"/>
                  </a:lnTo>
                  <a:lnTo>
                    <a:pt x="97" y="49"/>
                  </a:lnTo>
                  <a:lnTo>
                    <a:pt x="194" y="1"/>
                  </a:lnTo>
                  <a:lnTo>
                    <a:pt x="339" y="1"/>
                  </a:lnTo>
                  <a:lnTo>
                    <a:pt x="339" y="1"/>
                  </a:lnTo>
                  <a:lnTo>
                    <a:pt x="435" y="1"/>
                  </a:lnTo>
                  <a:lnTo>
                    <a:pt x="435" y="1"/>
                  </a:lnTo>
                  <a:lnTo>
                    <a:pt x="532" y="97"/>
                  </a:lnTo>
                  <a:lnTo>
                    <a:pt x="628" y="194"/>
                  </a:lnTo>
                  <a:lnTo>
                    <a:pt x="628" y="290"/>
                  </a:lnTo>
                  <a:lnTo>
                    <a:pt x="628" y="435"/>
                  </a:lnTo>
                  <a:lnTo>
                    <a:pt x="628" y="435"/>
                  </a:lnTo>
                  <a:lnTo>
                    <a:pt x="580" y="532"/>
                  </a:lnTo>
                  <a:lnTo>
                    <a:pt x="532" y="628"/>
                  </a:lnTo>
                  <a:lnTo>
                    <a:pt x="435" y="628"/>
                  </a:lnTo>
                  <a:lnTo>
                    <a:pt x="339" y="6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8"/>
            <p:cNvSpPr/>
            <p:nvPr/>
          </p:nvSpPr>
          <p:spPr>
            <a:xfrm>
              <a:off x="3187325" y="1937975"/>
              <a:ext cx="226875" cy="234125"/>
            </a:xfrm>
            <a:custGeom>
              <a:rect b="b" l="l" r="r" t="t"/>
              <a:pathLst>
                <a:path extrusionOk="0" fill="none" h="9365" w="9075">
                  <a:moveTo>
                    <a:pt x="2559" y="1"/>
                  </a:moveTo>
                  <a:lnTo>
                    <a:pt x="2559" y="1"/>
                  </a:lnTo>
                  <a:lnTo>
                    <a:pt x="2414" y="1"/>
                  </a:lnTo>
                  <a:lnTo>
                    <a:pt x="2221" y="97"/>
                  </a:lnTo>
                  <a:lnTo>
                    <a:pt x="2124" y="194"/>
                  </a:lnTo>
                  <a:lnTo>
                    <a:pt x="2028" y="387"/>
                  </a:lnTo>
                  <a:lnTo>
                    <a:pt x="49" y="6710"/>
                  </a:lnTo>
                  <a:lnTo>
                    <a:pt x="49" y="6710"/>
                  </a:lnTo>
                  <a:lnTo>
                    <a:pt x="0" y="6951"/>
                  </a:lnTo>
                  <a:lnTo>
                    <a:pt x="97" y="7144"/>
                  </a:lnTo>
                  <a:lnTo>
                    <a:pt x="193" y="7289"/>
                  </a:lnTo>
                  <a:lnTo>
                    <a:pt x="387" y="7386"/>
                  </a:lnTo>
                  <a:lnTo>
                    <a:pt x="6710" y="9365"/>
                  </a:lnTo>
                  <a:lnTo>
                    <a:pt x="6710" y="9365"/>
                  </a:lnTo>
                  <a:lnTo>
                    <a:pt x="6903" y="9365"/>
                  </a:lnTo>
                  <a:lnTo>
                    <a:pt x="6903" y="9365"/>
                  </a:lnTo>
                  <a:lnTo>
                    <a:pt x="7048" y="9365"/>
                  </a:lnTo>
                  <a:lnTo>
                    <a:pt x="7192" y="9268"/>
                  </a:lnTo>
                  <a:lnTo>
                    <a:pt x="7337" y="9172"/>
                  </a:lnTo>
                  <a:lnTo>
                    <a:pt x="7386" y="9027"/>
                  </a:lnTo>
                  <a:lnTo>
                    <a:pt x="9075" y="3669"/>
                  </a:lnTo>
                  <a:lnTo>
                    <a:pt x="8737" y="3572"/>
                  </a:lnTo>
                  <a:lnTo>
                    <a:pt x="8737" y="3572"/>
                  </a:lnTo>
                  <a:lnTo>
                    <a:pt x="8496" y="3476"/>
                  </a:lnTo>
                  <a:lnTo>
                    <a:pt x="8351" y="3331"/>
                  </a:lnTo>
                  <a:lnTo>
                    <a:pt x="8206" y="3186"/>
                  </a:lnTo>
                  <a:lnTo>
                    <a:pt x="8061" y="3041"/>
                  </a:lnTo>
                  <a:lnTo>
                    <a:pt x="8061" y="3041"/>
                  </a:lnTo>
                  <a:lnTo>
                    <a:pt x="7965" y="2800"/>
                  </a:lnTo>
                  <a:lnTo>
                    <a:pt x="7916" y="2559"/>
                  </a:lnTo>
                  <a:lnTo>
                    <a:pt x="7916" y="2317"/>
                  </a:lnTo>
                  <a:lnTo>
                    <a:pt x="7965" y="2076"/>
                  </a:lnTo>
                  <a:lnTo>
                    <a:pt x="8061" y="1690"/>
                  </a:lnTo>
                  <a:lnTo>
                    <a:pt x="2703" y="1"/>
                  </a:lnTo>
                  <a:lnTo>
                    <a:pt x="2703" y="1"/>
                  </a:lnTo>
                  <a:lnTo>
                    <a:pt x="2703" y="1"/>
                  </a:lnTo>
                  <a:lnTo>
                    <a:pt x="25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8"/>
            <p:cNvSpPr/>
            <p:nvPr/>
          </p:nvSpPr>
          <p:spPr>
            <a:xfrm>
              <a:off x="3297125" y="2046575"/>
              <a:ext cx="16925" cy="16925"/>
            </a:xfrm>
            <a:custGeom>
              <a:rect b="b" l="l" r="r" t="t"/>
              <a:pathLst>
                <a:path extrusionOk="0" h="677" w="677">
                  <a:moveTo>
                    <a:pt x="194" y="1"/>
                  </a:moveTo>
                  <a:lnTo>
                    <a:pt x="146" y="49"/>
                  </a:lnTo>
                  <a:lnTo>
                    <a:pt x="49" y="146"/>
                  </a:lnTo>
                  <a:lnTo>
                    <a:pt x="1" y="242"/>
                  </a:lnTo>
                  <a:lnTo>
                    <a:pt x="1" y="387"/>
                  </a:lnTo>
                  <a:lnTo>
                    <a:pt x="1" y="483"/>
                  </a:lnTo>
                  <a:lnTo>
                    <a:pt x="97" y="580"/>
                  </a:lnTo>
                  <a:lnTo>
                    <a:pt x="194" y="676"/>
                  </a:lnTo>
                  <a:lnTo>
                    <a:pt x="435" y="676"/>
                  </a:lnTo>
                  <a:lnTo>
                    <a:pt x="532" y="628"/>
                  </a:lnTo>
                  <a:lnTo>
                    <a:pt x="580" y="532"/>
                  </a:lnTo>
                  <a:lnTo>
                    <a:pt x="628" y="435"/>
                  </a:lnTo>
                  <a:lnTo>
                    <a:pt x="677" y="290"/>
                  </a:lnTo>
                  <a:lnTo>
                    <a:pt x="628" y="194"/>
                  </a:lnTo>
                  <a:lnTo>
                    <a:pt x="532" y="97"/>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3297125" y="2046575"/>
              <a:ext cx="16925" cy="16925"/>
            </a:xfrm>
            <a:custGeom>
              <a:rect b="b" l="l" r="r" t="t"/>
              <a:pathLst>
                <a:path extrusionOk="0" fill="none" h="677" w="677">
                  <a:moveTo>
                    <a:pt x="339" y="1"/>
                  </a:moveTo>
                  <a:lnTo>
                    <a:pt x="339" y="1"/>
                  </a:lnTo>
                  <a:lnTo>
                    <a:pt x="194" y="1"/>
                  </a:lnTo>
                  <a:lnTo>
                    <a:pt x="146" y="49"/>
                  </a:lnTo>
                  <a:lnTo>
                    <a:pt x="49" y="146"/>
                  </a:lnTo>
                  <a:lnTo>
                    <a:pt x="1" y="242"/>
                  </a:lnTo>
                  <a:lnTo>
                    <a:pt x="1" y="242"/>
                  </a:lnTo>
                  <a:lnTo>
                    <a:pt x="1" y="387"/>
                  </a:lnTo>
                  <a:lnTo>
                    <a:pt x="1" y="483"/>
                  </a:lnTo>
                  <a:lnTo>
                    <a:pt x="97" y="580"/>
                  </a:lnTo>
                  <a:lnTo>
                    <a:pt x="194" y="676"/>
                  </a:lnTo>
                  <a:lnTo>
                    <a:pt x="194" y="676"/>
                  </a:lnTo>
                  <a:lnTo>
                    <a:pt x="339" y="676"/>
                  </a:lnTo>
                  <a:lnTo>
                    <a:pt x="339" y="676"/>
                  </a:lnTo>
                  <a:lnTo>
                    <a:pt x="435" y="676"/>
                  </a:lnTo>
                  <a:lnTo>
                    <a:pt x="532" y="628"/>
                  </a:lnTo>
                  <a:lnTo>
                    <a:pt x="580" y="532"/>
                  </a:lnTo>
                  <a:lnTo>
                    <a:pt x="628" y="435"/>
                  </a:lnTo>
                  <a:lnTo>
                    <a:pt x="628" y="435"/>
                  </a:lnTo>
                  <a:lnTo>
                    <a:pt x="677" y="290"/>
                  </a:lnTo>
                  <a:lnTo>
                    <a:pt x="628" y="194"/>
                  </a:lnTo>
                  <a:lnTo>
                    <a:pt x="532" y="97"/>
                  </a:lnTo>
                  <a:lnTo>
                    <a:pt x="435" y="1"/>
                  </a:lnTo>
                  <a:lnTo>
                    <a:pt x="435" y="1"/>
                  </a:lnTo>
                  <a:lnTo>
                    <a:pt x="3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8"/>
            <p:cNvSpPr/>
            <p:nvPr/>
          </p:nvSpPr>
          <p:spPr>
            <a:xfrm>
              <a:off x="3287475" y="2075550"/>
              <a:ext cx="16925" cy="15700"/>
            </a:xfrm>
            <a:custGeom>
              <a:rect b="b" l="l" r="r" t="t"/>
              <a:pathLst>
                <a:path extrusionOk="0" h="628" w="677">
                  <a:moveTo>
                    <a:pt x="339" y="0"/>
                  </a:moveTo>
                  <a:lnTo>
                    <a:pt x="146" y="48"/>
                  </a:lnTo>
                  <a:lnTo>
                    <a:pt x="97" y="97"/>
                  </a:lnTo>
                  <a:lnTo>
                    <a:pt x="49" y="193"/>
                  </a:lnTo>
                  <a:lnTo>
                    <a:pt x="1" y="338"/>
                  </a:lnTo>
                  <a:lnTo>
                    <a:pt x="49" y="435"/>
                  </a:lnTo>
                  <a:lnTo>
                    <a:pt x="146" y="531"/>
                  </a:lnTo>
                  <a:lnTo>
                    <a:pt x="242" y="628"/>
                  </a:lnTo>
                  <a:lnTo>
                    <a:pt x="483" y="628"/>
                  </a:lnTo>
                  <a:lnTo>
                    <a:pt x="580" y="579"/>
                  </a:lnTo>
                  <a:lnTo>
                    <a:pt x="628" y="483"/>
                  </a:lnTo>
                  <a:lnTo>
                    <a:pt x="676" y="386"/>
                  </a:lnTo>
                  <a:lnTo>
                    <a:pt x="676" y="290"/>
                  </a:lnTo>
                  <a:lnTo>
                    <a:pt x="628" y="145"/>
                  </a:lnTo>
                  <a:lnTo>
                    <a:pt x="580" y="48"/>
                  </a:lnTo>
                  <a:lnTo>
                    <a:pt x="483" y="0"/>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8"/>
            <p:cNvSpPr/>
            <p:nvPr/>
          </p:nvSpPr>
          <p:spPr>
            <a:xfrm>
              <a:off x="3287475" y="2075550"/>
              <a:ext cx="16925" cy="15700"/>
            </a:xfrm>
            <a:custGeom>
              <a:rect b="b" l="l" r="r" t="t"/>
              <a:pathLst>
                <a:path extrusionOk="0" fill="none" h="628" w="677">
                  <a:moveTo>
                    <a:pt x="339" y="0"/>
                  </a:moveTo>
                  <a:lnTo>
                    <a:pt x="339" y="0"/>
                  </a:lnTo>
                  <a:lnTo>
                    <a:pt x="146" y="48"/>
                  </a:lnTo>
                  <a:lnTo>
                    <a:pt x="97" y="97"/>
                  </a:lnTo>
                  <a:lnTo>
                    <a:pt x="49" y="193"/>
                  </a:lnTo>
                  <a:lnTo>
                    <a:pt x="49" y="193"/>
                  </a:lnTo>
                  <a:lnTo>
                    <a:pt x="1" y="338"/>
                  </a:lnTo>
                  <a:lnTo>
                    <a:pt x="49" y="435"/>
                  </a:lnTo>
                  <a:lnTo>
                    <a:pt x="146" y="531"/>
                  </a:lnTo>
                  <a:lnTo>
                    <a:pt x="242" y="628"/>
                  </a:lnTo>
                  <a:lnTo>
                    <a:pt x="242" y="628"/>
                  </a:lnTo>
                  <a:lnTo>
                    <a:pt x="242" y="628"/>
                  </a:lnTo>
                  <a:lnTo>
                    <a:pt x="339" y="628"/>
                  </a:lnTo>
                  <a:lnTo>
                    <a:pt x="339" y="628"/>
                  </a:lnTo>
                  <a:lnTo>
                    <a:pt x="483" y="628"/>
                  </a:lnTo>
                  <a:lnTo>
                    <a:pt x="580" y="579"/>
                  </a:lnTo>
                  <a:lnTo>
                    <a:pt x="628" y="483"/>
                  </a:lnTo>
                  <a:lnTo>
                    <a:pt x="676" y="386"/>
                  </a:lnTo>
                  <a:lnTo>
                    <a:pt x="676" y="386"/>
                  </a:lnTo>
                  <a:lnTo>
                    <a:pt x="676" y="290"/>
                  </a:lnTo>
                  <a:lnTo>
                    <a:pt x="628" y="145"/>
                  </a:lnTo>
                  <a:lnTo>
                    <a:pt x="580" y="48"/>
                  </a:lnTo>
                  <a:lnTo>
                    <a:pt x="483" y="0"/>
                  </a:lnTo>
                  <a:lnTo>
                    <a:pt x="483" y="0"/>
                  </a:lnTo>
                  <a:lnTo>
                    <a:pt x="33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8"/>
            <p:cNvSpPr/>
            <p:nvPr/>
          </p:nvSpPr>
          <p:spPr>
            <a:xfrm>
              <a:off x="3305575" y="2018825"/>
              <a:ext cx="16925" cy="16925"/>
            </a:xfrm>
            <a:custGeom>
              <a:rect b="b" l="l" r="r" t="t"/>
              <a:pathLst>
                <a:path extrusionOk="0" h="677" w="677">
                  <a:moveTo>
                    <a:pt x="339" y="1"/>
                  </a:moveTo>
                  <a:lnTo>
                    <a:pt x="242" y="49"/>
                  </a:lnTo>
                  <a:lnTo>
                    <a:pt x="146" y="97"/>
                  </a:lnTo>
                  <a:lnTo>
                    <a:pt x="49" y="145"/>
                  </a:lnTo>
                  <a:lnTo>
                    <a:pt x="1" y="242"/>
                  </a:lnTo>
                  <a:lnTo>
                    <a:pt x="1" y="387"/>
                  </a:lnTo>
                  <a:lnTo>
                    <a:pt x="49" y="483"/>
                  </a:lnTo>
                  <a:lnTo>
                    <a:pt x="97" y="628"/>
                  </a:lnTo>
                  <a:lnTo>
                    <a:pt x="242" y="676"/>
                  </a:lnTo>
                  <a:lnTo>
                    <a:pt x="435" y="676"/>
                  </a:lnTo>
                  <a:lnTo>
                    <a:pt x="532" y="628"/>
                  </a:lnTo>
                  <a:lnTo>
                    <a:pt x="580" y="531"/>
                  </a:lnTo>
                  <a:lnTo>
                    <a:pt x="628" y="435"/>
                  </a:lnTo>
                  <a:lnTo>
                    <a:pt x="677" y="338"/>
                  </a:lnTo>
                  <a:lnTo>
                    <a:pt x="628" y="194"/>
                  </a:lnTo>
                  <a:lnTo>
                    <a:pt x="532" y="97"/>
                  </a:lnTo>
                  <a:lnTo>
                    <a:pt x="435" y="49"/>
                  </a:lnTo>
                  <a:lnTo>
                    <a:pt x="339"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8"/>
            <p:cNvSpPr/>
            <p:nvPr/>
          </p:nvSpPr>
          <p:spPr>
            <a:xfrm>
              <a:off x="3305575" y="2018825"/>
              <a:ext cx="16925" cy="16925"/>
            </a:xfrm>
            <a:custGeom>
              <a:rect b="b" l="l" r="r" t="t"/>
              <a:pathLst>
                <a:path extrusionOk="0" fill="none" h="677" w="677">
                  <a:moveTo>
                    <a:pt x="339" y="1"/>
                  </a:moveTo>
                  <a:lnTo>
                    <a:pt x="339" y="1"/>
                  </a:lnTo>
                  <a:lnTo>
                    <a:pt x="242" y="49"/>
                  </a:lnTo>
                  <a:lnTo>
                    <a:pt x="146" y="97"/>
                  </a:lnTo>
                  <a:lnTo>
                    <a:pt x="49" y="145"/>
                  </a:lnTo>
                  <a:lnTo>
                    <a:pt x="1" y="242"/>
                  </a:lnTo>
                  <a:lnTo>
                    <a:pt x="1" y="242"/>
                  </a:lnTo>
                  <a:lnTo>
                    <a:pt x="1" y="387"/>
                  </a:lnTo>
                  <a:lnTo>
                    <a:pt x="49" y="483"/>
                  </a:lnTo>
                  <a:lnTo>
                    <a:pt x="97" y="628"/>
                  </a:lnTo>
                  <a:lnTo>
                    <a:pt x="242" y="676"/>
                  </a:lnTo>
                  <a:lnTo>
                    <a:pt x="242" y="676"/>
                  </a:lnTo>
                  <a:lnTo>
                    <a:pt x="339" y="676"/>
                  </a:lnTo>
                  <a:lnTo>
                    <a:pt x="339" y="676"/>
                  </a:lnTo>
                  <a:lnTo>
                    <a:pt x="435" y="676"/>
                  </a:lnTo>
                  <a:lnTo>
                    <a:pt x="532" y="628"/>
                  </a:lnTo>
                  <a:lnTo>
                    <a:pt x="580" y="531"/>
                  </a:lnTo>
                  <a:lnTo>
                    <a:pt x="628" y="435"/>
                  </a:lnTo>
                  <a:lnTo>
                    <a:pt x="628" y="435"/>
                  </a:lnTo>
                  <a:lnTo>
                    <a:pt x="628" y="435"/>
                  </a:lnTo>
                  <a:lnTo>
                    <a:pt x="677" y="338"/>
                  </a:lnTo>
                  <a:lnTo>
                    <a:pt x="628" y="194"/>
                  </a:lnTo>
                  <a:lnTo>
                    <a:pt x="532" y="97"/>
                  </a:lnTo>
                  <a:lnTo>
                    <a:pt x="435" y="49"/>
                  </a:lnTo>
                  <a:lnTo>
                    <a:pt x="435" y="49"/>
                  </a:lnTo>
                  <a:lnTo>
                    <a:pt x="3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8"/>
            <p:cNvSpPr/>
            <p:nvPr/>
          </p:nvSpPr>
          <p:spPr>
            <a:xfrm>
              <a:off x="3324900" y="2055025"/>
              <a:ext cx="15700" cy="16925"/>
            </a:xfrm>
            <a:custGeom>
              <a:rect b="b" l="l" r="r" t="t"/>
              <a:pathLst>
                <a:path extrusionOk="0" h="677" w="628">
                  <a:moveTo>
                    <a:pt x="290" y="1"/>
                  </a:moveTo>
                  <a:lnTo>
                    <a:pt x="193" y="49"/>
                  </a:lnTo>
                  <a:lnTo>
                    <a:pt x="97" y="97"/>
                  </a:lnTo>
                  <a:lnTo>
                    <a:pt x="48" y="145"/>
                  </a:lnTo>
                  <a:lnTo>
                    <a:pt x="0" y="242"/>
                  </a:lnTo>
                  <a:lnTo>
                    <a:pt x="0" y="387"/>
                  </a:lnTo>
                  <a:lnTo>
                    <a:pt x="0" y="532"/>
                  </a:lnTo>
                  <a:lnTo>
                    <a:pt x="97" y="628"/>
                  </a:lnTo>
                  <a:lnTo>
                    <a:pt x="193" y="676"/>
                  </a:lnTo>
                  <a:lnTo>
                    <a:pt x="434" y="676"/>
                  </a:lnTo>
                  <a:lnTo>
                    <a:pt x="531" y="628"/>
                  </a:lnTo>
                  <a:lnTo>
                    <a:pt x="579" y="532"/>
                  </a:lnTo>
                  <a:lnTo>
                    <a:pt x="628" y="435"/>
                  </a:lnTo>
                  <a:lnTo>
                    <a:pt x="628" y="338"/>
                  </a:lnTo>
                  <a:lnTo>
                    <a:pt x="628" y="194"/>
                  </a:lnTo>
                  <a:lnTo>
                    <a:pt x="531" y="97"/>
                  </a:lnTo>
                  <a:lnTo>
                    <a:pt x="434" y="49"/>
                  </a:lnTo>
                  <a:lnTo>
                    <a:pt x="290"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3324900" y="2055025"/>
              <a:ext cx="15700" cy="16925"/>
            </a:xfrm>
            <a:custGeom>
              <a:rect b="b" l="l" r="r" t="t"/>
              <a:pathLst>
                <a:path extrusionOk="0" fill="none" h="677" w="628">
                  <a:moveTo>
                    <a:pt x="290" y="1"/>
                  </a:moveTo>
                  <a:lnTo>
                    <a:pt x="290" y="1"/>
                  </a:lnTo>
                  <a:lnTo>
                    <a:pt x="193" y="49"/>
                  </a:lnTo>
                  <a:lnTo>
                    <a:pt x="97" y="97"/>
                  </a:lnTo>
                  <a:lnTo>
                    <a:pt x="48" y="145"/>
                  </a:lnTo>
                  <a:lnTo>
                    <a:pt x="0" y="242"/>
                  </a:lnTo>
                  <a:lnTo>
                    <a:pt x="0" y="242"/>
                  </a:lnTo>
                  <a:lnTo>
                    <a:pt x="0" y="387"/>
                  </a:lnTo>
                  <a:lnTo>
                    <a:pt x="0" y="532"/>
                  </a:lnTo>
                  <a:lnTo>
                    <a:pt x="97" y="628"/>
                  </a:lnTo>
                  <a:lnTo>
                    <a:pt x="193" y="676"/>
                  </a:lnTo>
                  <a:lnTo>
                    <a:pt x="193" y="676"/>
                  </a:lnTo>
                  <a:lnTo>
                    <a:pt x="193" y="676"/>
                  </a:lnTo>
                  <a:lnTo>
                    <a:pt x="338" y="676"/>
                  </a:lnTo>
                  <a:lnTo>
                    <a:pt x="338" y="676"/>
                  </a:lnTo>
                  <a:lnTo>
                    <a:pt x="434" y="676"/>
                  </a:lnTo>
                  <a:lnTo>
                    <a:pt x="531" y="628"/>
                  </a:lnTo>
                  <a:lnTo>
                    <a:pt x="579" y="532"/>
                  </a:lnTo>
                  <a:lnTo>
                    <a:pt x="628" y="435"/>
                  </a:lnTo>
                  <a:lnTo>
                    <a:pt x="628" y="435"/>
                  </a:lnTo>
                  <a:lnTo>
                    <a:pt x="628" y="338"/>
                  </a:lnTo>
                  <a:lnTo>
                    <a:pt x="628" y="194"/>
                  </a:lnTo>
                  <a:lnTo>
                    <a:pt x="531" y="97"/>
                  </a:lnTo>
                  <a:lnTo>
                    <a:pt x="434" y="49"/>
                  </a:lnTo>
                  <a:lnTo>
                    <a:pt x="434" y="49"/>
                  </a:lnTo>
                  <a:lnTo>
                    <a:pt x="29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8"/>
            <p:cNvSpPr/>
            <p:nvPr/>
          </p:nvSpPr>
          <p:spPr>
            <a:xfrm>
              <a:off x="3315225" y="2082775"/>
              <a:ext cx="16925" cy="16925"/>
            </a:xfrm>
            <a:custGeom>
              <a:rect b="b" l="l" r="r" t="t"/>
              <a:pathLst>
                <a:path extrusionOk="0" h="677" w="677">
                  <a:moveTo>
                    <a:pt x="339" y="1"/>
                  </a:moveTo>
                  <a:lnTo>
                    <a:pt x="242" y="49"/>
                  </a:lnTo>
                  <a:lnTo>
                    <a:pt x="146" y="97"/>
                  </a:lnTo>
                  <a:lnTo>
                    <a:pt x="97" y="146"/>
                  </a:lnTo>
                  <a:lnTo>
                    <a:pt x="49" y="242"/>
                  </a:lnTo>
                  <a:lnTo>
                    <a:pt x="1" y="387"/>
                  </a:lnTo>
                  <a:lnTo>
                    <a:pt x="49" y="483"/>
                  </a:lnTo>
                  <a:lnTo>
                    <a:pt x="146" y="628"/>
                  </a:lnTo>
                  <a:lnTo>
                    <a:pt x="242" y="677"/>
                  </a:lnTo>
                  <a:lnTo>
                    <a:pt x="435" y="677"/>
                  </a:lnTo>
                  <a:lnTo>
                    <a:pt x="532" y="628"/>
                  </a:lnTo>
                  <a:lnTo>
                    <a:pt x="628" y="532"/>
                  </a:lnTo>
                  <a:lnTo>
                    <a:pt x="677" y="435"/>
                  </a:lnTo>
                  <a:lnTo>
                    <a:pt x="677" y="339"/>
                  </a:lnTo>
                  <a:lnTo>
                    <a:pt x="628" y="194"/>
                  </a:lnTo>
                  <a:lnTo>
                    <a:pt x="580" y="97"/>
                  </a:lnTo>
                  <a:lnTo>
                    <a:pt x="435" y="49"/>
                  </a:lnTo>
                  <a:lnTo>
                    <a:pt x="339"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3315225" y="2082775"/>
              <a:ext cx="16925" cy="16925"/>
            </a:xfrm>
            <a:custGeom>
              <a:rect b="b" l="l" r="r" t="t"/>
              <a:pathLst>
                <a:path extrusionOk="0" fill="none" h="677" w="677">
                  <a:moveTo>
                    <a:pt x="339" y="1"/>
                  </a:moveTo>
                  <a:lnTo>
                    <a:pt x="339" y="1"/>
                  </a:lnTo>
                  <a:lnTo>
                    <a:pt x="242" y="49"/>
                  </a:lnTo>
                  <a:lnTo>
                    <a:pt x="146" y="97"/>
                  </a:lnTo>
                  <a:lnTo>
                    <a:pt x="97" y="146"/>
                  </a:lnTo>
                  <a:lnTo>
                    <a:pt x="49" y="242"/>
                  </a:lnTo>
                  <a:lnTo>
                    <a:pt x="49" y="242"/>
                  </a:lnTo>
                  <a:lnTo>
                    <a:pt x="1" y="387"/>
                  </a:lnTo>
                  <a:lnTo>
                    <a:pt x="49" y="483"/>
                  </a:lnTo>
                  <a:lnTo>
                    <a:pt x="146" y="628"/>
                  </a:lnTo>
                  <a:lnTo>
                    <a:pt x="242" y="677"/>
                  </a:lnTo>
                  <a:lnTo>
                    <a:pt x="242" y="677"/>
                  </a:lnTo>
                  <a:lnTo>
                    <a:pt x="339" y="677"/>
                  </a:lnTo>
                  <a:lnTo>
                    <a:pt x="339" y="677"/>
                  </a:lnTo>
                  <a:lnTo>
                    <a:pt x="435" y="677"/>
                  </a:lnTo>
                  <a:lnTo>
                    <a:pt x="532" y="628"/>
                  </a:lnTo>
                  <a:lnTo>
                    <a:pt x="628" y="532"/>
                  </a:lnTo>
                  <a:lnTo>
                    <a:pt x="677" y="435"/>
                  </a:lnTo>
                  <a:lnTo>
                    <a:pt x="677" y="435"/>
                  </a:lnTo>
                  <a:lnTo>
                    <a:pt x="677" y="339"/>
                  </a:lnTo>
                  <a:lnTo>
                    <a:pt x="628" y="194"/>
                  </a:lnTo>
                  <a:lnTo>
                    <a:pt x="580" y="97"/>
                  </a:lnTo>
                  <a:lnTo>
                    <a:pt x="435" y="49"/>
                  </a:lnTo>
                  <a:lnTo>
                    <a:pt x="435" y="49"/>
                  </a:lnTo>
                  <a:lnTo>
                    <a:pt x="3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3333325" y="2028475"/>
              <a:ext cx="15725" cy="15725"/>
            </a:xfrm>
            <a:custGeom>
              <a:rect b="b" l="l" r="r" t="t"/>
              <a:pathLst>
                <a:path extrusionOk="0" h="629" w="629">
                  <a:moveTo>
                    <a:pt x="291" y="1"/>
                  </a:moveTo>
                  <a:lnTo>
                    <a:pt x="146" y="49"/>
                  </a:lnTo>
                  <a:lnTo>
                    <a:pt x="49" y="145"/>
                  </a:lnTo>
                  <a:lnTo>
                    <a:pt x="1" y="194"/>
                  </a:lnTo>
                  <a:lnTo>
                    <a:pt x="1" y="339"/>
                  </a:lnTo>
                  <a:lnTo>
                    <a:pt x="1" y="483"/>
                  </a:lnTo>
                  <a:lnTo>
                    <a:pt x="97" y="580"/>
                  </a:lnTo>
                  <a:lnTo>
                    <a:pt x="242" y="628"/>
                  </a:lnTo>
                  <a:lnTo>
                    <a:pt x="435" y="628"/>
                  </a:lnTo>
                  <a:lnTo>
                    <a:pt x="532" y="580"/>
                  </a:lnTo>
                  <a:lnTo>
                    <a:pt x="580" y="532"/>
                  </a:lnTo>
                  <a:lnTo>
                    <a:pt x="628" y="435"/>
                  </a:lnTo>
                  <a:lnTo>
                    <a:pt x="628" y="290"/>
                  </a:lnTo>
                  <a:lnTo>
                    <a:pt x="628" y="194"/>
                  </a:lnTo>
                  <a:lnTo>
                    <a:pt x="532" y="97"/>
                  </a:lnTo>
                  <a:lnTo>
                    <a:pt x="435" y="49"/>
                  </a:lnTo>
                  <a:lnTo>
                    <a:pt x="291"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8"/>
            <p:cNvSpPr/>
            <p:nvPr/>
          </p:nvSpPr>
          <p:spPr>
            <a:xfrm>
              <a:off x="3333325" y="2028475"/>
              <a:ext cx="15725" cy="15725"/>
            </a:xfrm>
            <a:custGeom>
              <a:rect b="b" l="l" r="r" t="t"/>
              <a:pathLst>
                <a:path extrusionOk="0" fill="none" h="629" w="629">
                  <a:moveTo>
                    <a:pt x="291" y="1"/>
                  </a:moveTo>
                  <a:lnTo>
                    <a:pt x="291" y="1"/>
                  </a:lnTo>
                  <a:lnTo>
                    <a:pt x="146" y="49"/>
                  </a:lnTo>
                  <a:lnTo>
                    <a:pt x="49" y="145"/>
                  </a:lnTo>
                  <a:lnTo>
                    <a:pt x="1" y="194"/>
                  </a:lnTo>
                  <a:lnTo>
                    <a:pt x="1" y="194"/>
                  </a:lnTo>
                  <a:lnTo>
                    <a:pt x="1" y="339"/>
                  </a:lnTo>
                  <a:lnTo>
                    <a:pt x="1" y="483"/>
                  </a:lnTo>
                  <a:lnTo>
                    <a:pt x="97" y="580"/>
                  </a:lnTo>
                  <a:lnTo>
                    <a:pt x="242" y="628"/>
                  </a:lnTo>
                  <a:lnTo>
                    <a:pt x="242" y="628"/>
                  </a:lnTo>
                  <a:lnTo>
                    <a:pt x="242" y="628"/>
                  </a:lnTo>
                  <a:lnTo>
                    <a:pt x="339" y="628"/>
                  </a:lnTo>
                  <a:lnTo>
                    <a:pt x="339" y="628"/>
                  </a:lnTo>
                  <a:lnTo>
                    <a:pt x="435" y="628"/>
                  </a:lnTo>
                  <a:lnTo>
                    <a:pt x="532" y="580"/>
                  </a:lnTo>
                  <a:lnTo>
                    <a:pt x="580" y="532"/>
                  </a:lnTo>
                  <a:lnTo>
                    <a:pt x="628" y="435"/>
                  </a:lnTo>
                  <a:lnTo>
                    <a:pt x="628" y="435"/>
                  </a:lnTo>
                  <a:lnTo>
                    <a:pt x="628" y="290"/>
                  </a:lnTo>
                  <a:lnTo>
                    <a:pt x="628" y="194"/>
                  </a:lnTo>
                  <a:lnTo>
                    <a:pt x="532" y="97"/>
                  </a:lnTo>
                  <a:lnTo>
                    <a:pt x="435" y="49"/>
                  </a:lnTo>
                  <a:lnTo>
                    <a:pt x="435" y="49"/>
                  </a:lnTo>
                  <a:lnTo>
                    <a:pt x="29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8"/>
            <p:cNvSpPr/>
            <p:nvPr/>
          </p:nvSpPr>
          <p:spPr>
            <a:xfrm>
              <a:off x="3351425" y="2063475"/>
              <a:ext cx="16925" cy="16925"/>
            </a:xfrm>
            <a:custGeom>
              <a:rect b="b" l="l" r="r" t="t"/>
              <a:pathLst>
                <a:path extrusionOk="0" h="677" w="677">
                  <a:moveTo>
                    <a:pt x="339" y="0"/>
                  </a:moveTo>
                  <a:lnTo>
                    <a:pt x="242" y="49"/>
                  </a:lnTo>
                  <a:lnTo>
                    <a:pt x="146" y="97"/>
                  </a:lnTo>
                  <a:lnTo>
                    <a:pt x="97" y="145"/>
                  </a:lnTo>
                  <a:lnTo>
                    <a:pt x="49" y="242"/>
                  </a:lnTo>
                  <a:lnTo>
                    <a:pt x="1" y="387"/>
                  </a:lnTo>
                  <a:lnTo>
                    <a:pt x="49" y="483"/>
                  </a:lnTo>
                  <a:lnTo>
                    <a:pt x="146" y="580"/>
                  </a:lnTo>
                  <a:lnTo>
                    <a:pt x="242" y="676"/>
                  </a:lnTo>
                  <a:lnTo>
                    <a:pt x="435" y="676"/>
                  </a:lnTo>
                  <a:lnTo>
                    <a:pt x="532" y="628"/>
                  </a:lnTo>
                  <a:lnTo>
                    <a:pt x="628" y="531"/>
                  </a:lnTo>
                  <a:lnTo>
                    <a:pt x="677" y="435"/>
                  </a:lnTo>
                  <a:lnTo>
                    <a:pt x="677" y="290"/>
                  </a:lnTo>
                  <a:lnTo>
                    <a:pt x="628" y="194"/>
                  </a:lnTo>
                  <a:lnTo>
                    <a:pt x="580" y="97"/>
                  </a:lnTo>
                  <a:lnTo>
                    <a:pt x="435" y="0"/>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p:nvPr/>
          </p:nvSpPr>
          <p:spPr>
            <a:xfrm>
              <a:off x="3351425" y="2063475"/>
              <a:ext cx="16925" cy="16925"/>
            </a:xfrm>
            <a:custGeom>
              <a:rect b="b" l="l" r="r" t="t"/>
              <a:pathLst>
                <a:path extrusionOk="0" fill="none" h="677" w="677">
                  <a:moveTo>
                    <a:pt x="339" y="0"/>
                  </a:moveTo>
                  <a:lnTo>
                    <a:pt x="339" y="0"/>
                  </a:lnTo>
                  <a:lnTo>
                    <a:pt x="242" y="49"/>
                  </a:lnTo>
                  <a:lnTo>
                    <a:pt x="146" y="97"/>
                  </a:lnTo>
                  <a:lnTo>
                    <a:pt x="97" y="145"/>
                  </a:lnTo>
                  <a:lnTo>
                    <a:pt x="49" y="242"/>
                  </a:lnTo>
                  <a:lnTo>
                    <a:pt x="49" y="242"/>
                  </a:lnTo>
                  <a:lnTo>
                    <a:pt x="1" y="387"/>
                  </a:lnTo>
                  <a:lnTo>
                    <a:pt x="49" y="483"/>
                  </a:lnTo>
                  <a:lnTo>
                    <a:pt x="146" y="580"/>
                  </a:lnTo>
                  <a:lnTo>
                    <a:pt x="242" y="676"/>
                  </a:lnTo>
                  <a:lnTo>
                    <a:pt x="242" y="676"/>
                  </a:lnTo>
                  <a:lnTo>
                    <a:pt x="339" y="676"/>
                  </a:lnTo>
                  <a:lnTo>
                    <a:pt x="339" y="676"/>
                  </a:lnTo>
                  <a:lnTo>
                    <a:pt x="435" y="676"/>
                  </a:lnTo>
                  <a:lnTo>
                    <a:pt x="532" y="628"/>
                  </a:lnTo>
                  <a:lnTo>
                    <a:pt x="628" y="531"/>
                  </a:lnTo>
                  <a:lnTo>
                    <a:pt x="677" y="435"/>
                  </a:lnTo>
                  <a:lnTo>
                    <a:pt x="677" y="435"/>
                  </a:lnTo>
                  <a:lnTo>
                    <a:pt x="677" y="435"/>
                  </a:lnTo>
                  <a:lnTo>
                    <a:pt x="677" y="290"/>
                  </a:lnTo>
                  <a:lnTo>
                    <a:pt x="628" y="194"/>
                  </a:lnTo>
                  <a:lnTo>
                    <a:pt x="580" y="97"/>
                  </a:lnTo>
                  <a:lnTo>
                    <a:pt x="435" y="0"/>
                  </a:lnTo>
                  <a:lnTo>
                    <a:pt x="435" y="0"/>
                  </a:lnTo>
                  <a:lnTo>
                    <a:pt x="33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8"/>
            <p:cNvSpPr/>
            <p:nvPr/>
          </p:nvSpPr>
          <p:spPr>
            <a:xfrm>
              <a:off x="3343000" y="2091225"/>
              <a:ext cx="16900" cy="16925"/>
            </a:xfrm>
            <a:custGeom>
              <a:rect b="b" l="l" r="r" t="t"/>
              <a:pathLst>
                <a:path extrusionOk="0" h="677" w="676">
                  <a:moveTo>
                    <a:pt x="338" y="1"/>
                  </a:moveTo>
                  <a:lnTo>
                    <a:pt x="241" y="49"/>
                  </a:lnTo>
                  <a:lnTo>
                    <a:pt x="145" y="97"/>
                  </a:lnTo>
                  <a:lnTo>
                    <a:pt x="97" y="145"/>
                  </a:lnTo>
                  <a:lnTo>
                    <a:pt x="0" y="242"/>
                  </a:lnTo>
                  <a:lnTo>
                    <a:pt x="0" y="387"/>
                  </a:lnTo>
                  <a:lnTo>
                    <a:pt x="48" y="483"/>
                  </a:lnTo>
                  <a:lnTo>
                    <a:pt x="145" y="628"/>
                  </a:lnTo>
                  <a:lnTo>
                    <a:pt x="241" y="676"/>
                  </a:lnTo>
                  <a:lnTo>
                    <a:pt x="434" y="676"/>
                  </a:lnTo>
                  <a:lnTo>
                    <a:pt x="531" y="628"/>
                  </a:lnTo>
                  <a:lnTo>
                    <a:pt x="628" y="532"/>
                  </a:lnTo>
                  <a:lnTo>
                    <a:pt x="676" y="435"/>
                  </a:lnTo>
                  <a:lnTo>
                    <a:pt x="676" y="339"/>
                  </a:lnTo>
                  <a:lnTo>
                    <a:pt x="628" y="194"/>
                  </a:lnTo>
                  <a:lnTo>
                    <a:pt x="579" y="97"/>
                  </a:lnTo>
                  <a:lnTo>
                    <a:pt x="434" y="49"/>
                  </a:lnTo>
                  <a:lnTo>
                    <a:pt x="338"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8"/>
            <p:cNvSpPr/>
            <p:nvPr/>
          </p:nvSpPr>
          <p:spPr>
            <a:xfrm>
              <a:off x="3343000" y="2091225"/>
              <a:ext cx="16900" cy="16925"/>
            </a:xfrm>
            <a:custGeom>
              <a:rect b="b" l="l" r="r" t="t"/>
              <a:pathLst>
                <a:path extrusionOk="0" fill="none" h="677" w="676">
                  <a:moveTo>
                    <a:pt x="338" y="1"/>
                  </a:moveTo>
                  <a:lnTo>
                    <a:pt x="338" y="1"/>
                  </a:lnTo>
                  <a:lnTo>
                    <a:pt x="241" y="49"/>
                  </a:lnTo>
                  <a:lnTo>
                    <a:pt x="145" y="97"/>
                  </a:lnTo>
                  <a:lnTo>
                    <a:pt x="97" y="145"/>
                  </a:lnTo>
                  <a:lnTo>
                    <a:pt x="0" y="242"/>
                  </a:lnTo>
                  <a:lnTo>
                    <a:pt x="0" y="242"/>
                  </a:lnTo>
                  <a:lnTo>
                    <a:pt x="0" y="387"/>
                  </a:lnTo>
                  <a:lnTo>
                    <a:pt x="48" y="483"/>
                  </a:lnTo>
                  <a:lnTo>
                    <a:pt x="145" y="628"/>
                  </a:lnTo>
                  <a:lnTo>
                    <a:pt x="241" y="676"/>
                  </a:lnTo>
                  <a:lnTo>
                    <a:pt x="241" y="676"/>
                  </a:lnTo>
                  <a:lnTo>
                    <a:pt x="338" y="676"/>
                  </a:lnTo>
                  <a:lnTo>
                    <a:pt x="338" y="676"/>
                  </a:lnTo>
                  <a:lnTo>
                    <a:pt x="434" y="676"/>
                  </a:lnTo>
                  <a:lnTo>
                    <a:pt x="531" y="628"/>
                  </a:lnTo>
                  <a:lnTo>
                    <a:pt x="628" y="532"/>
                  </a:lnTo>
                  <a:lnTo>
                    <a:pt x="676" y="435"/>
                  </a:lnTo>
                  <a:lnTo>
                    <a:pt x="676" y="435"/>
                  </a:lnTo>
                  <a:lnTo>
                    <a:pt x="676" y="339"/>
                  </a:lnTo>
                  <a:lnTo>
                    <a:pt x="628" y="194"/>
                  </a:lnTo>
                  <a:lnTo>
                    <a:pt x="579" y="97"/>
                  </a:lnTo>
                  <a:lnTo>
                    <a:pt x="434" y="49"/>
                  </a:lnTo>
                  <a:lnTo>
                    <a:pt x="434" y="49"/>
                  </a:lnTo>
                  <a:lnTo>
                    <a:pt x="3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8"/>
            <p:cNvSpPr/>
            <p:nvPr/>
          </p:nvSpPr>
          <p:spPr>
            <a:xfrm>
              <a:off x="3361100" y="2036925"/>
              <a:ext cx="15700" cy="16925"/>
            </a:xfrm>
            <a:custGeom>
              <a:rect b="b" l="l" r="r" t="t"/>
              <a:pathLst>
                <a:path extrusionOk="0" h="677" w="628">
                  <a:moveTo>
                    <a:pt x="193" y="1"/>
                  </a:moveTo>
                  <a:lnTo>
                    <a:pt x="97" y="49"/>
                  </a:lnTo>
                  <a:lnTo>
                    <a:pt x="48" y="97"/>
                  </a:lnTo>
                  <a:lnTo>
                    <a:pt x="0" y="242"/>
                  </a:lnTo>
                  <a:lnTo>
                    <a:pt x="0" y="338"/>
                  </a:lnTo>
                  <a:lnTo>
                    <a:pt x="0" y="483"/>
                  </a:lnTo>
                  <a:lnTo>
                    <a:pt x="97" y="580"/>
                  </a:lnTo>
                  <a:lnTo>
                    <a:pt x="193" y="628"/>
                  </a:lnTo>
                  <a:lnTo>
                    <a:pt x="338" y="676"/>
                  </a:lnTo>
                  <a:lnTo>
                    <a:pt x="435" y="628"/>
                  </a:lnTo>
                  <a:lnTo>
                    <a:pt x="531" y="580"/>
                  </a:lnTo>
                  <a:lnTo>
                    <a:pt x="579" y="532"/>
                  </a:lnTo>
                  <a:lnTo>
                    <a:pt x="628" y="435"/>
                  </a:lnTo>
                  <a:lnTo>
                    <a:pt x="628" y="290"/>
                  </a:lnTo>
                  <a:lnTo>
                    <a:pt x="628" y="145"/>
                  </a:lnTo>
                  <a:lnTo>
                    <a:pt x="531" y="49"/>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3361100" y="2036925"/>
              <a:ext cx="15700" cy="16925"/>
            </a:xfrm>
            <a:custGeom>
              <a:rect b="b" l="l" r="r" t="t"/>
              <a:pathLst>
                <a:path extrusionOk="0" fill="none" h="677" w="628">
                  <a:moveTo>
                    <a:pt x="338" y="1"/>
                  </a:moveTo>
                  <a:lnTo>
                    <a:pt x="338" y="1"/>
                  </a:lnTo>
                  <a:lnTo>
                    <a:pt x="193" y="1"/>
                  </a:lnTo>
                  <a:lnTo>
                    <a:pt x="97" y="49"/>
                  </a:lnTo>
                  <a:lnTo>
                    <a:pt x="48" y="97"/>
                  </a:lnTo>
                  <a:lnTo>
                    <a:pt x="0" y="242"/>
                  </a:lnTo>
                  <a:lnTo>
                    <a:pt x="0" y="242"/>
                  </a:lnTo>
                  <a:lnTo>
                    <a:pt x="0" y="338"/>
                  </a:lnTo>
                  <a:lnTo>
                    <a:pt x="0" y="483"/>
                  </a:lnTo>
                  <a:lnTo>
                    <a:pt x="97" y="580"/>
                  </a:lnTo>
                  <a:lnTo>
                    <a:pt x="193" y="628"/>
                  </a:lnTo>
                  <a:lnTo>
                    <a:pt x="193" y="628"/>
                  </a:lnTo>
                  <a:lnTo>
                    <a:pt x="338" y="676"/>
                  </a:lnTo>
                  <a:lnTo>
                    <a:pt x="338" y="676"/>
                  </a:lnTo>
                  <a:lnTo>
                    <a:pt x="435" y="628"/>
                  </a:lnTo>
                  <a:lnTo>
                    <a:pt x="531" y="580"/>
                  </a:lnTo>
                  <a:lnTo>
                    <a:pt x="579" y="532"/>
                  </a:lnTo>
                  <a:lnTo>
                    <a:pt x="628" y="435"/>
                  </a:lnTo>
                  <a:lnTo>
                    <a:pt x="628" y="435"/>
                  </a:lnTo>
                  <a:lnTo>
                    <a:pt x="628" y="290"/>
                  </a:lnTo>
                  <a:lnTo>
                    <a:pt x="628" y="145"/>
                  </a:lnTo>
                  <a:lnTo>
                    <a:pt x="531" y="49"/>
                  </a:lnTo>
                  <a:lnTo>
                    <a:pt x="435" y="1"/>
                  </a:lnTo>
                  <a:lnTo>
                    <a:pt x="435" y="1"/>
                  </a:lnTo>
                  <a:lnTo>
                    <a:pt x="3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3269375" y="2038125"/>
              <a:ext cx="16925" cy="16925"/>
            </a:xfrm>
            <a:custGeom>
              <a:rect b="b" l="l" r="r" t="t"/>
              <a:pathLst>
                <a:path extrusionOk="0" h="677" w="677">
                  <a:moveTo>
                    <a:pt x="242" y="1"/>
                  </a:moveTo>
                  <a:lnTo>
                    <a:pt x="145" y="49"/>
                  </a:lnTo>
                  <a:lnTo>
                    <a:pt x="49" y="146"/>
                  </a:lnTo>
                  <a:lnTo>
                    <a:pt x="1" y="242"/>
                  </a:lnTo>
                  <a:lnTo>
                    <a:pt x="1" y="387"/>
                  </a:lnTo>
                  <a:lnTo>
                    <a:pt x="49" y="484"/>
                  </a:lnTo>
                  <a:lnTo>
                    <a:pt x="97" y="580"/>
                  </a:lnTo>
                  <a:lnTo>
                    <a:pt x="242" y="677"/>
                  </a:lnTo>
                  <a:lnTo>
                    <a:pt x="435" y="677"/>
                  </a:lnTo>
                  <a:lnTo>
                    <a:pt x="532" y="628"/>
                  </a:lnTo>
                  <a:lnTo>
                    <a:pt x="580" y="532"/>
                  </a:lnTo>
                  <a:lnTo>
                    <a:pt x="628" y="435"/>
                  </a:lnTo>
                  <a:lnTo>
                    <a:pt x="676" y="290"/>
                  </a:lnTo>
                  <a:lnTo>
                    <a:pt x="628" y="194"/>
                  </a:lnTo>
                  <a:lnTo>
                    <a:pt x="532" y="97"/>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3269375" y="2038125"/>
              <a:ext cx="16925" cy="16925"/>
            </a:xfrm>
            <a:custGeom>
              <a:rect b="b" l="l" r="r" t="t"/>
              <a:pathLst>
                <a:path extrusionOk="0" fill="none" h="677" w="677">
                  <a:moveTo>
                    <a:pt x="339" y="1"/>
                  </a:moveTo>
                  <a:lnTo>
                    <a:pt x="339" y="1"/>
                  </a:lnTo>
                  <a:lnTo>
                    <a:pt x="242" y="1"/>
                  </a:lnTo>
                  <a:lnTo>
                    <a:pt x="145" y="49"/>
                  </a:lnTo>
                  <a:lnTo>
                    <a:pt x="49" y="146"/>
                  </a:lnTo>
                  <a:lnTo>
                    <a:pt x="1" y="242"/>
                  </a:lnTo>
                  <a:lnTo>
                    <a:pt x="1" y="242"/>
                  </a:lnTo>
                  <a:lnTo>
                    <a:pt x="1" y="387"/>
                  </a:lnTo>
                  <a:lnTo>
                    <a:pt x="49" y="484"/>
                  </a:lnTo>
                  <a:lnTo>
                    <a:pt x="97" y="580"/>
                  </a:lnTo>
                  <a:lnTo>
                    <a:pt x="242" y="677"/>
                  </a:lnTo>
                  <a:lnTo>
                    <a:pt x="242" y="677"/>
                  </a:lnTo>
                  <a:lnTo>
                    <a:pt x="339" y="677"/>
                  </a:lnTo>
                  <a:lnTo>
                    <a:pt x="339" y="677"/>
                  </a:lnTo>
                  <a:lnTo>
                    <a:pt x="435" y="677"/>
                  </a:lnTo>
                  <a:lnTo>
                    <a:pt x="532" y="628"/>
                  </a:lnTo>
                  <a:lnTo>
                    <a:pt x="580" y="532"/>
                  </a:lnTo>
                  <a:lnTo>
                    <a:pt x="628" y="435"/>
                  </a:lnTo>
                  <a:lnTo>
                    <a:pt x="628" y="435"/>
                  </a:lnTo>
                  <a:lnTo>
                    <a:pt x="676" y="290"/>
                  </a:lnTo>
                  <a:lnTo>
                    <a:pt x="628" y="194"/>
                  </a:lnTo>
                  <a:lnTo>
                    <a:pt x="532" y="97"/>
                  </a:lnTo>
                  <a:lnTo>
                    <a:pt x="435" y="1"/>
                  </a:lnTo>
                  <a:lnTo>
                    <a:pt x="435" y="1"/>
                  </a:lnTo>
                  <a:lnTo>
                    <a:pt x="3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8"/>
            <p:cNvSpPr/>
            <p:nvPr/>
          </p:nvSpPr>
          <p:spPr>
            <a:xfrm>
              <a:off x="3260925" y="2065875"/>
              <a:ext cx="15725" cy="16925"/>
            </a:xfrm>
            <a:custGeom>
              <a:rect b="b" l="l" r="r" t="t"/>
              <a:pathLst>
                <a:path extrusionOk="0" h="677" w="629">
                  <a:moveTo>
                    <a:pt x="194" y="1"/>
                  </a:moveTo>
                  <a:lnTo>
                    <a:pt x="97" y="49"/>
                  </a:lnTo>
                  <a:lnTo>
                    <a:pt x="49" y="146"/>
                  </a:lnTo>
                  <a:lnTo>
                    <a:pt x="1" y="242"/>
                  </a:lnTo>
                  <a:lnTo>
                    <a:pt x="1" y="339"/>
                  </a:lnTo>
                  <a:lnTo>
                    <a:pt x="1" y="484"/>
                  </a:lnTo>
                  <a:lnTo>
                    <a:pt x="97" y="580"/>
                  </a:lnTo>
                  <a:lnTo>
                    <a:pt x="194" y="628"/>
                  </a:lnTo>
                  <a:lnTo>
                    <a:pt x="290" y="677"/>
                  </a:lnTo>
                  <a:lnTo>
                    <a:pt x="435" y="628"/>
                  </a:lnTo>
                  <a:lnTo>
                    <a:pt x="532" y="580"/>
                  </a:lnTo>
                  <a:lnTo>
                    <a:pt x="580" y="532"/>
                  </a:lnTo>
                  <a:lnTo>
                    <a:pt x="628" y="435"/>
                  </a:lnTo>
                  <a:lnTo>
                    <a:pt x="628" y="291"/>
                  </a:lnTo>
                  <a:lnTo>
                    <a:pt x="628" y="194"/>
                  </a:lnTo>
                  <a:lnTo>
                    <a:pt x="532" y="49"/>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p:nvPr/>
          </p:nvSpPr>
          <p:spPr>
            <a:xfrm>
              <a:off x="3260925" y="2065875"/>
              <a:ext cx="15725" cy="16925"/>
            </a:xfrm>
            <a:custGeom>
              <a:rect b="b" l="l" r="r" t="t"/>
              <a:pathLst>
                <a:path extrusionOk="0" fill="none" h="677" w="629">
                  <a:moveTo>
                    <a:pt x="290" y="1"/>
                  </a:moveTo>
                  <a:lnTo>
                    <a:pt x="290" y="1"/>
                  </a:lnTo>
                  <a:lnTo>
                    <a:pt x="194" y="1"/>
                  </a:lnTo>
                  <a:lnTo>
                    <a:pt x="97" y="49"/>
                  </a:lnTo>
                  <a:lnTo>
                    <a:pt x="49" y="146"/>
                  </a:lnTo>
                  <a:lnTo>
                    <a:pt x="1" y="242"/>
                  </a:lnTo>
                  <a:lnTo>
                    <a:pt x="1" y="242"/>
                  </a:lnTo>
                  <a:lnTo>
                    <a:pt x="1" y="339"/>
                  </a:lnTo>
                  <a:lnTo>
                    <a:pt x="1" y="484"/>
                  </a:lnTo>
                  <a:lnTo>
                    <a:pt x="97" y="580"/>
                  </a:lnTo>
                  <a:lnTo>
                    <a:pt x="194" y="628"/>
                  </a:lnTo>
                  <a:lnTo>
                    <a:pt x="194" y="628"/>
                  </a:lnTo>
                  <a:lnTo>
                    <a:pt x="290" y="677"/>
                  </a:lnTo>
                  <a:lnTo>
                    <a:pt x="290" y="677"/>
                  </a:lnTo>
                  <a:lnTo>
                    <a:pt x="435" y="628"/>
                  </a:lnTo>
                  <a:lnTo>
                    <a:pt x="532" y="580"/>
                  </a:lnTo>
                  <a:lnTo>
                    <a:pt x="580" y="532"/>
                  </a:lnTo>
                  <a:lnTo>
                    <a:pt x="628" y="435"/>
                  </a:lnTo>
                  <a:lnTo>
                    <a:pt x="628" y="435"/>
                  </a:lnTo>
                  <a:lnTo>
                    <a:pt x="628" y="435"/>
                  </a:lnTo>
                  <a:lnTo>
                    <a:pt x="628" y="291"/>
                  </a:lnTo>
                  <a:lnTo>
                    <a:pt x="628" y="194"/>
                  </a:lnTo>
                  <a:lnTo>
                    <a:pt x="532" y="49"/>
                  </a:lnTo>
                  <a:lnTo>
                    <a:pt x="435" y="1"/>
                  </a:lnTo>
                  <a:lnTo>
                    <a:pt x="435" y="1"/>
                  </a:lnTo>
                  <a:lnTo>
                    <a:pt x="29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3277825" y="2010375"/>
              <a:ext cx="16925" cy="16925"/>
            </a:xfrm>
            <a:custGeom>
              <a:rect b="b" l="l" r="r" t="t"/>
              <a:pathLst>
                <a:path extrusionOk="0" h="677" w="677">
                  <a:moveTo>
                    <a:pt x="242" y="1"/>
                  </a:moveTo>
                  <a:lnTo>
                    <a:pt x="145" y="49"/>
                  </a:lnTo>
                  <a:lnTo>
                    <a:pt x="49" y="145"/>
                  </a:lnTo>
                  <a:lnTo>
                    <a:pt x="1" y="242"/>
                  </a:lnTo>
                  <a:lnTo>
                    <a:pt x="1" y="387"/>
                  </a:lnTo>
                  <a:lnTo>
                    <a:pt x="49" y="483"/>
                  </a:lnTo>
                  <a:lnTo>
                    <a:pt x="97" y="580"/>
                  </a:lnTo>
                  <a:lnTo>
                    <a:pt x="242" y="676"/>
                  </a:lnTo>
                  <a:lnTo>
                    <a:pt x="435" y="676"/>
                  </a:lnTo>
                  <a:lnTo>
                    <a:pt x="532" y="628"/>
                  </a:lnTo>
                  <a:lnTo>
                    <a:pt x="628" y="532"/>
                  </a:lnTo>
                  <a:lnTo>
                    <a:pt x="676" y="435"/>
                  </a:lnTo>
                  <a:lnTo>
                    <a:pt x="676" y="290"/>
                  </a:lnTo>
                  <a:lnTo>
                    <a:pt x="628" y="194"/>
                  </a:lnTo>
                  <a:lnTo>
                    <a:pt x="532" y="97"/>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3277825" y="2010375"/>
              <a:ext cx="16925" cy="16925"/>
            </a:xfrm>
            <a:custGeom>
              <a:rect b="b" l="l" r="r" t="t"/>
              <a:pathLst>
                <a:path extrusionOk="0" fill="none" h="677" w="677">
                  <a:moveTo>
                    <a:pt x="338" y="1"/>
                  </a:moveTo>
                  <a:lnTo>
                    <a:pt x="338" y="1"/>
                  </a:lnTo>
                  <a:lnTo>
                    <a:pt x="242" y="1"/>
                  </a:lnTo>
                  <a:lnTo>
                    <a:pt x="145" y="49"/>
                  </a:lnTo>
                  <a:lnTo>
                    <a:pt x="49" y="145"/>
                  </a:lnTo>
                  <a:lnTo>
                    <a:pt x="1" y="242"/>
                  </a:lnTo>
                  <a:lnTo>
                    <a:pt x="1" y="242"/>
                  </a:lnTo>
                  <a:lnTo>
                    <a:pt x="1" y="387"/>
                  </a:lnTo>
                  <a:lnTo>
                    <a:pt x="49" y="483"/>
                  </a:lnTo>
                  <a:lnTo>
                    <a:pt x="97" y="580"/>
                  </a:lnTo>
                  <a:lnTo>
                    <a:pt x="242" y="676"/>
                  </a:lnTo>
                  <a:lnTo>
                    <a:pt x="242" y="676"/>
                  </a:lnTo>
                  <a:lnTo>
                    <a:pt x="242" y="676"/>
                  </a:lnTo>
                  <a:lnTo>
                    <a:pt x="338" y="676"/>
                  </a:lnTo>
                  <a:lnTo>
                    <a:pt x="338" y="676"/>
                  </a:lnTo>
                  <a:lnTo>
                    <a:pt x="435" y="676"/>
                  </a:lnTo>
                  <a:lnTo>
                    <a:pt x="532" y="628"/>
                  </a:lnTo>
                  <a:lnTo>
                    <a:pt x="628" y="532"/>
                  </a:lnTo>
                  <a:lnTo>
                    <a:pt x="676" y="435"/>
                  </a:lnTo>
                  <a:lnTo>
                    <a:pt x="676" y="435"/>
                  </a:lnTo>
                  <a:lnTo>
                    <a:pt x="676" y="290"/>
                  </a:lnTo>
                  <a:lnTo>
                    <a:pt x="628" y="194"/>
                  </a:lnTo>
                  <a:lnTo>
                    <a:pt x="532" y="97"/>
                  </a:lnTo>
                  <a:lnTo>
                    <a:pt x="435" y="1"/>
                  </a:lnTo>
                  <a:lnTo>
                    <a:pt x="435" y="1"/>
                  </a:lnTo>
                  <a:lnTo>
                    <a:pt x="3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3241625" y="2029675"/>
              <a:ext cx="16925" cy="16925"/>
            </a:xfrm>
            <a:custGeom>
              <a:rect b="b" l="l" r="r" t="t"/>
              <a:pathLst>
                <a:path extrusionOk="0" h="677" w="677">
                  <a:moveTo>
                    <a:pt x="338" y="1"/>
                  </a:moveTo>
                  <a:lnTo>
                    <a:pt x="145" y="49"/>
                  </a:lnTo>
                  <a:lnTo>
                    <a:pt x="49" y="146"/>
                  </a:lnTo>
                  <a:lnTo>
                    <a:pt x="1" y="242"/>
                  </a:lnTo>
                  <a:lnTo>
                    <a:pt x="1" y="339"/>
                  </a:lnTo>
                  <a:lnTo>
                    <a:pt x="49" y="484"/>
                  </a:lnTo>
                  <a:lnTo>
                    <a:pt x="97" y="580"/>
                  </a:lnTo>
                  <a:lnTo>
                    <a:pt x="242" y="628"/>
                  </a:lnTo>
                  <a:lnTo>
                    <a:pt x="338" y="677"/>
                  </a:lnTo>
                  <a:lnTo>
                    <a:pt x="435" y="628"/>
                  </a:lnTo>
                  <a:lnTo>
                    <a:pt x="531" y="580"/>
                  </a:lnTo>
                  <a:lnTo>
                    <a:pt x="628" y="532"/>
                  </a:lnTo>
                  <a:lnTo>
                    <a:pt x="676" y="435"/>
                  </a:lnTo>
                  <a:lnTo>
                    <a:pt x="676" y="291"/>
                  </a:lnTo>
                  <a:lnTo>
                    <a:pt x="628" y="194"/>
                  </a:lnTo>
                  <a:lnTo>
                    <a:pt x="580" y="97"/>
                  </a:lnTo>
                  <a:lnTo>
                    <a:pt x="483" y="49"/>
                  </a:lnTo>
                  <a:lnTo>
                    <a:pt x="338"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3241625" y="2029675"/>
              <a:ext cx="16925" cy="16925"/>
            </a:xfrm>
            <a:custGeom>
              <a:rect b="b" l="l" r="r" t="t"/>
              <a:pathLst>
                <a:path extrusionOk="0" fill="none" h="677" w="677">
                  <a:moveTo>
                    <a:pt x="338" y="1"/>
                  </a:moveTo>
                  <a:lnTo>
                    <a:pt x="338" y="1"/>
                  </a:lnTo>
                  <a:lnTo>
                    <a:pt x="145" y="49"/>
                  </a:lnTo>
                  <a:lnTo>
                    <a:pt x="49" y="146"/>
                  </a:lnTo>
                  <a:lnTo>
                    <a:pt x="1" y="242"/>
                  </a:lnTo>
                  <a:lnTo>
                    <a:pt x="1" y="242"/>
                  </a:lnTo>
                  <a:lnTo>
                    <a:pt x="1" y="339"/>
                  </a:lnTo>
                  <a:lnTo>
                    <a:pt x="49" y="484"/>
                  </a:lnTo>
                  <a:lnTo>
                    <a:pt x="97" y="580"/>
                  </a:lnTo>
                  <a:lnTo>
                    <a:pt x="242" y="628"/>
                  </a:lnTo>
                  <a:lnTo>
                    <a:pt x="242" y="628"/>
                  </a:lnTo>
                  <a:lnTo>
                    <a:pt x="242" y="628"/>
                  </a:lnTo>
                  <a:lnTo>
                    <a:pt x="338" y="677"/>
                  </a:lnTo>
                  <a:lnTo>
                    <a:pt x="338" y="677"/>
                  </a:lnTo>
                  <a:lnTo>
                    <a:pt x="435" y="628"/>
                  </a:lnTo>
                  <a:lnTo>
                    <a:pt x="531" y="580"/>
                  </a:lnTo>
                  <a:lnTo>
                    <a:pt x="628" y="532"/>
                  </a:lnTo>
                  <a:lnTo>
                    <a:pt x="676" y="435"/>
                  </a:lnTo>
                  <a:lnTo>
                    <a:pt x="676" y="435"/>
                  </a:lnTo>
                  <a:lnTo>
                    <a:pt x="676" y="291"/>
                  </a:lnTo>
                  <a:lnTo>
                    <a:pt x="628" y="194"/>
                  </a:lnTo>
                  <a:lnTo>
                    <a:pt x="580" y="97"/>
                  </a:lnTo>
                  <a:lnTo>
                    <a:pt x="483" y="49"/>
                  </a:lnTo>
                  <a:lnTo>
                    <a:pt x="483" y="49"/>
                  </a:lnTo>
                  <a:lnTo>
                    <a:pt x="33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3233175" y="2057450"/>
              <a:ext cx="16925" cy="16900"/>
            </a:xfrm>
            <a:custGeom>
              <a:rect b="b" l="l" r="r" t="t"/>
              <a:pathLst>
                <a:path extrusionOk="0" h="676" w="677">
                  <a:moveTo>
                    <a:pt x="242" y="0"/>
                  </a:moveTo>
                  <a:lnTo>
                    <a:pt x="145" y="48"/>
                  </a:lnTo>
                  <a:lnTo>
                    <a:pt x="49" y="97"/>
                  </a:lnTo>
                  <a:lnTo>
                    <a:pt x="1" y="193"/>
                  </a:lnTo>
                  <a:lnTo>
                    <a:pt x="1" y="338"/>
                  </a:lnTo>
                  <a:lnTo>
                    <a:pt x="49" y="483"/>
                  </a:lnTo>
                  <a:lnTo>
                    <a:pt x="97" y="579"/>
                  </a:lnTo>
                  <a:lnTo>
                    <a:pt x="242" y="628"/>
                  </a:lnTo>
                  <a:lnTo>
                    <a:pt x="339" y="676"/>
                  </a:lnTo>
                  <a:lnTo>
                    <a:pt x="435" y="628"/>
                  </a:lnTo>
                  <a:lnTo>
                    <a:pt x="532" y="579"/>
                  </a:lnTo>
                  <a:lnTo>
                    <a:pt x="580" y="531"/>
                  </a:lnTo>
                  <a:lnTo>
                    <a:pt x="628" y="435"/>
                  </a:lnTo>
                  <a:lnTo>
                    <a:pt x="676" y="290"/>
                  </a:lnTo>
                  <a:lnTo>
                    <a:pt x="628" y="145"/>
                  </a:lnTo>
                  <a:lnTo>
                    <a:pt x="532" y="48"/>
                  </a:lnTo>
                  <a:lnTo>
                    <a:pt x="435" y="0"/>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233175" y="2057450"/>
              <a:ext cx="16925" cy="16900"/>
            </a:xfrm>
            <a:custGeom>
              <a:rect b="b" l="l" r="r" t="t"/>
              <a:pathLst>
                <a:path extrusionOk="0" fill="none" h="676" w="677">
                  <a:moveTo>
                    <a:pt x="339" y="0"/>
                  </a:moveTo>
                  <a:lnTo>
                    <a:pt x="339" y="0"/>
                  </a:lnTo>
                  <a:lnTo>
                    <a:pt x="242" y="0"/>
                  </a:lnTo>
                  <a:lnTo>
                    <a:pt x="145" y="48"/>
                  </a:lnTo>
                  <a:lnTo>
                    <a:pt x="49" y="97"/>
                  </a:lnTo>
                  <a:lnTo>
                    <a:pt x="1" y="193"/>
                  </a:lnTo>
                  <a:lnTo>
                    <a:pt x="1" y="193"/>
                  </a:lnTo>
                  <a:lnTo>
                    <a:pt x="1" y="338"/>
                  </a:lnTo>
                  <a:lnTo>
                    <a:pt x="49" y="483"/>
                  </a:lnTo>
                  <a:lnTo>
                    <a:pt x="97" y="579"/>
                  </a:lnTo>
                  <a:lnTo>
                    <a:pt x="242" y="628"/>
                  </a:lnTo>
                  <a:lnTo>
                    <a:pt x="242" y="628"/>
                  </a:lnTo>
                  <a:lnTo>
                    <a:pt x="242" y="628"/>
                  </a:lnTo>
                  <a:lnTo>
                    <a:pt x="339" y="676"/>
                  </a:lnTo>
                  <a:lnTo>
                    <a:pt x="339" y="676"/>
                  </a:lnTo>
                  <a:lnTo>
                    <a:pt x="435" y="628"/>
                  </a:lnTo>
                  <a:lnTo>
                    <a:pt x="532" y="579"/>
                  </a:lnTo>
                  <a:lnTo>
                    <a:pt x="580" y="531"/>
                  </a:lnTo>
                  <a:lnTo>
                    <a:pt x="628" y="435"/>
                  </a:lnTo>
                  <a:lnTo>
                    <a:pt x="628" y="435"/>
                  </a:lnTo>
                  <a:lnTo>
                    <a:pt x="676" y="290"/>
                  </a:lnTo>
                  <a:lnTo>
                    <a:pt x="628" y="145"/>
                  </a:lnTo>
                  <a:lnTo>
                    <a:pt x="532" y="48"/>
                  </a:lnTo>
                  <a:lnTo>
                    <a:pt x="435" y="0"/>
                  </a:lnTo>
                  <a:lnTo>
                    <a:pt x="435" y="0"/>
                  </a:lnTo>
                  <a:lnTo>
                    <a:pt x="33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3251275" y="2001925"/>
              <a:ext cx="15725" cy="16925"/>
            </a:xfrm>
            <a:custGeom>
              <a:rect b="b" l="l" r="r" t="t"/>
              <a:pathLst>
                <a:path extrusionOk="0" h="677" w="629">
                  <a:moveTo>
                    <a:pt x="194" y="1"/>
                  </a:moveTo>
                  <a:lnTo>
                    <a:pt x="97" y="49"/>
                  </a:lnTo>
                  <a:lnTo>
                    <a:pt x="49" y="146"/>
                  </a:lnTo>
                  <a:lnTo>
                    <a:pt x="1" y="242"/>
                  </a:lnTo>
                  <a:lnTo>
                    <a:pt x="1" y="339"/>
                  </a:lnTo>
                  <a:lnTo>
                    <a:pt x="1" y="483"/>
                  </a:lnTo>
                  <a:lnTo>
                    <a:pt x="97" y="580"/>
                  </a:lnTo>
                  <a:lnTo>
                    <a:pt x="194" y="628"/>
                  </a:lnTo>
                  <a:lnTo>
                    <a:pt x="339" y="677"/>
                  </a:lnTo>
                  <a:lnTo>
                    <a:pt x="435" y="628"/>
                  </a:lnTo>
                  <a:lnTo>
                    <a:pt x="532" y="628"/>
                  </a:lnTo>
                  <a:lnTo>
                    <a:pt x="580" y="532"/>
                  </a:lnTo>
                  <a:lnTo>
                    <a:pt x="628" y="435"/>
                  </a:lnTo>
                  <a:lnTo>
                    <a:pt x="628" y="290"/>
                  </a:lnTo>
                  <a:lnTo>
                    <a:pt x="628" y="194"/>
                  </a:lnTo>
                  <a:lnTo>
                    <a:pt x="532" y="97"/>
                  </a:lnTo>
                  <a:lnTo>
                    <a:pt x="435" y="1"/>
                  </a:lnTo>
                  <a:close/>
                </a:path>
              </a:pathLst>
            </a:custGeom>
            <a:solidFill>
              <a:srgbClr val="F2F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3251275" y="2001925"/>
              <a:ext cx="15725" cy="16925"/>
            </a:xfrm>
            <a:custGeom>
              <a:rect b="b" l="l" r="r" t="t"/>
              <a:pathLst>
                <a:path extrusionOk="0" fill="none" h="677" w="629">
                  <a:moveTo>
                    <a:pt x="339" y="1"/>
                  </a:moveTo>
                  <a:lnTo>
                    <a:pt x="339" y="1"/>
                  </a:lnTo>
                  <a:lnTo>
                    <a:pt x="194" y="1"/>
                  </a:lnTo>
                  <a:lnTo>
                    <a:pt x="97" y="49"/>
                  </a:lnTo>
                  <a:lnTo>
                    <a:pt x="49" y="146"/>
                  </a:lnTo>
                  <a:lnTo>
                    <a:pt x="1" y="242"/>
                  </a:lnTo>
                  <a:lnTo>
                    <a:pt x="1" y="242"/>
                  </a:lnTo>
                  <a:lnTo>
                    <a:pt x="1" y="339"/>
                  </a:lnTo>
                  <a:lnTo>
                    <a:pt x="1" y="483"/>
                  </a:lnTo>
                  <a:lnTo>
                    <a:pt x="97" y="580"/>
                  </a:lnTo>
                  <a:lnTo>
                    <a:pt x="194" y="628"/>
                  </a:lnTo>
                  <a:lnTo>
                    <a:pt x="194" y="628"/>
                  </a:lnTo>
                  <a:lnTo>
                    <a:pt x="339" y="677"/>
                  </a:lnTo>
                  <a:lnTo>
                    <a:pt x="339" y="677"/>
                  </a:lnTo>
                  <a:lnTo>
                    <a:pt x="435" y="628"/>
                  </a:lnTo>
                  <a:lnTo>
                    <a:pt x="532" y="628"/>
                  </a:lnTo>
                  <a:lnTo>
                    <a:pt x="580" y="532"/>
                  </a:lnTo>
                  <a:lnTo>
                    <a:pt x="628" y="435"/>
                  </a:lnTo>
                  <a:lnTo>
                    <a:pt x="628" y="435"/>
                  </a:lnTo>
                  <a:lnTo>
                    <a:pt x="628" y="290"/>
                  </a:lnTo>
                  <a:lnTo>
                    <a:pt x="628" y="194"/>
                  </a:lnTo>
                  <a:lnTo>
                    <a:pt x="532" y="97"/>
                  </a:lnTo>
                  <a:lnTo>
                    <a:pt x="435" y="1"/>
                  </a:lnTo>
                  <a:lnTo>
                    <a:pt x="435" y="1"/>
                  </a:lnTo>
                  <a:lnTo>
                    <a:pt x="33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3385225" y="1965725"/>
              <a:ext cx="44675" cy="68825"/>
            </a:xfrm>
            <a:custGeom>
              <a:rect b="b" l="l" r="r" t="t"/>
              <a:pathLst>
                <a:path extrusionOk="0" h="2753" w="1787">
                  <a:moveTo>
                    <a:pt x="338" y="1"/>
                  </a:moveTo>
                  <a:lnTo>
                    <a:pt x="49" y="966"/>
                  </a:lnTo>
                  <a:lnTo>
                    <a:pt x="0" y="1207"/>
                  </a:lnTo>
                  <a:lnTo>
                    <a:pt x="0" y="1401"/>
                  </a:lnTo>
                  <a:lnTo>
                    <a:pt x="0" y="1642"/>
                  </a:lnTo>
                  <a:lnTo>
                    <a:pt x="97" y="1835"/>
                  </a:lnTo>
                  <a:lnTo>
                    <a:pt x="242" y="2028"/>
                  </a:lnTo>
                  <a:lnTo>
                    <a:pt x="387" y="2221"/>
                  </a:lnTo>
                  <a:lnTo>
                    <a:pt x="580" y="2318"/>
                  </a:lnTo>
                  <a:lnTo>
                    <a:pt x="773" y="2414"/>
                  </a:lnTo>
                  <a:lnTo>
                    <a:pt x="1786" y="2752"/>
                  </a:lnTo>
                  <a:lnTo>
                    <a:pt x="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1158825" y="1259800"/>
              <a:ext cx="393425" cy="393425"/>
            </a:xfrm>
            <a:custGeom>
              <a:rect b="b" l="l" r="r" t="t"/>
              <a:pathLst>
                <a:path extrusionOk="0" h="15737" w="15737">
                  <a:moveTo>
                    <a:pt x="7917" y="1"/>
                  </a:moveTo>
                  <a:lnTo>
                    <a:pt x="7145" y="49"/>
                  </a:lnTo>
                  <a:lnTo>
                    <a:pt x="6372" y="146"/>
                  </a:lnTo>
                  <a:lnTo>
                    <a:pt x="5600" y="339"/>
                  </a:lnTo>
                  <a:lnTo>
                    <a:pt x="4876" y="628"/>
                  </a:lnTo>
                  <a:lnTo>
                    <a:pt x="4152" y="966"/>
                  </a:lnTo>
                  <a:lnTo>
                    <a:pt x="3476" y="1352"/>
                  </a:lnTo>
                  <a:lnTo>
                    <a:pt x="2849" y="1835"/>
                  </a:lnTo>
                  <a:lnTo>
                    <a:pt x="2270" y="2366"/>
                  </a:lnTo>
                  <a:lnTo>
                    <a:pt x="1739" y="2897"/>
                  </a:lnTo>
                  <a:lnTo>
                    <a:pt x="1304" y="3524"/>
                  </a:lnTo>
                  <a:lnTo>
                    <a:pt x="918" y="4200"/>
                  </a:lnTo>
                  <a:lnTo>
                    <a:pt x="580" y="4876"/>
                  </a:lnTo>
                  <a:lnTo>
                    <a:pt x="339" y="5552"/>
                  </a:lnTo>
                  <a:lnTo>
                    <a:pt x="146" y="6324"/>
                  </a:lnTo>
                  <a:lnTo>
                    <a:pt x="49" y="7048"/>
                  </a:lnTo>
                  <a:lnTo>
                    <a:pt x="1" y="7820"/>
                  </a:lnTo>
                  <a:lnTo>
                    <a:pt x="49" y="8593"/>
                  </a:lnTo>
                  <a:lnTo>
                    <a:pt x="146" y="9365"/>
                  </a:lnTo>
                  <a:lnTo>
                    <a:pt x="339" y="10137"/>
                  </a:lnTo>
                  <a:lnTo>
                    <a:pt x="580" y="10861"/>
                  </a:lnTo>
                  <a:lnTo>
                    <a:pt x="966" y="11633"/>
                  </a:lnTo>
                  <a:lnTo>
                    <a:pt x="1352" y="12309"/>
                  </a:lnTo>
                  <a:lnTo>
                    <a:pt x="1835" y="12888"/>
                  </a:lnTo>
                  <a:lnTo>
                    <a:pt x="2366" y="13468"/>
                  </a:lnTo>
                  <a:lnTo>
                    <a:pt x="2897" y="13999"/>
                  </a:lnTo>
                  <a:lnTo>
                    <a:pt x="3525" y="14433"/>
                  </a:lnTo>
                  <a:lnTo>
                    <a:pt x="4200" y="14819"/>
                  </a:lnTo>
                  <a:lnTo>
                    <a:pt x="4876" y="15157"/>
                  </a:lnTo>
                  <a:lnTo>
                    <a:pt x="5552" y="15398"/>
                  </a:lnTo>
                  <a:lnTo>
                    <a:pt x="6324" y="15591"/>
                  </a:lnTo>
                  <a:lnTo>
                    <a:pt x="7048" y="15688"/>
                  </a:lnTo>
                  <a:lnTo>
                    <a:pt x="7820" y="15736"/>
                  </a:lnTo>
                  <a:lnTo>
                    <a:pt x="8593" y="15688"/>
                  </a:lnTo>
                  <a:lnTo>
                    <a:pt x="9365" y="15591"/>
                  </a:lnTo>
                  <a:lnTo>
                    <a:pt x="10137" y="15398"/>
                  </a:lnTo>
                  <a:lnTo>
                    <a:pt x="10861" y="15157"/>
                  </a:lnTo>
                  <a:lnTo>
                    <a:pt x="11634" y="14819"/>
                  </a:lnTo>
                  <a:lnTo>
                    <a:pt x="12309" y="14385"/>
                  </a:lnTo>
                  <a:lnTo>
                    <a:pt x="12889" y="13902"/>
                  </a:lnTo>
                  <a:lnTo>
                    <a:pt x="13468" y="13419"/>
                  </a:lnTo>
                  <a:lnTo>
                    <a:pt x="13999" y="12840"/>
                  </a:lnTo>
                  <a:lnTo>
                    <a:pt x="14433" y="12213"/>
                  </a:lnTo>
                  <a:lnTo>
                    <a:pt x="14819" y="11585"/>
                  </a:lnTo>
                  <a:lnTo>
                    <a:pt x="15157" y="10861"/>
                  </a:lnTo>
                  <a:lnTo>
                    <a:pt x="15399" y="10185"/>
                  </a:lnTo>
                  <a:lnTo>
                    <a:pt x="15592" y="9461"/>
                  </a:lnTo>
                  <a:lnTo>
                    <a:pt x="15688" y="8689"/>
                  </a:lnTo>
                  <a:lnTo>
                    <a:pt x="15736" y="7917"/>
                  </a:lnTo>
                  <a:lnTo>
                    <a:pt x="15688" y="7144"/>
                  </a:lnTo>
                  <a:lnTo>
                    <a:pt x="15592" y="6372"/>
                  </a:lnTo>
                  <a:lnTo>
                    <a:pt x="15399" y="5600"/>
                  </a:lnTo>
                  <a:lnTo>
                    <a:pt x="15157" y="4876"/>
                  </a:lnTo>
                  <a:lnTo>
                    <a:pt x="14819" y="4152"/>
                  </a:lnTo>
                  <a:lnTo>
                    <a:pt x="14385" y="3476"/>
                  </a:lnTo>
                  <a:lnTo>
                    <a:pt x="13902" y="2849"/>
                  </a:lnTo>
                  <a:lnTo>
                    <a:pt x="13420" y="2269"/>
                  </a:lnTo>
                  <a:lnTo>
                    <a:pt x="12840" y="1738"/>
                  </a:lnTo>
                  <a:lnTo>
                    <a:pt x="12213" y="1304"/>
                  </a:lnTo>
                  <a:lnTo>
                    <a:pt x="11585" y="918"/>
                  </a:lnTo>
                  <a:lnTo>
                    <a:pt x="10861" y="628"/>
                  </a:lnTo>
                  <a:lnTo>
                    <a:pt x="10186" y="339"/>
                  </a:lnTo>
                  <a:lnTo>
                    <a:pt x="9462" y="146"/>
                  </a:lnTo>
                  <a:lnTo>
                    <a:pt x="8689" y="49"/>
                  </a:lnTo>
                  <a:lnTo>
                    <a:pt x="791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p:nvPr/>
          </p:nvSpPr>
          <p:spPr>
            <a:xfrm>
              <a:off x="1158825" y="1259800"/>
              <a:ext cx="393425" cy="393425"/>
            </a:xfrm>
            <a:custGeom>
              <a:rect b="b" l="l" r="r" t="t"/>
              <a:pathLst>
                <a:path extrusionOk="0" fill="none" h="15737" w="15737">
                  <a:moveTo>
                    <a:pt x="4876" y="628"/>
                  </a:moveTo>
                  <a:lnTo>
                    <a:pt x="4876" y="628"/>
                  </a:lnTo>
                  <a:lnTo>
                    <a:pt x="5600" y="339"/>
                  </a:lnTo>
                  <a:lnTo>
                    <a:pt x="6372" y="146"/>
                  </a:lnTo>
                  <a:lnTo>
                    <a:pt x="7145" y="49"/>
                  </a:lnTo>
                  <a:lnTo>
                    <a:pt x="7917" y="1"/>
                  </a:lnTo>
                  <a:lnTo>
                    <a:pt x="8689" y="49"/>
                  </a:lnTo>
                  <a:lnTo>
                    <a:pt x="9462" y="146"/>
                  </a:lnTo>
                  <a:lnTo>
                    <a:pt x="10186" y="339"/>
                  </a:lnTo>
                  <a:lnTo>
                    <a:pt x="10861" y="628"/>
                  </a:lnTo>
                  <a:lnTo>
                    <a:pt x="11585" y="918"/>
                  </a:lnTo>
                  <a:lnTo>
                    <a:pt x="12213" y="1304"/>
                  </a:lnTo>
                  <a:lnTo>
                    <a:pt x="12840" y="1738"/>
                  </a:lnTo>
                  <a:lnTo>
                    <a:pt x="13420" y="2269"/>
                  </a:lnTo>
                  <a:lnTo>
                    <a:pt x="13902" y="2849"/>
                  </a:lnTo>
                  <a:lnTo>
                    <a:pt x="14385" y="3476"/>
                  </a:lnTo>
                  <a:lnTo>
                    <a:pt x="14819" y="4152"/>
                  </a:lnTo>
                  <a:lnTo>
                    <a:pt x="15157" y="4876"/>
                  </a:lnTo>
                  <a:lnTo>
                    <a:pt x="15157" y="4876"/>
                  </a:lnTo>
                  <a:lnTo>
                    <a:pt x="15399" y="5600"/>
                  </a:lnTo>
                  <a:lnTo>
                    <a:pt x="15592" y="6372"/>
                  </a:lnTo>
                  <a:lnTo>
                    <a:pt x="15688" y="7144"/>
                  </a:lnTo>
                  <a:lnTo>
                    <a:pt x="15736" y="7917"/>
                  </a:lnTo>
                  <a:lnTo>
                    <a:pt x="15688" y="8689"/>
                  </a:lnTo>
                  <a:lnTo>
                    <a:pt x="15592" y="9461"/>
                  </a:lnTo>
                  <a:lnTo>
                    <a:pt x="15399" y="10185"/>
                  </a:lnTo>
                  <a:lnTo>
                    <a:pt x="15157" y="10861"/>
                  </a:lnTo>
                  <a:lnTo>
                    <a:pt x="14819" y="11585"/>
                  </a:lnTo>
                  <a:lnTo>
                    <a:pt x="14433" y="12213"/>
                  </a:lnTo>
                  <a:lnTo>
                    <a:pt x="13999" y="12840"/>
                  </a:lnTo>
                  <a:lnTo>
                    <a:pt x="13468" y="13419"/>
                  </a:lnTo>
                  <a:lnTo>
                    <a:pt x="12889" y="13902"/>
                  </a:lnTo>
                  <a:lnTo>
                    <a:pt x="12309" y="14385"/>
                  </a:lnTo>
                  <a:lnTo>
                    <a:pt x="11634" y="14819"/>
                  </a:lnTo>
                  <a:lnTo>
                    <a:pt x="10861" y="15157"/>
                  </a:lnTo>
                  <a:lnTo>
                    <a:pt x="10861" y="15157"/>
                  </a:lnTo>
                  <a:lnTo>
                    <a:pt x="10137" y="15398"/>
                  </a:lnTo>
                  <a:lnTo>
                    <a:pt x="9365" y="15591"/>
                  </a:lnTo>
                  <a:lnTo>
                    <a:pt x="8593" y="15688"/>
                  </a:lnTo>
                  <a:lnTo>
                    <a:pt x="7820" y="15736"/>
                  </a:lnTo>
                  <a:lnTo>
                    <a:pt x="7048" y="15688"/>
                  </a:lnTo>
                  <a:lnTo>
                    <a:pt x="6324" y="15591"/>
                  </a:lnTo>
                  <a:lnTo>
                    <a:pt x="5552" y="15398"/>
                  </a:lnTo>
                  <a:lnTo>
                    <a:pt x="4876" y="15157"/>
                  </a:lnTo>
                  <a:lnTo>
                    <a:pt x="4200" y="14819"/>
                  </a:lnTo>
                  <a:lnTo>
                    <a:pt x="3525" y="14433"/>
                  </a:lnTo>
                  <a:lnTo>
                    <a:pt x="2897" y="13999"/>
                  </a:lnTo>
                  <a:lnTo>
                    <a:pt x="2366" y="13468"/>
                  </a:lnTo>
                  <a:lnTo>
                    <a:pt x="1835" y="12888"/>
                  </a:lnTo>
                  <a:lnTo>
                    <a:pt x="1352" y="12309"/>
                  </a:lnTo>
                  <a:lnTo>
                    <a:pt x="966" y="11633"/>
                  </a:lnTo>
                  <a:lnTo>
                    <a:pt x="580" y="10861"/>
                  </a:lnTo>
                  <a:lnTo>
                    <a:pt x="580" y="10861"/>
                  </a:lnTo>
                  <a:lnTo>
                    <a:pt x="339" y="10137"/>
                  </a:lnTo>
                  <a:lnTo>
                    <a:pt x="146" y="9365"/>
                  </a:lnTo>
                  <a:lnTo>
                    <a:pt x="49" y="8593"/>
                  </a:lnTo>
                  <a:lnTo>
                    <a:pt x="1" y="7820"/>
                  </a:lnTo>
                  <a:lnTo>
                    <a:pt x="49" y="7048"/>
                  </a:lnTo>
                  <a:lnTo>
                    <a:pt x="146" y="6324"/>
                  </a:lnTo>
                  <a:lnTo>
                    <a:pt x="339" y="5552"/>
                  </a:lnTo>
                  <a:lnTo>
                    <a:pt x="580" y="4876"/>
                  </a:lnTo>
                  <a:lnTo>
                    <a:pt x="918" y="4200"/>
                  </a:lnTo>
                  <a:lnTo>
                    <a:pt x="1304" y="3524"/>
                  </a:lnTo>
                  <a:lnTo>
                    <a:pt x="1739" y="2897"/>
                  </a:lnTo>
                  <a:lnTo>
                    <a:pt x="2270" y="2366"/>
                  </a:lnTo>
                  <a:lnTo>
                    <a:pt x="2849" y="1835"/>
                  </a:lnTo>
                  <a:lnTo>
                    <a:pt x="3476" y="1352"/>
                  </a:lnTo>
                  <a:lnTo>
                    <a:pt x="4152" y="966"/>
                  </a:lnTo>
                  <a:lnTo>
                    <a:pt x="4876" y="6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1225200" y="1326175"/>
              <a:ext cx="261875" cy="261875"/>
            </a:xfrm>
            <a:custGeom>
              <a:rect b="b" l="l" r="r" t="t"/>
              <a:pathLst>
                <a:path extrusionOk="0" h="10475" w="10475">
                  <a:moveTo>
                    <a:pt x="1400" y="6420"/>
                  </a:moveTo>
                  <a:lnTo>
                    <a:pt x="1545" y="6806"/>
                  </a:lnTo>
                  <a:lnTo>
                    <a:pt x="1690" y="7144"/>
                  </a:lnTo>
                  <a:lnTo>
                    <a:pt x="1545" y="6758"/>
                  </a:lnTo>
                  <a:lnTo>
                    <a:pt x="1400" y="6420"/>
                  </a:lnTo>
                  <a:close/>
                  <a:moveTo>
                    <a:pt x="1690" y="7144"/>
                  </a:moveTo>
                  <a:lnTo>
                    <a:pt x="1931" y="7482"/>
                  </a:lnTo>
                  <a:lnTo>
                    <a:pt x="2125" y="7772"/>
                  </a:lnTo>
                  <a:lnTo>
                    <a:pt x="1931" y="7434"/>
                  </a:lnTo>
                  <a:lnTo>
                    <a:pt x="1690" y="7144"/>
                  </a:lnTo>
                  <a:close/>
                  <a:moveTo>
                    <a:pt x="2125" y="7772"/>
                  </a:moveTo>
                  <a:lnTo>
                    <a:pt x="2414" y="8061"/>
                  </a:lnTo>
                  <a:lnTo>
                    <a:pt x="2704" y="8303"/>
                  </a:lnTo>
                  <a:lnTo>
                    <a:pt x="2414" y="8013"/>
                  </a:lnTo>
                  <a:lnTo>
                    <a:pt x="2125" y="7772"/>
                  </a:lnTo>
                  <a:close/>
                  <a:moveTo>
                    <a:pt x="5648" y="918"/>
                  </a:moveTo>
                  <a:lnTo>
                    <a:pt x="6083" y="966"/>
                  </a:lnTo>
                  <a:lnTo>
                    <a:pt x="6517" y="1111"/>
                  </a:lnTo>
                  <a:lnTo>
                    <a:pt x="6903" y="1255"/>
                  </a:lnTo>
                  <a:lnTo>
                    <a:pt x="7289" y="1400"/>
                  </a:lnTo>
                  <a:lnTo>
                    <a:pt x="7627" y="1642"/>
                  </a:lnTo>
                  <a:lnTo>
                    <a:pt x="7965" y="1883"/>
                  </a:lnTo>
                  <a:lnTo>
                    <a:pt x="8303" y="2173"/>
                  </a:lnTo>
                  <a:lnTo>
                    <a:pt x="8544" y="2462"/>
                  </a:lnTo>
                  <a:lnTo>
                    <a:pt x="8834" y="2800"/>
                  </a:lnTo>
                  <a:lnTo>
                    <a:pt x="9027" y="3186"/>
                  </a:lnTo>
                  <a:lnTo>
                    <a:pt x="9220" y="3524"/>
                  </a:lnTo>
                  <a:lnTo>
                    <a:pt x="9365" y="3959"/>
                  </a:lnTo>
                  <a:lnTo>
                    <a:pt x="9461" y="4345"/>
                  </a:lnTo>
                  <a:lnTo>
                    <a:pt x="9558" y="4779"/>
                  </a:lnTo>
                  <a:lnTo>
                    <a:pt x="9558" y="5213"/>
                  </a:lnTo>
                  <a:lnTo>
                    <a:pt x="9558" y="5696"/>
                  </a:lnTo>
                  <a:lnTo>
                    <a:pt x="9461" y="6082"/>
                  </a:lnTo>
                  <a:lnTo>
                    <a:pt x="9365" y="6517"/>
                  </a:lnTo>
                  <a:lnTo>
                    <a:pt x="9220" y="6903"/>
                  </a:lnTo>
                  <a:lnTo>
                    <a:pt x="9027" y="7289"/>
                  </a:lnTo>
                  <a:lnTo>
                    <a:pt x="8834" y="7675"/>
                  </a:lnTo>
                  <a:lnTo>
                    <a:pt x="8544" y="8013"/>
                  </a:lnTo>
                  <a:lnTo>
                    <a:pt x="8303" y="8303"/>
                  </a:lnTo>
                  <a:lnTo>
                    <a:pt x="7965" y="8592"/>
                  </a:lnTo>
                  <a:lnTo>
                    <a:pt x="7627" y="8834"/>
                  </a:lnTo>
                  <a:lnTo>
                    <a:pt x="7289" y="9027"/>
                  </a:lnTo>
                  <a:lnTo>
                    <a:pt x="6903" y="9220"/>
                  </a:lnTo>
                  <a:lnTo>
                    <a:pt x="6517" y="9365"/>
                  </a:lnTo>
                  <a:lnTo>
                    <a:pt x="6083" y="9461"/>
                  </a:lnTo>
                  <a:lnTo>
                    <a:pt x="5648" y="9558"/>
                  </a:lnTo>
                  <a:lnTo>
                    <a:pt x="4779" y="9558"/>
                  </a:lnTo>
                  <a:lnTo>
                    <a:pt x="4345" y="9461"/>
                  </a:lnTo>
                  <a:lnTo>
                    <a:pt x="3910" y="9365"/>
                  </a:lnTo>
                  <a:lnTo>
                    <a:pt x="3524" y="9220"/>
                  </a:lnTo>
                  <a:lnTo>
                    <a:pt x="3138" y="9027"/>
                  </a:lnTo>
                  <a:lnTo>
                    <a:pt x="2800" y="8834"/>
                  </a:lnTo>
                  <a:lnTo>
                    <a:pt x="2462" y="8592"/>
                  </a:lnTo>
                  <a:lnTo>
                    <a:pt x="2173" y="8303"/>
                  </a:lnTo>
                  <a:lnTo>
                    <a:pt x="1883" y="8013"/>
                  </a:lnTo>
                  <a:lnTo>
                    <a:pt x="1642" y="7675"/>
                  </a:lnTo>
                  <a:lnTo>
                    <a:pt x="1400" y="7289"/>
                  </a:lnTo>
                  <a:lnTo>
                    <a:pt x="1207" y="6903"/>
                  </a:lnTo>
                  <a:lnTo>
                    <a:pt x="1063" y="6517"/>
                  </a:lnTo>
                  <a:lnTo>
                    <a:pt x="966" y="6082"/>
                  </a:lnTo>
                  <a:lnTo>
                    <a:pt x="918" y="5696"/>
                  </a:lnTo>
                  <a:lnTo>
                    <a:pt x="870" y="5213"/>
                  </a:lnTo>
                  <a:lnTo>
                    <a:pt x="918" y="4779"/>
                  </a:lnTo>
                  <a:lnTo>
                    <a:pt x="966" y="4345"/>
                  </a:lnTo>
                  <a:lnTo>
                    <a:pt x="1063" y="3959"/>
                  </a:lnTo>
                  <a:lnTo>
                    <a:pt x="1207" y="3524"/>
                  </a:lnTo>
                  <a:lnTo>
                    <a:pt x="1400" y="3186"/>
                  </a:lnTo>
                  <a:lnTo>
                    <a:pt x="1642" y="2800"/>
                  </a:lnTo>
                  <a:lnTo>
                    <a:pt x="1883" y="2462"/>
                  </a:lnTo>
                  <a:lnTo>
                    <a:pt x="2173" y="2173"/>
                  </a:lnTo>
                  <a:lnTo>
                    <a:pt x="2462" y="1883"/>
                  </a:lnTo>
                  <a:lnTo>
                    <a:pt x="2800" y="1642"/>
                  </a:lnTo>
                  <a:lnTo>
                    <a:pt x="3138" y="1400"/>
                  </a:lnTo>
                  <a:lnTo>
                    <a:pt x="3524" y="1255"/>
                  </a:lnTo>
                  <a:lnTo>
                    <a:pt x="3910" y="1111"/>
                  </a:lnTo>
                  <a:lnTo>
                    <a:pt x="4345" y="966"/>
                  </a:lnTo>
                  <a:lnTo>
                    <a:pt x="4779" y="918"/>
                  </a:lnTo>
                  <a:close/>
                  <a:moveTo>
                    <a:pt x="4683" y="1"/>
                  </a:moveTo>
                  <a:lnTo>
                    <a:pt x="4152" y="97"/>
                  </a:lnTo>
                  <a:lnTo>
                    <a:pt x="3669" y="242"/>
                  </a:lnTo>
                  <a:lnTo>
                    <a:pt x="3186" y="387"/>
                  </a:lnTo>
                  <a:lnTo>
                    <a:pt x="2704" y="628"/>
                  </a:lnTo>
                  <a:lnTo>
                    <a:pt x="2318" y="869"/>
                  </a:lnTo>
                  <a:lnTo>
                    <a:pt x="1883" y="1159"/>
                  </a:lnTo>
                  <a:lnTo>
                    <a:pt x="1497" y="1497"/>
                  </a:lnTo>
                  <a:lnTo>
                    <a:pt x="1159" y="1883"/>
                  </a:lnTo>
                  <a:lnTo>
                    <a:pt x="870" y="2317"/>
                  </a:lnTo>
                  <a:lnTo>
                    <a:pt x="628" y="2704"/>
                  </a:lnTo>
                  <a:lnTo>
                    <a:pt x="387" y="3186"/>
                  </a:lnTo>
                  <a:lnTo>
                    <a:pt x="242" y="3669"/>
                  </a:lnTo>
                  <a:lnTo>
                    <a:pt x="97" y="4152"/>
                  </a:lnTo>
                  <a:lnTo>
                    <a:pt x="1" y="4683"/>
                  </a:lnTo>
                  <a:lnTo>
                    <a:pt x="1" y="5213"/>
                  </a:lnTo>
                  <a:lnTo>
                    <a:pt x="1" y="5744"/>
                  </a:lnTo>
                  <a:lnTo>
                    <a:pt x="97" y="6275"/>
                  </a:lnTo>
                  <a:lnTo>
                    <a:pt x="242" y="6758"/>
                  </a:lnTo>
                  <a:lnTo>
                    <a:pt x="387" y="7241"/>
                  </a:lnTo>
                  <a:lnTo>
                    <a:pt x="628" y="7723"/>
                  </a:lnTo>
                  <a:lnTo>
                    <a:pt x="870" y="8158"/>
                  </a:lnTo>
                  <a:lnTo>
                    <a:pt x="1159" y="8544"/>
                  </a:lnTo>
                  <a:lnTo>
                    <a:pt x="1497" y="8930"/>
                  </a:lnTo>
                  <a:lnTo>
                    <a:pt x="1883" y="9268"/>
                  </a:lnTo>
                  <a:lnTo>
                    <a:pt x="2318" y="9558"/>
                  </a:lnTo>
                  <a:lnTo>
                    <a:pt x="2704" y="9799"/>
                  </a:lnTo>
                  <a:lnTo>
                    <a:pt x="3186" y="10040"/>
                  </a:lnTo>
                  <a:lnTo>
                    <a:pt x="3669" y="10233"/>
                  </a:lnTo>
                  <a:lnTo>
                    <a:pt x="4152" y="10330"/>
                  </a:lnTo>
                  <a:lnTo>
                    <a:pt x="4683" y="10426"/>
                  </a:lnTo>
                  <a:lnTo>
                    <a:pt x="5214" y="10475"/>
                  </a:lnTo>
                  <a:lnTo>
                    <a:pt x="5745" y="10426"/>
                  </a:lnTo>
                  <a:lnTo>
                    <a:pt x="6276" y="10330"/>
                  </a:lnTo>
                  <a:lnTo>
                    <a:pt x="6758" y="10233"/>
                  </a:lnTo>
                  <a:lnTo>
                    <a:pt x="7241" y="10040"/>
                  </a:lnTo>
                  <a:lnTo>
                    <a:pt x="7724" y="9799"/>
                  </a:lnTo>
                  <a:lnTo>
                    <a:pt x="8158" y="9558"/>
                  </a:lnTo>
                  <a:lnTo>
                    <a:pt x="8544" y="9268"/>
                  </a:lnTo>
                  <a:lnTo>
                    <a:pt x="8930" y="8930"/>
                  </a:lnTo>
                  <a:lnTo>
                    <a:pt x="9268" y="8544"/>
                  </a:lnTo>
                  <a:lnTo>
                    <a:pt x="9558" y="8158"/>
                  </a:lnTo>
                  <a:lnTo>
                    <a:pt x="9799" y="7723"/>
                  </a:lnTo>
                  <a:lnTo>
                    <a:pt x="10041" y="7241"/>
                  </a:lnTo>
                  <a:lnTo>
                    <a:pt x="10234" y="6758"/>
                  </a:lnTo>
                  <a:lnTo>
                    <a:pt x="10330" y="6275"/>
                  </a:lnTo>
                  <a:lnTo>
                    <a:pt x="10427" y="5744"/>
                  </a:lnTo>
                  <a:lnTo>
                    <a:pt x="10475" y="5213"/>
                  </a:lnTo>
                  <a:lnTo>
                    <a:pt x="10427" y="4683"/>
                  </a:lnTo>
                  <a:lnTo>
                    <a:pt x="10330" y="4152"/>
                  </a:lnTo>
                  <a:lnTo>
                    <a:pt x="10234" y="3669"/>
                  </a:lnTo>
                  <a:lnTo>
                    <a:pt x="10041" y="3186"/>
                  </a:lnTo>
                  <a:lnTo>
                    <a:pt x="9847" y="2704"/>
                  </a:lnTo>
                  <a:lnTo>
                    <a:pt x="9558" y="2317"/>
                  </a:lnTo>
                  <a:lnTo>
                    <a:pt x="9268" y="1883"/>
                  </a:lnTo>
                  <a:lnTo>
                    <a:pt x="8930" y="1545"/>
                  </a:lnTo>
                  <a:lnTo>
                    <a:pt x="8544" y="1207"/>
                  </a:lnTo>
                  <a:lnTo>
                    <a:pt x="8158" y="869"/>
                  </a:lnTo>
                  <a:lnTo>
                    <a:pt x="7724" y="628"/>
                  </a:lnTo>
                  <a:lnTo>
                    <a:pt x="7241" y="387"/>
                  </a:lnTo>
                  <a:lnTo>
                    <a:pt x="6807" y="242"/>
                  </a:lnTo>
                  <a:lnTo>
                    <a:pt x="6276" y="97"/>
                  </a:lnTo>
                  <a:lnTo>
                    <a:pt x="5745" y="1"/>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p:cNvSpPr/>
            <p:nvPr/>
          </p:nvSpPr>
          <p:spPr>
            <a:xfrm>
              <a:off x="1255375" y="1456500"/>
              <a:ext cx="100175" cy="100175"/>
            </a:xfrm>
            <a:custGeom>
              <a:rect b="b" l="l" r="r" t="t"/>
              <a:pathLst>
                <a:path extrusionOk="0" fill="none" h="4007" w="4007">
                  <a:moveTo>
                    <a:pt x="0" y="0"/>
                  </a:moveTo>
                  <a:lnTo>
                    <a:pt x="0" y="0"/>
                  </a:lnTo>
                  <a:lnTo>
                    <a:pt x="0" y="0"/>
                  </a:lnTo>
                  <a:lnTo>
                    <a:pt x="0" y="0"/>
                  </a:lnTo>
                  <a:lnTo>
                    <a:pt x="49" y="435"/>
                  </a:lnTo>
                  <a:lnTo>
                    <a:pt x="97" y="821"/>
                  </a:lnTo>
                  <a:lnTo>
                    <a:pt x="193" y="1207"/>
                  </a:lnTo>
                  <a:lnTo>
                    <a:pt x="338" y="1593"/>
                  </a:lnTo>
                  <a:lnTo>
                    <a:pt x="483" y="1931"/>
                  </a:lnTo>
                  <a:lnTo>
                    <a:pt x="724" y="2269"/>
                  </a:lnTo>
                  <a:lnTo>
                    <a:pt x="918" y="2559"/>
                  </a:lnTo>
                  <a:lnTo>
                    <a:pt x="1207" y="2848"/>
                  </a:lnTo>
                  <a:lnTo>
                    <a:pt x="1497" y="3090"/>
                  </a:lnTo>
                  <a:lnTo>
                    <a:pt x="1786" y="3331"/>
                  </a:lnTo>
                  <a:lnTo>
                    <a:pt x="2124" y="3524"/>
                  </a:lnTo>
                  <a:lnTo>
                    <a:pt x="2462" y="3669"/>
                  </a:lnTo>
                  <a:lnTo>
                    <a:pt x="2800" y="3814"/>
                  </a:lnTo>
                  <a:lnTo>
                    <a:pt x="3186" y="3910"/>
                  </a:lnTo>
                  <a:lnTo>
                    <a:pt x="3621" y="3958"/>
                  </a:lnTo>
                  <a:lnTo>
                    <a:pt x="4007" y="4007"/>
                  </a:lnTo>
                  <a:lnTo>
                    <a:pt x="4007" y="4007"/>
                  </a:lnTo>
                  <a:lnTo>
                    <a:pt x="4007" y="4007"/>
                  </a:lnTo>
                  <a:lnTo>
                    <a:pt x="4007" y="4007"/>
                  </a:lnTo>
                  <a:lnTo>
                    <a:pt x="4007" y="4007"/>
                  </a:lnTo>
                  <a:lnTo>
                    <a:pt x="4007" y="4007"/>
                  </a:lnTo>
                  <a:lnTo>
                    <a:pt x="4007" y="4007"/>
                  </a:lnTo>
                  <a:lnTo>
                    <a:pt x="4007" y="4007"/>
                  </a:lnTo>
                  <a:lnTo>
                    <a:pt x="3621" y="3958"/>
                  </a:lnTo>
                  <a:lnTo>
                    <a:pt x="3186" y="3910"/>
                  </a:lnTo>
                  <a:lnTo>
                    <a:pt x="2800" y="3814"/>
                  </a:lnTo>
                  <a:lnTo>
                    <a:pt x="2462" y="3669"/>
                  </a:lnTo>
                  <a:lnTo>
                    <a:pt x="2124" y="3524"/>
                  </a:lnTo>
                  <a:lnTo>
                    <a:pt x="1786" y="3331"/>
                  </a:lnTo>
                  <a:lnTo>
                    <a:pt x="1497" y="3090"/>
                  </a:lnTo>
                  <a:lnTo>
                    <a:pt x="1207" y="2800"/>
                  </a:lnTo>
                  <a:lnTo>
                    <a:pt x="918" y="2559"/>
                  </a:lnTo>
                  <a:lnTo>
                    <a:pt x="724" y="2221"/>
                  </a:lnTo>
                  <a:lnTo>
                    <a:pt x="483" y="1931"/>
                  </a:lnTo>
                  <a:lnTo>
                    <a:pt x="338" y="1545"/>
                  </a:lnTo>
                  <a:lnTo>
                    <a:pt x="193" y="1207"/>
                  </a:lnTo>
                  <a:lnTo>
                    <a:pt x="97" y="821"/>
                  </a:lnTo>
                  <a:lnTo>
                    <a:pt x="49" y="435"/>
                  </a:lnTo>
                  <a:lnTo>
                    <a:pt x="0" y="0"/>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p:cNvSpPr/>
            <p:nvPr/>
          </p:nvSpPr>
          <p:spPr>
            <a:xfrm>
              <a:off x="1246925" y="1349100"/>
              <a:ext cx="217225" cy="216025"/>
            </a:xfrm>
            <a:custGeom>
              <a:rect b="b" l="l" r="r" t="t"/>
              <a:pathLst>
                <a:path extrusionOk="0" fill="none" h="8641" w="8689">
                  <a:moveTo>
                    <a:pt x="4345" y="8641"/>
                  </a:moveTo>
                  <a:lnTo>
                    <a:pt x="4345" y="8641"/>
                  </a:lnTo>
                  <a:lnTo>
                    <a:pt x="3910" y="8641"/>
                  </a:lnTo>
                  <a:lnTo>
                    <a:pt x="3476" y="8544"/>
                  </a:lnTo>
                  <a:lnTo>
                    <a:pt x="3041" y="8448"/>
                  </a:lnTo>
                  <a:lnTo>
                    <a:pt x="2655" y="8303"/>
                  </a:lnTo>
                  <a:lnTo>
                    <a:pt x="2269" y="8110"/>
                  </a:lnTo>
                  <a:lnTo>
                    <a:pt x="1931" y="7917"/>
                  </a:lnTo>
                  <a:lnTo>
                    <a:pt x="1593" y="7675"/>
                  </a:lnTo>
                  <a:lnTo>
                    <a:pt x="1304" y="7386"/>
                  </a:lnTo>
                  <a:lnTo>
                    <a:pt x="1014" y="7096"/>
                  </a:lnTo>
                  <a:lnTo>
                    <a:pt x="773" y="6758"/>
                  </a:lnTo>
                  <a:lnTo>
                    <a:pt x="531" y="6372"/>
                  </a:lnTo>
                  <a:lnTo>
                    <a:pt x="338" y="5986"/>
                  </a:lnTo>
                  <a:lnTo>
                    <a:pt x="194" y="5600"/>
                  </a:lnTo>
                  <a:lnTo>
                    <a:pt x="97" y="5165"/>
                  </a:lnTo>
                  <a:lnTo>
                    <a:pt x="49" y="4779"/>
                  </a:lnTo>
                  <a:lnTo>
                    <a:pt x="1" y="4296"/>
                  </a:lnTo>
                  <a:lnTo>
                    <a:pt x="1" y="4296"/>
                  </a:lnTo>
                  <a:lnTo>
                    <a:pt x="49" y="3862"/>
                  </a:lnTo>
                  <a:lnTo>
                    <a:pt x="97" y="3428"/>
                  </a:lnTo>
                  <a:lnTo>
                    <a:pt x="194" y="3042"/>
                  </a:lnTo>
                  <a:lnTo>
                    <a:pt x="338" y="2607"/>
                  </a:lnTo>
                  <a:lnTo>
                    <a:pt x="531" y="2269"/>
                  </a:lnTo>
                  <a:lnTo>
                    <a:pt x="773" y="1883"/>
                  </a:lnTo>
                  <a:lnTo>
                    <a:pt x="1014" y="1545"/>
                  </a:lnTo>
                  <a:lnTo>
                    <a:pt x="1304" y="1256"/>
                  </a:lnTo>
                  <a:lnTo>
                    <a:pt x="1593" y="966"/>
                  </a:lnTo>
                  <a:lnTo>
                    <a:pt x="1931" y="725"/>
                  </a:lnTo>
                  <a:lnTo>
                    <a:pt x="2269" y="483"/>
                  </a:lnTo>
                  <a:lnTo>
                    <a:pt x="2655" y="338"/>
                  </a:lnTo>
                  <a:lnTo>
                    <a:pt x="3041" y="194"/>
                  </a:lnTo>
                  <a:lnTo>
                    <a:pt x="3476" y="49"/>
                  </a:lnTo>
                  <a:lnTo>
                    <a:pt x="3910" y="1"/>
                  </a:lnTo>
                  <a:lnTo>
                    <a:pt x="4345" y="1"/>
                  </a:lnTo>
                  <a:lnTo>
                    <a:pt x="4345" y="1"/>
                  </a:lnTo>
                  <a:lnTo>
                    <a:pt x="4779" y="1"/>
                  </a:lnTo>
                  <a:lnTo>
                    <a:pt x="5214" y="49"/>
                  </a:lnTo>
                  <a:lnTo>
                    <a:pt x="5648" y="194"/>
                  </a:lnTo>
                  <a:lnTo>
                    <a:pt x="6034" y="338"/>
                  </a:lnTo>
                  <a:lnTo>
                    <a:pt x="6420" y="483"/>
                  </a:lnTo>
                  <a:lnTo>
                    <a:pt x="6758" y="725"/>
                  </a:lnTo>
                  <a:lnTo>
                    <a:pt x="7096" y="966"/>
                  </a:lnTo>
                  <a:lnTo>
                    <a:pt x="7434" y="1256"/>
                  </a:lnTo>
                  <a:lnTo>
                    <a:pt x="7675" y="1545"/>
                  </a:lnTo>
                  <a:lnTo>
                    <a:pt x="7965" y="1883"/>
                  </a:lnTo>
                  <a:lnTo>
                    <a:pt x="8158" y="2269"/>
                  </a:lnTo>
                  <a:lnTo>
                    <a:pt x="8351" y="2607"/>
                  </a:lnTo>
                  <a:lnTo>
                    <a:pt x="8496" y="3042"/>
                  </a:lnTo>
                  <a:lnTo>
                    <a:pt x="8592" y="3428"/>
                  </a:lnTo>
                  <a:lnTo>
                    <a:pt x="8689" y="3862"/>
                  </a:lnTo>
                  <a:lnTo>
                    <a:pt x="8689" y="4296"/>
                  </a:lnTo>
                  <a:lnTo>
                    <a:pt x="8689" y="4296"/>
                  </a:lnTo>
                  <a:lnTo>
                    <a:pt x="8689" y="4779"/>
                  </a:lnTo>
                  <a:lnTo>
                    <a:pt x="8592" y="5165"/>
                  </a:lnTo>
                  <a:lnTo>
                    <a:pt x="8496" y="5600"/>
                  </a:lnTo>
                  <a:lnTo>
                    <a:pt x="8351" y="5986"/>
                  </a:lnTo>
                  <a:lnTo>
                    <a:pt x="8158" y="6372"/>
                  </a:lnTo>
                  <a:lnTo>
                    <a:pt x="7965" y="6758"/>
                  </a:lnTo>
                  <a:lnTo>
                    <a:pt x="7675" y="7096"/>
                  </a:lnTo>
                  <a:lnTo>
                    <a:pt x="7434" y="7386"/>
                  </a:lnTo>
                  <a:lnTo>
                    <a:pt x="7096" y="7675"/>
                  </a:lnTo>
                  <a:lnTo>
                    <a:pt x="6758" y="7917"/>
                  </a:lnTo>
                  <a:lnTo>
                    <a:pt x="6420" y="8110"/>
                  </a:lnTo>
                  <a:lnTo>
                    <a:pt x="6034" y="8303"/>
                  </a:lnTo>
                  <a:lnTo>
                    <a:pt x="5648" y="8448"/>
                  </a:lnTo>
                  <a:lnTo>
                    <a:pt x="5214" y="8544"/>
                  </a:lnTo>
                  <a:lnTo>
                    <a:pt x="4779" y="8641"/>
                  </a:lnTo>
                  <a:lnTo>
                    <a:pt x="4345" y="864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p:nvPr/>
          </p:nvSpPr>
          <p:spPr>
            <a:xfrm>
              <a:off x="1225200" y="1326175"/>
              <a:ext cx="261875" cy="261875"/>
            </a:xfrm>
            <a:custGeom>
              <a:rect b="b" l="l" r="r" t="t"/>
              <a:pathLst>
                <a:path extrusionOk="0" fill="none" h="10475" w="10475">
                  <a:moveTo>
                    <a:pt x="5214" y="1"/>
                  </a:moveTo>
                  <a:lnTo>
                    <a:pt x="5214" y="1"/>
                  </a:lnTo>
                  <a:lnTo>
                    <a:pt x="5214" y="1"/>
                  </a:lnTo>
                  <a:lnTo>
                    <a:pt x="4683" y="1"/>
                  </a:lnTo>
                  <a:lnTo>
                    <a:pt x="4152" y="97"/>
                  </a:lnTo>
                  <a:lnTo>
                    <a:pt x="3669" y="242"/>
                  </a:lnTo>
                  <a:lnTo>
                    <a:pt x="3186" y="387"/>
                  </a:lnTo>
                  <a:lnTo>
                    <a:pt x="2704" y="628"/>
                  </a:lnTo>
                  <a:lnTo>
                    <a:pt x="2318" y="869"/>
                  </a:lnTo>
                  <a:lnTo>
                    <a:pt x="1883" y="1159"/>
                  </a:lnTo>
                  <a:lnTo>
                    <a:pt x="1497" y="1497"/>
                  </a:lnTo>
                  <a:lnTo>
                    <a:pt x="1159" y="1883"/>
                  </a:lnTo>
                  <a:lnTo>
                    <a:pt x="870" y="2317"/>
                  </a:lnTo>
                  <a:lnTo>
                    <a:pt x="628" y="2704"/>
                  </a:lnTo>
                  <a:lnTo>
                    <a:pt x="387" y="3186"/>
                  </a:lnTo>
                  <a:lnTo>
                    <a:pt x="242" y="3669"/>
                  </a:lnTo>
                  <a:lnTo>
                    <a:pt x="97" y="4152"/>
                  </a:lnTo>
                  <a:lnTo>
                    <a:pt x="1" y="4683"/>
                  </a:lnTo>
                  <a:lnTo>
                    <a:pt x="1" y="5213"/>
                  </a:lnTo>
                  <a:lnTo>
                    <a:pt x="1" y="5213"/>
                  </a:lnTo>
                  <a:lnTo>
                    <a:pt x="1" y="5744"/>
                  </a:lnTo>
                  <a:lnTo>
                    <a:pt x="97" y="6275"/>
                  </a:lnTo>
                  <a:lnTo>
                    <a:pt x="242" y="6758"/>
                  </a:lnTo>
                  <a:lnTo>
                    <a:pt x="387" y="7241"/>
                  </a:lnTo>
                  <a:lnTo>
                    <a:pt x="628" y="7723"/>
                  </a:lnTo>
                  <a:lnTo>
                    <a:pt x="870" y="8158"/>
                  </a:lnTo>
                  <a:lnTo>
                    <a:pt x="1159" y="8544"/>
                  </a:lnTo>
                  <a:lnTo>
                    <a:pt x="1497" y="8930"/>
                  </a:lnTo>
                  <a:lnTo>
                    <a:pt x="1883" y="9268"/>
                  </a:lnTo>
                  <a:lnTo>
                    <a:pt x="2318" y="9558"/>
                  </a:lnTo>
                  <a:lnTo>
                    <a:pt x="2704" y="9799"/>
                  </a:lnTo>
                  <a:lnTo>
                    <a:pt x="3186" y="10040"/>
                  </a:lnTo>
                  <a:lnTo>
                    <a:pt x="3669" y="10233"/>
                  </a:lnTo>
                  <a:lnTo>
                    <a:pt x="4152" y="10330"/>
                  </a:lnTo>
                  <a:lnTo>
                    <a:pt x="4683" y="10426"/>
                  </a:lnTo>
                  <a:lnTo>
                    <a:pt x="5214" y="10475"/>
                  </a:lnTo>
                  <a:lnTo>
                    <a:pt x="5214" y="10475"/>
                  </a:lnTo>
                  <a:lnTo>
                    <a:pt x="5745" y="10426"/>
                  </a:lnTo>
                  <a:lnTo>
                    <a:pt x="6276" y="10330"/>
                  </a:lnTo>
                  <a:lnTo>
                    <a:pt x="6758" y="10233"/>
                  </a:lnTo>
                  <a:lnTo>
                    <a:pt x="7241" y="10040"/>
                  </a:lnTo>
                  <a:lnTo>
                    <a:pt x="7724" y="9799"/>
                  </a:lnTo>
                  <a:lnTo>
                    <a:pt x="8158" y="9558"/>
                  </a:lnTo>
                  <a:lnTo>
                    <a:pt x="8544" y="9268"/>
                  </a:lnTo>
                  <a:lnTo>
                    <a:pt x="8930" y="8930"/>
                  </a:lnTo>
                  <a:lnTo>
                    <a:pt x="9268" y="8544"/>
                  </a:lnTo>
                  <a:lnTo>
                    <a:pt x="9558" y="8158"/>
                  </a:lnTo>
                  <a:lnTo>
                    <a:pt x="9799" y="7723"/>
                  </a:lnTo>
                  <a:lnTo>
                    <a:pt x="10041" y="7241"/>
                  </a:lnTo>
                  <a:lnTo>
                    <a:pt x="10234" y="6758"/>
                  </a:lnTo>
                  <a:lnTo>
                    <a:pt x="10330" y="6275"/>
                  </a:lnTo>
                  <a:lnTo>
                    <a:pt x="10427" y="5744"/>
                  </a:lnTo>
                  <a:lnTo>
                    <a:pt x="10475" y="5213"/>
                  </a:lnTo>
                  <a:lnTo>
                    <a:pt x="10475" y="5213"/>
                  </a:lnTo>
                  <a:lnTo>
                    <a:pt x="10427" y="4683"/>
                  </a:lnTo>
                  <a:lnTo>
                    <a:pt x="10330" y="4152"/>
                  </a:lnTo>
                  <a:lnTo>
                    <a:pt x="10234" y="3669"/>
                  </a:lnTo>
                  <a:lnTo>
                    <a:pt x="10041" y="3186"/>
                  </a:lnTo>
                  <a:lnTo>
                    <a:pt x="9847" y="2704"/>
                  </a:lnTo>
                  <a:lnTo>
                    <a:pt x="9558" y="2317"/>
                  </a:lnTo>
                  <a:lnTo>
                    <a:pt x="9268" y="1883"/>
                  </a:lnTo>
                  <a:lnTo>
                    <a:pt x="8930" y="1545"/>
                  </a:lnTo>
                  <a:lnTo>
                    <a:pt x="8544" y="1207"/>
                  </a:lnTo>
                  <a:lnTo>
                    <a:pt x="8158" y="869"/>
                  </a:lnTo>
                  <a:lnTo>
                    <a:pt x="7724" y="628"/>
                  </a:lnTo>
                  <a:lnTo>
                    <a:pt x="7241" y="387"/>
                  </a:lnTo>
                  <a:lnTo>
                    <a:pt x="6807" y="242"/>
                  </a:lnTo>
                  <a:lnTo>
                    <a:pt x="6276" y="97"/>
                  </a:lnTo>
                  <a:lnTo>
                    <a:pt x="5745" y="1"/>
                  </a:lnTo>
                  <a:lnTo>
                    <a:pt x="521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1267450" y="1358750"/>
              <a:ext cx="188250" cy="97775"/>
            </a:xfrm>
            <a:custGeom>
              <a:rect b="b" l="l" r="r" t="t"/>
              <a:pathLst>
                <a:path extrusionOk="0" h="3911" w="7530">
                  <a:moveTo>
                    <a:pt x="2703" y="1"/>
                  </a:moveTo>
                  <a:lnTo>
                    <a:pt x="2317" y="97"/>
                  </a:lnTo>
                  <a:lnTo>
                    <a:pt x="1979" y="242"/>
                  </a:lnTo>
                  <a:lnTo>
                    <a:pt x="1979" y="242"/>
                  </a:lnTo>
                  <a:lnTo>
                    <a:pt x="2317" y="146"/>
                  </a:lnTo>
                  <a:lnTo>
                    <a:pt x="2703" y="1"/>
                  </a:lnTo>
                  <a:close/>
                  <a:moveTo>
                    <a:pt x="5068" y="242"/>
                  </a:moveTo>
                  <a:lnTo>
                    <a:pt x="5406" y="435"/>
                  </a:lnTo>
                  <a:lnTo>
                    <a:pt x="5744" y="628"/>
                  </a:lnTo>
                  <a:lnTo>
                    <a:pt x="5744" y="628"/>
                  </a:lnTo>
                  <a:lnTo>
                    <a:pt x="5406" y="387"/>
                  </a:lnTo>
                  <a:lnTo>
                    <a:pt x="5068" y="242"/>
                  </a:lnTo>
                  <a:close/>
                  <a:moveTo>
                    <a:pt x="1303" y="628"/>
                  </a:moveTo>
                  <a:lnTo>
                    <a:pt x="965" y="821"/>
                  </a:lnTo>
                  <a:lnTo>
                    <a:pt x="724" y="1111"/>
                  </a:lnTo>
                  <a:lnTo>
                    <a:pt x="724" y="1111"/>
                  </a:lnTo>
                  <a:lnTo>
                    <a:pt x="965" y="870"/>
                  </a:lnTo>
                  <a:lnTo>
                    <a:pt x="1303" y="628"/>
                  </a:lnTo>
                  <a:close/>
                  <a:moveTo>
                    <a:pt x="5744" y="628"/>
                  </a:moveTo>
                  <a:lnTo>
                    <a:pt x="6034" y="870"/>
                  </a:lnTo>
                  <a:lnTo>
                    <a:pt x="6323" y="1111"/>
                  </a:lnTo>
                  <a:lnTo>
                    <a:pt x="6034" y="821"/>
                  </a:lnTo>
                  <a:lnTo>
                    <a:pt x="5744" y="628"/>
                  </a:lnTo>
                  <a:close/>
                  <a:moveTo>
                    <a:pt x="6323" y="1111"/>
                  </a:moveTo>
                  <a:lnTo>
                    <a:pt x="6613" y="1401"/>
                  </a:lnTo>
                  <a:lnTo>
                    <a:pt x="6806" y="1690"/>
                  </a:lnTo>
                  <a:lnTo>
                    <a:pt x="6613" y="1352"/>
                  </a:lnTo>
                  <a:lnTo>
                    <a:pt x="6323" y="1111"/>
                  </a:lnTo>
                  <a:close/>
                  <a:moveTo>
                    <a:pt x="435" y="1401"/>
                  </a:moveTo>
                  <a:lnTo>
                    <a:pt x="193" y="1690"/>
                  </a:lnTo>
                  <a:lnTo>
                    <a:pt x="0" y="2028"/>
                  </a:lnTo>
                  <a:lnTo>
                    <a:pt x="241" y="1690"/>
                  </a:lnTo>
                  <a:lnTo>
                    <a:pt x="435" y="1401"/>
                  </a:lnTo>
                  <a:close/>
                  <a:moveTo>
                    <a:pt x="7192" y="2366"/>
                  </a:moveTo>
                  <a:lnTo>
                    <a:pt x="7337" y="2752"/>
                  </a:lnTo>
                  <a:lnTo>
                    <a:pt x="7433" y="3138"/>
                  </a:lnTo>
                  <a:lnTo>
                    <a:pt x="7482" y="3524"/>
                  </a:lnTo>
                  <a:lnTo>
                    <a:pt x="7530" y="3910"/>
                  </a:lnTo>
                  <a:lnTo>
                    <a:pt x="7482" y="3476"/>
                  </a:lnTo>
                  <a:lnTo>
                    <a:pt x="7433" y="3090"/>
                  </a:lnTo>
                  <a:lnTo>
                    <a:pt x="7337" y="2704"/>
                  </a:lnTo>
                  <a:lnTo>
                    <a:pt x="7192" y="2366"/>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1255375" y="1357550"/>
              <a:ext cx="200325" cy="98975"/>
            </a:xfrm>
            <a:custGeom>
              <a:rect b="b" l="l" r="r" t="t"/>
              <a:pathLst>
                <a:path extrusionOk="0" fill="none" h="3959" w="8013">
                  <a:moveTo>
                    <a:pt x="4007" y="0"/>
                  </a:moveTo>
                  <a:lnTo>
                    <a:pt x="4007" y="0"/>
                  </a:lnTo>
                  <a:lnTo>
                    <a:pt x="4007" y="0"/>
                  </a:lnTo>
                  <a:lnTo>
                    <a:pt x="4007" y="0"/>
                  </a:lnTo>
                  <a:lnTo>
                    <a:pt x="3572" y="0"/>
                  </a:lnTo>
                  <a:lnTo>
                    <a:pt x="3186" y="49"/>
                  </a:lnTo>
                  <a:lnTo>
                    <a:pt x="2800" y="145"/>
                  </a:lnTo>
                  <a:lnTo>
                    <a:pt x="2462" y="290"/>
                  </a:lnTo>
                  <a:lnTo>
                    <a:pt x="2124" y="483"/>
                  </a:lnTo>
                  <a:lnTo>
                    <a:pt x="1786" y="676"/>
                  </a:lnTo>
                  <a:lnTo>
                    <a:pt x="1448" y="869"/>
                  </a:lnTo>
                  <a:lnTo>
                    <a:pt x="1207" y="1159"/>
                  </a:lnTo>
                  <a:lnTo>
                    <a:pt x="918" y="1449"/>
                  </a:lnTo>
                  <a:lnTo>
                    <a:pt x="676" y="1738"/>
                  </a:lnTo>
                  <a:lnTo>
                    <a:pt x="483" y="2076"/>
                  </a:lnTo>
                  <a:lnTo>
                    <a:pt x="338" y="2414"/>
                  </a:lnTo>
                  <a:lnTo>
                    <a:pt x="193" y="2800"/>
                  </a:lnTo>
                  <a:lnTo>
                    <a:pt x="97" y="3186"/>
                  </a:lnTo>
                  <a:lnTo>
                    <a:pt x="49" y="3572"/>
                  </a:lnTo>
                  <a:lnTo>
                    <a:pt x="0" y="3958"/>
                  </a:lnTo>
                  <a:lnTo>
                    <a:pt x="0" y="3958"/>
                  </a:lnTo>
                  <a:lnTo>
                    <a:pt x="49" y="3572"/>
                  </a:lnTo>
                  <a:lnTo>
                    <a:pt x="97" y="3186"/>
                  </a:lnTo>
                  <a:lnTo>
                    <a:pt x="193" y="2800"/>
                  </a:lnTo>
                  <a:lnTo>
                    <a:pt x="338" y="2414"/>
                  </a:lnTo>
                  <a:lnTo>
                    <a:pt x="483" y="2076"/>
                  </a:lnTo>
                  <a:lnTo>
                    <a:pt x="724" y="1738"/>
                  </a:lnTo>
                  <a:lnTo>
                    <a:pt x="918" y="1449"/>
                  </a:lnTo>
                  <a:lnTo>
                    <a:pt x="1207" y="1159"/>
                  </a:lnTo>
                  <a:lnTo>
                    <a:pt x="1448" y="918"/>
                  </a:lnTo>
                  <a:lnTo>
                    <a:pt x="1786" y="676"/>
                  </a:lnTo>
                  <a:lnTo>
                    <a:pt x="2124" y="483"/>
                  </a:lnTo>
                  <a:lnTo>
                    <a:pt x="2462" y="290"/>
                  </a:lnTo>
                  <a:lnTo>
                    <a:pt x="2800" y="194"/>
                  </a:lnTo>
                  <a:lnTo>
                    <a:pt x="3186" y="49"/>
                  </a:lnTo>
                  <a:lnTo>
                    <a:pt x="3572" y="0"/>
                  </a:lnTo>
                  <a:lnTo>
                    <a:pt x="4007" y="0"/>
                  </a:lnTo>
                  <a:lnTo>
                    <a:pt x="4007" y="0"/>
                  </a:lnTo>
                  <a:lnTo>
                    <a:pt x="4007" y="0"/>
                  </a:lnTo>
                  <a:lnTo>
                    <a:pt x="4007" y="0"/>
                  </a:lnTo>
                  <a:lnTo>
                    <a:pt x="4393" y="0"/>
                  </a:lnTo>
                  <a:lnTo>
                    <a:pt x="4827" y="49"/>
                  </a:lnTo>
                  <a:lnTo>
                    <a:pt x="5213" y="145"/>
                  </a:lnTo>
                  <a:lnTo>
                    <a:pt x="5551" y="290"/>
                  </a:lnTo>
                  <a:lnTo>
                    <a:pt x="5889" y="483"/>
                  </a:lnTo>
                  <a:lnTo>
                    <a:pt x="6227" y="676"/>
                  </a:lnTo>
                  <a:lnTo>
                    <a:pt x="6517" y="918"/>
                  </a:lnTo>
                  <a:lnTo>
                    <a:pt x="6806" y="1159"/>
                  </a:lnTo>
                  <a:lnTo>
                    <a:pt x="7096" y="1449"/>
                  </a:lnTo>
                  <a:lnTo>
                    <a:pt x="7289" y="1738"/>
                  </a:lnTo>
                  <a:lnTo>
                    <a:pt x="7530" y="2076"/>
                  </a:lnTo>
                  <a:lnTo>
                    <a:pt x="7675" y="2414"/>
                  </a:lnTo>
                  <a:lnTo>
                    <a:pt x="7820" y="2800"/>
                  </a:lnTo>
                  <a:lnTo>
                    <a:pt x="7916" y="3186"/>
                  </a:lnTo>
                  <a:lnTo>
                    <a:pt x="7965" y="3572"/>
                  </a:lnTo>
                  <a:lnTo>
                    <a:pt x="8013" y="3958"/>
                  </a:lnTo>
                  <a:lnTo>
                    <a:pt x="8013" y="3958"/>
                  </a:lnTo>
                  <a:lnTo>
                    <a:pt x="8013" y="3958"/>
                  </a:lnTo>
                  <a:lnTo>
                    <a:pt x="7965" y="3524"/>
                  </a:lnTo>
                  <a:lnTo>
                    <a:pt x="7916" y="3138"/>
                  </a:lnTo>
                  <a:lnTo>
                    <a:pt x="7820" y="2752"/>
                  </a:lnTo>
                  <a:lnTo>
                    <a:pt x="7675" y="2414"/>
                  </a:lnTo>
                  <a:lnTo>
                    <a:pt x="7530" y="2076"/>
                  </a:lnTo>
                  <a:lnTo>
                    <a:pt x="7289" y="1738"/>
                  </a:lnTo>
                  <a:lnTo>
                    <a:pt x="7096" y="1400"/>
                  </a:lnTo>
                  <a:lnTo>
                    <a:pt x="6806" y="1159"/>
                  </a:lnTo>
                  <a:lnTo>
                    <a:pt x="6517" y="869"/>
                  </a:lnTo>
                  <a:lnTo>
                    <a:pt x="6227" y="676"/>
                  </a:lnTo>
                  <a:lnTo>
                    <a:pt x="5889" y="435"/>
                  </a:lnTo>
                  <a:lnTo>
                    <a:pt x="5551" y="290"/>
                  </a:lnTo>
                  <a:lnTo>
                    <a:pt x="5213" y="145"/>
                  </a:lnTo>
                  <a:lnTo>
                    <a:pt x="4827" y="49"/>
                  </a:lnTo>
                  <a:lnTo>
                    <a:pt x="4393" y="0"/>
                  </a:lnTo>
                  <a:lnTo>
                    <a:pt x="400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8"/>
            <p:cNvSpPr/>
            <p:nvPr/>
          </p:nvSpPr>
          <p:spPr>
            <a:xfrm>
              <a:off x="1246925" y="1349100"/>
              <a:ext cx="217225" cy="216025"/>
            </a:xfrm>
            <a:custGeom>
              <a:rect b="b" l="l" r="r" t="t"/>
              <a:pathLst>
                <a:path extrusionOk="0" h="8641" w="8689">
                  <a:moveTo>
                    <a:pt x="4731" y="338"/>
                  </a:moveTo>
                  <a:lnTo>
                    <a:pt x="5165" y="387"/>
                  </a:lnTo>
                  <a:lnTo>
                    <a:pt x="5551" y="483"/>
                  </a:lnTo>
                  <a:lnTo>
                    <a:pt x="5889" y="628"/>
                  </a:lnTo>
                  <a:lnTo>
                    <a:pt x="6227" y="773"/>
                  </a:lnTo>
                  <a:lnTo>
                    <a:pt x="6565" y="1014"/>
                  </a:lnTo>
                  <a:lnTo>
                    <a:pt x="6855" y="1207"/>
                  </a:lnTo>
                  <a:lnTo>
                    <a:pt x="7144" y="1497"/>
                  </a:lnTo>
                  <a:lnTo>
                    <a:pt x="7434" y="1738"/>
                  </a:lnTo>
                  <a:lnTo>
                    <a:pt x="7627" y="2076"/>
                  </a:lnTo>
                  <a:lnTo>
                    <a:pt x="7868" y="2414"/>
                  </a:lnTo>
                  <a:lnTo>
                    <a:pt x="8013" y="2752"/>
                  </a:lnTo>
                  <a:lnTo>
                    <a:pt x="8158" y="3090"/>
                  </a:lnTo>
                  <a:lnTo>
                    <a:pt x="8254" y="3476"/>
                  </a:lnTo>
                  <a:lnTo>
                    <a:pt x="8303" y="3862"/>
                  </a:lnTo>
                  <a:lnTo>
                    <a:pt x="8351" y="4296"/>
                  </a:lnTo>
                  <a:lnTo>
                    <a:pt x="8303" y="4731"/>
                  </a:lnTo>
                  <a:lnTo>
                    <a:pt x="8254" y="5117"/>
                  </a:lnTo>
                  <a:lnTo>
                    <a:pt x="8158" y="5503"/>
                  </a:lnTo>
                  <a:lnTo>
                    <a:pt x="8013" y="5841"/>
                  </a:lnTo>
                  <a:lnTo>
                    <a:pt x="7868" y="6179"/>
                  </a:lnTo>
                  <a:lnTo>
                    <a:pt x="7627" y="6517"/>
                  </a:lnTo>
                  <a:lnTo>
                    <a:pt x="7434" y="6855"/>
                  </a:lnTo>
                  <a:lnTo>
                    <a:pt x="7144" y="7096"/>
                  </a:lnTo>
                  <a:lnTo>
                    <a:pt x="6903" y="7386"/>
                  </a:lnTo>
                  <a:lnTo>
                    <a:pt x="6565" y="7579"/>
                  </a:lnTo>
                  <a:lnTo>
                    <a:pt x="6227" y="7820"/>
                  </a:lnTo>
                  <a:lnTo>
                    <a:pt x="5889" y="7965"/>
                  </a:lnTo>
                  <a:lnTo>
                    <a:pt x="5551" y="8110"/>
                  </a:lnTo>
                  <a:lnTo>
                    <a:pt x="5165" y="8206"/>
                  </a:lnTo>
                  <a:lnTo>
                    <a:pt x="4779" y="8254"/>
                  </a:lnTo>
                  <a:lnTo>
                    <a:pt x="4345" y="8303"/>
                  </a:lnTo>
                  <a:lnTo>
                    <a:pt x="3959" y="8254"/>
                  </a:lnTo>
                  <a:lnTo>
                    <a:pt x="3524" y="8206"/>
                  </a:lnTo>
                  <a:lnTo>
                    <a:pt x="3138" y="8110"/>
                  </a:lnTo>
                  <a:lnTo>
                    <a:pt x="2800" y="7965"/>
                  </a:lnTo>
                  <a:lnTo>
                    <a:pt x="2462" y="7820"/>
                  </a:lnTo>
                  <a:lnTo>
                    <a:pt x="2124" y="7627"/>
                  </a:lnTo>
                  <a:lnTo>
                    <a:pt x="1835" y="7386"/>
                  </a:lnTo>
                  <a:lnTo>
                    <a:pt x="1545" y="7144"/>
                  </a:lnTo>
                  <a:lnTo>
                    <a:pt x="1256" y="6855"/>
                  </a:lnTo>
                  <a:lnTo>
                    <a:pt x="1062" y="6565"/>
                  </a:lnTo>
                  <a:lnTo>
                    <a:pt x="821" y="6227"/>
                  </a:lnTo>
                  <a:lnTo>
                    <a:pt x="676" y="5889"/>
                  </a:lnTo>
                  <a:lnTo>
                    <a:pt x="531" y="5503"/>
                  </a:lnTo>
                  <a:lnTo>
                    <a:pt x="435" y="5117"/>
                  </a:lnTo>
                  <a:lnTo>
                    <a:pt x="387" y="4731"/>
                  </a:lnTo>
                  <a:lnTo>
                    <a:pt x="338" y="4296"/>
                  </a:lnTo>
                  <a:lnTo>
                    <a:pt x="387" y="3910"/>
                  </a:lnTo>
                  <a:lnTo>
                    <a:pt x="435" y="3524"/>
                  </a:lnTo>
                  <a:lnTo>
                    <a:pt x="531" y="3138"/>
                  </a:lnTo>
                  <a:lnTo>
                    <a:pt x="676" y="2752"/>
                  </a:lnTo>
                  <a:lnTo>
                    <a:pt x="821" y="2414"/>
                  </a:lnTo>
                  <a:lnTo>
                    <a:pt x="1014" y="2076"/>
                  </a:lnTo>
                  <a:lnTo>
                    <a:pt x="1256" y="1787"/>
                  </a:lnTo>
                  <a:lnTo>
                    <a:pt x="1545" y="1497"/>
                  </a:lnTo>
                  <a:lnTo>
                    <a:pt x="1786" y="1207"/>
                  </a:lnTo>
                  <a:lnTo>
                    <a:pt x="2124" y="1014"/>
                  </a:lnTo>
                  <a:lnTo>
                    <a:pt x="2462" y="821"/>
                  </a:lnTo>
                  <a:lnTo>
                    <a:pt x="2800" y="628"/>
                  </a:lnTo>
                  <a:lnTo>
                    <a:pt x="3138" y="483"/>
                  </a:lnTo>
                  <a:lnTo>
                    <a:pt x="3524" y="387"/>
                  </a:lnTo>
                  <a:lnTo>
                    <a:pt x="3910" y="338"/>
                  </a:lnTo>
                  <a:close/>
                  <a:moveTo>
                    <a:pt x="3910" y="1"/>
                  </a:moveTo>
                  <a:lnTo>
                    <a:pt x="3476" y="49"/>
                  </a:lnTo>
                  <a:lnTo>
                    <a:pt x="3041" y="194"/>
                  </a:lnTo>
                  <a:lnTo>
                    <a:pt x="2655" y="338"/>
                  </a:lnTo>
                  <a:lnTo>
                    <a:pt x="2269" y="483"/>
                  </a:lnTo>
                  <a:lnTo>
                    <a:pt x="1931" y="725"/>
                  </a:lnTo>
                  <a:lnTo>
                    <a:pt x="1593" y="966"/>
                  </a:lnTo>
                  <a:lnTo>
                    <a:pt x="1304" y="1256"/>
                  </a:lnTo>
                  <a:lnTo>
                    <a:pt x="1014" y="1545"/>
                  </a:lnTo>
                  <a:lnTo>
                    <a:pt x="773" y="1883"/>
                  </a:lnTo>
                  <a:lnTo>
                    <a:pt x="531" y="2269"/>
                  </a:lnTo>
                  <a:lnTo>
                    <a:pt x="338" y="2607"/>
                  </a:lnTo>
                  <a:lnTo>
                    <a:pt x="194" y="3042"/>
                  </a:lnTo>
                  <a:lnTo>
                    <a:pt x="97" y="3428"/>
                  </a:lnTo>
                  <a:lnTo>
                    <a:pt x="49" y="3862"/>
                  </a:lnTo>
                  <a:lnTo>
                    <a:pt x="1" y="4296"/>
                  </a:lnTo>
                  <a:lnTo>
                    <a:pt x="49" y="4779"/>
                  </a:lnTo>
                  <a:lnTo>
                    <a:pt x="97" y="5165"/>
                  </a:lnTo>
                  <a:lnTo>
                    <a:pt x="194" y="5600"/>
                  </a:lnTo>
                  <a:lnTo>
                    <a:pt x="338" y="5986"/>
                  </a:lnTo>
                  <a:lnTo>
                    <a:pt x="531" y="6372"/>
                  </a:lnTo>
                  <a:lnTo>
                    <a:pt x="773" y="6758"/>
                  </a:lnTo>
                  <a:lnTo>
                    <a:pt x="1014" y="7096"/>
                  </a:lnTo>
                  <a:lnTo>
                    <a:pt x="1304" y="7386"/>
                  </a:lnTo>
                  <a:lnTo>
                    <a:pt x="1593" y="7675"/>
                  </a:lnTo>
                  <a:lnTo>
                    <a:pt x="1931" y="7917"/>
                  </a:lnTo>
                  <a:lnTo>
                    <a:pt x="2269" y="8110"/>
                  </a:lnTo>
                  <a:lnTo>
                    <a:pt x="2655" y="8303"/>
                  </a:lnTo>
                  <a:lnTo>
                    <a:pt x="3041" y="8448"/>
                  </a:lnTo>
                  <a:lnTo>
                    <a:pt x="3476" y="8544"/>
                  </a:lnTo>
                  <a:lnTo>
                    <a:pt x="3910" y="8641"/>
                  </a:lnTo>
                  <a:lnTo>
                    <a:pt x="4779" y="8641"/>
                  </a:lnTo>
                  <a:lnTo>
                    <a:pt x="5214" y="8544"/>
                  </a:lnTo>
                  <a:lnTo>
                    <a:pt x="5648" y="8448"/>
                  </a:lnTo>
                  <a:lnTo>
                    <a:pt x="6034" y="8303"/>
                  </a:lnTo>
                  <a:lnTo>
                    <a:pt x="6420" y="8110"/>
                  </a:lnTo>
                  <a:lnTo>
                    <a:pt x="6758" y="7917"/>
                  </a:lnTo>
                  <a:lnTo>
                    <a:pt x="7096" y="7675"/>
                  </a:lnTo>
                  <a:lnTo>
                    <a:pt x="7434" y="7386"/>
                  </a:lnTo>
                  <a:lnTo>
                    <a:pt x="7675" y="7096"/>
                  </a:lnTo>
                  <a:lnTo>
                    <a:pt x="7965" y="6758"/>
                  </a:lnTo>
                  <a:lnTo>
                    <a:pt x="8158" y="6372"/>
                  </a:lnTo>
                  <a:lnTo>
                    <a:pt x="8351" y="5986"/>
                  </a:lnTo>
                  <a:lnTo>
                    <a:pt x="8496" y="5600"/>
                  </a:lnTo>
                  <a:lnTo>
                    <a:pt x="8592" y="5165"/>
                  </a:lnTo>
                  <a:lnTo>
                    <a:pt x="8689" y="4779"/>
                  </a:lnTo>
                  <a:lnTo>
                    <a:pt x="8689" y="4296"/>
                  </a:lnTo>
                  <a:lnTo>
                    <a:pt x="8689" y="3862"/>
                  </a:lnTo>
                  <a:lnTo>
                    <a:pt x="8592" y="3428"/>
                  </a:lnTo>
                  <a:lnTo>
                    <a:pt x="8496" y="3042"/>
                  </a:lnTo>
                  <a:lnTo>
                    <a:pt x="8351" y="2607"/>
                  </a:lnTo>
                  <a:lnTo>
                    <a:pt x="8158" y="2269"/>
                  </a:lnTo>
                  <a:lnTo>
                    <a:pt x="7965" y="1883"/>
                  </a:lnTo>
                  <a:lnTo>
                    <a:pt x="7675" y="1545"/>
                  </a:lnTo>
                  <a:lnTo>
                    <a:pt x="7434" y="1256"/>
                  </a:lnTo>
                  <a:lnTo>
                    <a:pt x="7096" y="966"/>
                  </a:lnTo>
                  <a:lnTo>
                    <a:pt x="6758" y="725"/>
                  </a:lnTo>
                  <a:lnTo>
                    <a:pt x="6420" y="483"/>
                  </a:lnTo>
                  <a:lnTo>
                    <a:pt x="6034" y="338"/>
                  </a:lnTo>
                  <a:lnTo>
                    <a:pt x="5648" y="194"/>
                  </a:lnTo>
                  <a:lnTo>
                    <a:pt x="5214" y="49"/>
                  </a:lnTo>
                  <a:lnTo>
                    <a:pt x="4779" y="1"/>
                  </a:lnTo>
                  <a:close/>
                </a:path>
              </a:pathLst>
            </a:custGeom>
            <a:solidFill>
              <a:srgbClr val="D7E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8"/>
            <p:cNvSpPr/>
            <p:nvPr/>
          </p:nvSpPr>
          <p:spPr>
            <a:xfrm>
              <a:off x="1255375" y="1357550"/>
              <a:ext cx="200325" cy="199125"/>
            </a:xfrm>
            <a:custGeom>
              <a:rect b="b" l="l" r="r" t="t"/>
              <a:pathLst>
                <a:path extrusionOk="0" fill="none" h="7965" w="8013">
                  <a:moveTo>
                    <a:pt x="0" y="3958"/>
                  </a:moveTo>
                  <a:lnTo>
                    <a:pt x="0" y="3958"/>
                  </a:lnTo>
                  <a:lnTo>
                    <a:pt x="49" y="3572"/>
                  </a:lnTo>
                  <a:lnTo>
                    <a:pt x="97" y="3186"/>
                  </a:lnTo>
                  <a:lnTo>
                    <a:pt x="193" y="2800"/>
                  </a:lnTo>
                  <a:lnTo>
                    <a:pt x="338" y="2414"/>
                  </a:lnTo>
                  <a:lnTo>
                    <a:pt x="483" y="2076"/>
                  </a:lnTo>
                  <a:lnTo>
                    <a:pt x="676" y="1738"/>
                  </a:lnTo>
                  <a:lnTo>
                    <a:pt x="918" y="1449"/>
                  </a:lnTo>
                  <a:lnTo>
                    <a:pt x="1207" y="1159"/>
                  </a:lnTo>
                  <a:lnTo>
                    <a:pt x="1448" y="869"/>
                  </a:lnTo>
                  <a:lnTo>
                    <a:pt x="1786" y="676"/>
                  </a:lnTo>
                  <a:lnTo>
                    <a:pt x="2124" y="483"/>
                  </a:lnTo>
                  <a:lnTo>
                    <a:pt x="2462" y="290"/>
                  </a:lnTo>
                  <a:lnTo>
                    <a:pt x="2800" y="145"/>
                  </a:lnTo>
                  <a:lnTo>
                    <a:pt x="3186" y="49"/>
                  </a:lnTo>
                  <a:lnTo>
                    <a:pt x="3572" y="0"/>
                  </a:lnTo>
                  <a:lnTo>
                    <a:pt x="4007" y="0"/>
                  </a:lnTo>
                  <a:lnTo>
                    <a:pt x="4007" y="0"/>
                  </a:lnTo>
                  <a:lnTo>
                    <a:pt x="4007" y="0"/>
                  </a:lnTo>
                  <a:lnTo>
                    <a:pt x="4007" y="0"/>
                  </a:lnTo>
                  <a:lnTo>
                    <a:pt x="4393" y="0"/>
                  </a:lnTo>
                  <a:lnTo>
                    <a:pt x="4827" y="49"/>
                  </a:lnTo>
                  <a:lnTo>
                    <a:pt x="5213" y="145"/>
                  </a:lnTo>
                  <a:lnTo>
                    <a:pt x="5551" y="290"/>
                  </a:lnTo>
                  <a:lnTo>
                    <a:pt x="5889" y="435"/>
                  </a:lnTo>
                  <a:lnTo>
                    <a:pt x="6227" y="676"/>
                  </a:lnTo>
                  <a:lnTo>
                    <a:pt x="6517" y="869"/>
                  </a:lnTo>
                  <a:lnTo>
                    <a:pt x="6806" y="1159"/>
                  </a:lnTo>
                  <a:lnTo>
                    <a:pt x="7096" y="1400"/>
                  </a:lnTo>
                  <a:lnTo>
                    <a:pt x="7289" y="1738"/>
                  </a:lnTo>
                  <a:lnTo>
                    <a:pt x="7530" y="2076"/>
                  </a:lnTo>
                  <a:lnTo>
                    <a:pt x="7675" y="2414"/>
                  </a:lnTo>
                  <a:lnTo>
                    <a:pt x="7820" y="2752"/>
                  </a:lnTo>
                  <a:lnTo>
                    <a:pt x="7916" y="3138"/>
                  </a:lnTo>
                  <a:lnTo>
                    <a:pt x="7965" y="3524"/>
                  </a:lnTo>
                  <a:lnTo>
                    <a:pt x="8013" y="3958"/>
                  </a:lnTo>
                  <a:lnTo>
                    <a:pt x="8013" y="3958"/>
                  </a:lnTo>
                  <a:lnTo>
                    <a:pt x="8013" y="3958"/>
                  </a:lnTo>
                  <a:lnTo>
                    <a:pt x="8013" y="3958"/>
                  </a:lnTo>
                  <a:lnTo>
                    <a:pt x="8013" y="3958"/>
                  </a:lnTo>
                  <a:lnTo>
                    <a:pt x="7965" y="4393"/>
                  </a:lnTo>
                  <a:lnTo>
                    <a:pt x="7916" y="4779"/>
                  </a:lnTo>
                  <a:lnTo>
                    <a:pt x="7820" y="5165"/>
                  </a:lnTo>
                  <a:lnTo>
                    <a:pt x="7675" y="5503"/>
                  </a:lnTo>
                  <a:lnTo>
                    <a:pt x="7530" y="5841"/>
                  </a:lnTo>
                  <a:lnTo>
                    <a:pt x="7289" y="6179"/>
                  </a:lnTo>
                  <a:lnTo>
                    <a:pt x="7096" y="6517"/>
                  </a:lnTo>
                  <a:lnTo>
                    <a:pt x="6806" y="6758"/>
                  </a:lnTo>
                  <a:lnTo>
                    <a:pt x="6565" y="7048"/>
                  </a:lnTo>
                  <a:lnTo>
                    <a:pt x="6227" y="7241"/>
                  </a:lnTo>
                  <a:lnTo>
                    <a:pt x="5889" y="7482"/>
                  </a:lnTo>
                  <a:lnTo>
                    <a:pt x="5551" y="7627"/>
                  </a:lnTo>
                  <a:lnTo>
                    <a:pt x="5213" y="7772"/>
                  </a:lnTo>
                  <a:lnTo>
                    <a:pt x="4827" y="7868"/>
                  </a:lnTo>
                  <a:lnTo>
                    <a:pt x="4441" y="7916"/>
                  </a:lnTo>
                  <a:lnTo>
                    <a:pt x="4007" y="7965"/>
                  </a:lnTo>
                  <a:lnTo>
                    <a:pt x="4007" y="7965"/>
                  </a:lnTo>
                  <a:lnTo>
                    <a:pt x="4007" y="7965"/>
                  </a:lnTo>
                  <a:lnTo>
                    <a:pt x="4007" y="7965"/>
                  </a:lnTo>
                  <a:lnTo>
                    <a:pt x="4007" y="7965"/>
                  </a:lnTo>
                  <a:lnTo>
                    <a:pt x="3621" y="7916"/>
                  </a:lnTo>
                  <a:lnTo>
                    <a:pt x="3186" y="7868"/>
                  </a:lnTo>
                  <a:lnTo>
                    <a:pt x="2800" y="7772"/>
                  </a:lnTo>
                  <a:lnTo>
                    <a:pt x="2462" y="7627"/>
                  </a:lnTo>
                  <a:lnTo>
                    <a:pt x="2124" y="7482"/>
                  </a:lnTo>
                  <a:lnTo>
                    <a:pt x="1786" y="7289"/>
                  </a:lnTo>
                  <a:lnTo>
                    <a:pt x="1497" y="7048"/>
                  </a:lnTo>
                  <a:lnTo>
                    <a:pt x="1207" y="6806"/>
                  </a:lnTo>
                  <a:lnTo>
                    <a:pt x="918" y="6517"/>
                  </a:lnTo>
                  <a:lnTo>
                    <a:pt x="724" y="6227"/>
                  </a:lnTo>
                  <a:lnTo>
                    <a:pt x="483" y="5889"/>
                  </a:lnTo>
                  <a:lnTo>
                    <a:pt x="338" y="5551"/>
                  </a:lnTo>
                  <a:lnTo>
                    <a:pt x="193" y="5165"/>
                  </a:lnTo>
                  <a:lnTo>
                    <a:pt x="97" y="4779"/>
                  </a:lnTo>
                  <a:lnTo>
                    <a:pt x="49" y="4393"/>
                  </a:lnTo>
                  <a:lnTo>
                    <a:pt x="0" y="3958"/>
                  </a:lnTo>
                  <a:lnTo>
                    <a:pt x="0" y="3958"/>
                  </a:lnTo>
                  <a:lnTo>
                    <a:pt x="0" y="395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p:nvPr/>
          </p:nvSpPr>
          <p:spPr>
            <a:xfrm>
              <a:off x="1246925" y="1349100"/>
              <a:ext cx="217225" cy="216025"/>
            </a:xfrm>
            <a:custGeom>
              <a:rect b="b" l="l" r="r" t="t"/>
              <a:pathLst>
                <a:path extrusionOk="0" fill="none" h="8641" w="8689">
                  <a:moveTo>
                    <a:pt x="4345" y="1"/>
                  </a:moveTo>
                  <a:lnTo>
                    <a:pt x="4345" y="1"/>
                  </a:lnTo>
                  <a:lnTo>
                    <a:pt x="3910" y="1"/>
                  </a:lnTo>
                  <a:lnTo>
                    <a:pt x="3476" y="49"/>
                  </a:lnTo>
                  <a:lnTo>
                    <a:pt x="3041" y="194"/>
                  </a:lnTo>
                  <a:lnTo>
                    <a:pt x="2655" y="338"/>
                  </a:lnTo>
                  <a:lnTo>
                    <a:pt x="2269" y="483"/>
                  </a:lnTo>
                  <a:lnTo>
                    <a:pt x="1931" y="725"/>
                  </a:lnTo>
                  <a:lnTo>
                    <a:pt x="1593" y="966"/>
                  </a:lnTo>
                  <a:lnTo>
                    <a:pt x="1304" y="1256"/>
                  </a:lnTo>
                  <a:lnTo>
                    <a:pt x="1014" y="1545"/>
                  </a:lnTo>
                  <a:lnTo>
                    <a:pt x="773" y="1883"/>
                  </a:lnTo>
                  <a:lnTo>
                    <a:pt x="531" y="2269"/>
                  </a:lnTo>
                  <a:lnTo>
                    <a:pt x="338" y="2607"/>
                  </a:lnTo>
                  <a:lnTo>
                    <a:pt x="194" y="3042"/>
                  </a:lnTo>
                  <a:lnTo>
                    <a:pt x="97" y="3428"/>
                  </a:lnTo>
                  <a:lnTo>
                    <a:pt x="49" y="3862"/>
                  </a:lnTo>
                  <a:lnTo>
                    <a:pt x="1" y="4296"/>
                  </a:lnTo>
                  <a:lnTo>
                    <a:pt x="1" y="4296"/>
                  </a:lnTo>
                  <a:lnTo>
                    <a:pt x="49" y="4779"/>
                  </a:lnTo>
                  <a:lnTo>
                    <a:pt x="97" y="5165"/>
                  </a:lnTo>
                  <a:lnTo>
                    <a:pt x="194" y="5600"/>
                  </a:lnTo>
                  <a:lnTo>
                    <a:pt x="338" y="5986"/>
                  </a:lnTo>
                  <a:lnTo>
                    <a:pt x="531" y="6372"/>
                  </a:lnTo>
                  <a:lnTo>
                    <a:pt x="773" y="6758"/>
                  </a:lnTo>
                  <a:lnTo>
                    <a:pt x="1014" y="7096"/>
                  </a:lnTo>
                  <a:lnTo>
                    <a:pt x="1304" y="7386"/>
                  </a:lnTo>
                  <a:lnTo>
                    <a:pt x="1593" y="7675"/>
                  </a:lnTo>
                  <a:lnTo>
                    <a:pt x="1931" y="7917"/>
                  </a:lnTo>
                  <a:lnTo>
                    <a:pt x="2269" y="8110"/>
                  </a:lnTo>
                  <a:lnTo>
                    <a:pt x="2655" y="8303"/>
                  </a:lnTo>
                  <a:lnTo>
                    <a:pt x="3041" y="8448"/>
                  </a:lnTo>
                  <a:lnTo>
                    <a:pt x="3476" y="8544"/>
                  </a:lnTo>
                  <a:lnTo>
                    <a:pt x="3910" y="8641"/>
                  </a:lnTo>
                  <a:lnTo>
                    <a:pt x="4345" y="8641"/>
                  </a:lnTo>
                  <a:lnTo>
                    <a:pt x="4345" y="8641"/>
                  </a:lnTo>
                  <a:lnTo>
                    <a:pt x="4779" y="8641"/>
                  </a:lnTo>
                  <a:lnTo>
                    <a:pt x="5214" y="8544"/>
                  </a:lnTo>
                  <a:lnTo>
                    <a:pt x="5648" y="8448"/>
                  </a:lnTo>
                  <a:lnTo>
                    <a:pt x="6034" y="8303"/>
                  </a:lnTo>
                  <a:lnTo>
                    <a:pt x="6420" y="8110"/>
                  </a:lnTo>
                  <a:lnTo>
                    <a:pt x="6758" y="7917"/>
                  </a:lnTo>
                  <a:lnTo>
                    <a:pt x="7096" y="7675"/>
                  </a:lnTo>
                  <a:lnTo>
                    <a:pt x="7434" y="7386"/>
                  </a:lnTo>
                  <a:lnTo>
                    <a:pt x="7675" y="7096"/>
                  </a:lnTo>
                  <a:lnTo>
                    <a:pt x="7965" y="6758"/>
                  </a:lnTo>
                  <a:lnTo>
                    <a:pt x="8158" y="6372"/>
                  </a:lnTo>
                  <a:lnTo>
                    <a:pt x="8351" y="5986"/>
                  </a:lnTo>
                  <a:lnTo>
                    <a:pt x="8496" y="5600"/>
                  </a:lnTo>
                  <a:lnTo>
                    <a:pt x="8592" y="5165"/>
                  </a:lnTo>
                  <a:lnTo>
                    <a:pt x="8689" y="4779"/>
                  </a:lnTo>
                  <a:lnTo>
                    <a:pt x="8689" y="4296"/>
                  </a:lnTo>
                  <a:lnTo>
                    <a:pt x="8689" y="4296"/>
                  </a:lnTo>
                  <a:lnTo>
                    <a:pt x="8689" y="3862"/>
                  </a:lnTo>
                  <a:lnTo>
                    <a:pt x="8592" y="3428"/>
                  </a:lnTo>
                  <a:lnTo>
                    <a:pt x="8496" y="3042"/>
                  </a:lnTo>
                  <a:lnTo>
                    <a:pt x="8351" y="2607"/>
                  </a:lnTo>
                  <a:lnTo>
                    <a:pt x="8158" y="2269"/>
                  </a:lnTo>
                  <a:lnTo>
                    <a:pt x="7965" y="1883"/>
                  </a:lnTo>
                  <a:lnTo>
                    <a:pt x="7675" y="1545"/>
                  </a:lnTo>
                  <a:lnTo>
                    <a:pt x="7434" y="1256"/>
                  </a:lnTo>
                  <a:lnTo>
                    <a:pt x="7096" y="966"/>
                  </a:lnTo>
                  <a:lnTo>
                    <a:pt x="6758" y="725"/>
                  </a:lnTo>
                  <a:lnTo>
                    <a:pt x="6420" y="483"/>
                  </a:lnTo>
                  <a:lnTo>
                    <a:pt x="6034" y="338"/>
                  </a:lnTo>
                  <a:lnTo>
                    <a:pt x="5648" y="194"/>
                  </a:lnTo>
                  <a:lnTo>
                    <a:pt x="5214" y="49"/>
                  </a:lnTo>
                  <a:lnTo>
                    <a:pt x="4779" y="1"/>
                  </a:lnTo>
                  <a:lnTo>
                    <a:pt x="434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8"/>
            <p:cNvSpPr/>
            <p:nvPr/>
          </p:nvSpPr>
          <p:spPr>
            <a:xfrm>
              <a:off x="3009925" y="2658375"/>
              <a:ext cx="392225" cy="392200"/>
            </a:xfrm>
            <a:custGeom>
              <a:rect b="b" l="l" r="r" t="t"/>
              <a:pathLst>
                <a:path extrusionOk="0" h="15688" w="15689">
                  <a:moveTo>
                    <a:pt x="7531" y="1"/>
                  </a:moveTo>
                  <a:lnTo>
                    <a:pt x="6759" y="49"/>
                  </a:lnTo>
                  <a:lnTo>
                    <a:pt x="5986" y="194"/>
                  </a:lnTo>
                  <a:lnTo>
                    <a:pt x="5262" y="387"/>
                  </a:lnTo>
                  <a:lnTo>
                    <a:pt x="4586" y="676"/>
                  </a:lnTo>
                  <a:lnTo>
                    <a:pt x="3911" y="1014"/>
                  </a:lnTo>
                  <a:lnTo>
                    <a:pt x="3283" y="1449"/>
                  </a:lnTo>
                  <a:lnTo>
                    <a:pt x="2656" y="1931"/>
                  </a:lnTo>
                  <a:lnTo>
                    <a:pt x="2125" y="2414"/>
                  </a:lnTo>
                  <a:lnTo>
                    <a:pt x="1642" y="2993"/>
                  </a:lnTo>
                  <a:lnTo>
                    <a:pt x="1208" y="3621"/>
                  </a:lnTo>
                  <a:lnTo>
                    <a:pt x="822" y="4297"/>
                  </a:lnTo>
                  <a:lnTo>
                    <a:pt x="484" y="5021"/>
                  </a:lnTo>
                  <a:lnTo>
                    <a:pt x="242" y="5793"/>
                  </a:lnTo>
                  <a:lnTo>
                    <a:pt x="97" y="6565"/>
                  </a:lnTo>
                  <a:lnTo>
                    <a:pt x="1" y="7338"/>
                  </a:lnTo>
                  <a:lnTo>
                    <a:pt x="1" y="8158"/>
                  </a:lnTo>
                  <a:lnTo>
                    <a:pt x="49" y="8930"/>
                  </a:lnTo>
                  <a:lnTo>
                    <a:pt x="194" y="9703"/>
                  </a:lnTo>
                  <a:lnTo>
                    <a:pt x="387" y="10427"/>
                  </a:lnTo>
                  <a:lnTo>
                    <a:pt x="677" y="11102"/>
                  </a:lnTo>
                  <a:lnTo>
                    <a:pt x="1015" y="11778"/>
                  </a:lnTo>
                  <a:lnTo>
                    <a:pt x="1449" y="12406"/>
                  </a:lnTo>
                  <a:lnTo>
                    <a:pt x="1932" y="13033"/>
                  </a:lnTo>
                  <a:lnTo>
                    <a:pt x="2414" y="13564"/>
                  </a:lnTo>
                  <a:lnTo>
                    <a:pt x="2994" y="14047"/>
                  </a:lnTo>
                  <a:lnTo>
                    <a:pt x="3621" y="14481"/>
                  </a:lnTo>
                  <a:lnTo>
                    <a:pt x="4297" y="14867"/>
                  </a:lnTo>
                  <a:lnTo>
                    <a:pt x="5021" y="15205"/>
                  </a:lnTo>
                  <a:lnTo>
                    <a:pt x="5745" y="15447"/>
                  </a:lnTo>
                  <a:lnTo>
                    <a:pt x="6565" y="15591"/>
                  </a:lnTo>
                  <a:lnTo>
                    <a:pt x="7338" y="15688"/>
                  </a:lnTo>
                  <a:lnTo>
                    <a:pt x="8158" y="15688"/>
                  </a:lnTo>
                  <a:lnTo>
                    <a:pt x="8931" y="15640"/>
                  </a:lnTo>
                  <a:lnTo>
                    <a:pt x="9655" y="15495"/>
                  </a:lnTo>
                  <a:lnTo>
                    <a:pt x="10427" y="15302"/>
                  </a:lnTo>
                  <a:lnTo>
                    <a:pt x="11103" y="15012"/>
                  </a:lnTo>
                  <a:lnTo>
                    <a:pt x="11778" y="14626"/>
                  </a:lnTo>
                  <a:lnTo>
                    <a:pt x="12406" y="14240"/>
                  </a:lnTo>
                  <a:lnTo>
                    <a:pt x="13033" y="13757"/>
                  </a:lnTo>
                  <a:lnTo>
                    <a:pt x="13564" y="13226"/>
                  </a:lnTo>
                  <a:lnTo>
                    <a:pt x="14047" y="12695"/>
                  </a:lnTo>
                  <a:lnTo>
                    <a:pt x="14482" y="12068"/>
                  </a:lnTo>
                  <a:lnTo>
                    <a:pt x="14868" y="11392"/>
                  </a:lnTo>
                  <a:lnTo>
                    <a:pt x="15206" y="10668"/>
                  </a:lnTo>
                  <a:lnTo>
                    <a:pt x="15447" y="9896"/>
                  </a:lnTo>
                  <a:lnTo>
                    <a:pt x="15592" y="9123"/>
                  </a:lnTo>
                  <a:lnTo>
                    <a:pt x="15688" y="8351"/>
                  </a:lnTo>
                  <a:lnTo>
                    <a:pt x="15688" y="7531"/>
                  </a:lnTo>
                  <a:lnTo>
                    <a:pt x="15640" y="6758"/>
                  </a:lnTo>
                  <a:lnTo>
                    <a:pt x="15495" y="5986"/>
                  </a:lnTo>
                  <a:lnTo>
                    <a:pt x="15302" y="5262"/>
                  </a:lnTo>
                  <a:lnTo>
                    <a:pt x="15012" y="4586"/>
                  </a:lnTo>
                  <a:lnTo>
                    <a:pt x="14626" y="3910"/>
                  </a:lnTo>
                  <a:lnTo>
                    <a:pt x="14240" y="3283"/>
                  </a:lnTo>
                  <a:lnTo>
                    <a:pt x="13757" y="2655"/>
                  </a:lnTo>
                  <a:lnTo>
                    <a:pt x="13227" y="2125"/>
                  </a:lnTo>
                  <a:lnTo>
                    <a:pt x="12647" y="1642"/>
                  </a:lnTo>
                  <a:lnTo>
                    <a:pt x="12068" y="1207"/>
                  </a:lnTo>
                  <a:lnTo>
                    <a:pt x="11392" y="821"/>
                  </a:lnTo>
                  <a:lnTo>
                    <a:pt x="10668" y="483"/>
                  </a:lnTo>
                  <a:lnTo>
                    <a:pt x="9896" y="242"/>
                  </a:lnTo>
                  <a:lnTo>
                    <a:pt x="9124" y="97"/>
                  </a:lnTo>
                  <a:lnTo>
                    <a:pt x="830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8"/>
            <p:cNvSpPr/>
            <p:nvPr/>
          </p:nvSpPr>
          <p:spPr>
            <a:xfrm>
              <a:off x="3009925" y="2658375"/>
              <a:ext cx="392225" cy="392200"/>
            </a:xfrm>
            <a:custGeom>
              <a:rect b="b" l="l" r="r" t="t"/>
              <a:pathLst>
                <a:path extrusionOk="0" fill="none" h="15688" w="15689">
                  <a:moveTo>
                    <a:pt x="97" y="6565"/>
                  </a:moveTo>
                  <a:lnTo>
                    <a:pt x="97" y="6565"/>
                  </a:lnTo>
                  <a:lnTo>
                    <a:pt x="242" y="5793"/>
                  </a:lnTo>
                  <a:lnTo>
                    <a:pt x="484" y="5021"/>
                  </a:lnTo>
                  <a:lnTo>
                    <a:pt x="822" y="4297"/>
                  </a:lnTo>
                  <a:lnTo>
                    <a:pt x="1208" y="3621"/>
                  </a:lnTo>
                  <a:lnTo>
                    <a:pt x="1642" y="2993"/>
                  </a:lnTo>
                  <a:lnTo>
                    <a:pt x="2125" y="2414"/>
                  </a:lnTo>
                  <a:lnTo>
                    <a:pt x="2656" y="1931"/>
                  </a:lnTo>
                  <a:lnTo>
                    <a:pt x="3283" y="1449"/>
                  </a:lnTo>
                  <a:lnTo>
                    <a:pt x="3911" y="1014"/>
                  </a:lnTo>
                  <a:lnTo>
                    <a:pt x="4586" y="676"/>
                  </a:lnTo>
                  <a:lnTo>
                    <a:pt x="5262" y="387"/>
                  </a:lnTo>
                  <a:lnTo>
                    <a:pt x="5986" y="194"/>
                  </a:lnTo>
                  <a:lnTo>
                    <a:pt x="6759" y="49"/>
                  </a:lnTo>
                  <a:lnTo>
                    <a:pt x="7531" y="1"/>
                  </a:lnTo>
                  <a:lnTo>
                    <a:pt x="8303" y="1"/>
                  </a:lnTo>
                  <a:lnTo>
                    <a:pt x="9124" y="97"/>
                  </a:lnTo>
                  <a:lnTo>
                    <a:pt x="9124" y="97"/>
                  </a:lnTo>
                  <a:lnTo>
                    <a:pt x="9896" y="242"/>
                  </a:lnTo>
                  <a:lnTo>
                    <a:pt x="10668" y="483"/>
                  </a:lnTo>
                  <a:lnTo>
                    <a:pt x="11392" y="821"/>
                  </a:lnTo>
                  <a:lnTo>
                    <a:pt x="12068" y="1207"/>
                  </a:lnTo>
                  <a:lnTo>
                    <a:pt x="12647" y="1642"/>
                  </a:lnTo>
                  <a:lnTo>
                    <a:pt x="13227" y="2125"/>
                  </a:lnTo>
                  <a:lnTo>
                    <a:pt x="13757" y="2655"/>
                  </a:lnTo>
                  <a:lnTo>
                    <a:pt x="14240" y="3283"/>
                  </a:lnTo>
                  <a:lnTo>
                    <a:pt x="14626" y="3910"/>
                  </a:lnTo>
                  <a:lnTo>
                    <a:pt x="15012" y="4586"/>
                  </a:lnTo>
                  <a:lnTo>
                    <a:pt x="15302" y="5262"/>
                  </a:lnTo>
                  <a:lnTo>
                    <a:pt x="15495" y="5986"/>
                  </a:lnTo>
                  <a:lnTo>
                    <a:pt x="15640" y="6758"/>
                  </a:lnTo>
                  <a:lnTo>
                    <a:pt x="15688" y="7531"/>
                  </a:lnTo>
                  <a:lnTo>
                    <a:pt x="15688" y="8351"/>
                  </a:lnTo>
                  <a:lnTo>
                    <a:pt x="15592" y="9123"/>
                  </a:lnTo>
                  <a:lnTo>
                    <a:pt x="15592" y="9123"/>
                  </a:lnTo>
                  <a:lnTo>
                    <a:pt x="15447" y="9896"/>
                  </a:lnTo>
                  <a:lnTo>
                    <a:pt x="15206" y="10668"/>
                  </a:lnTo>
                  <a:lnTo>
                    <a:pt x="14868" y="11392"/>
                  </a:lnTo>
                  <a:lnTo>
                    <a:pt x="14482" y="12068"/>
                  </a:lnTo>
                  <a:lnTo>
                    <a:pt x="14047" y="12695"/>
                  </a:lnTo>
                  <a:lnTo>
                    <a:pt x="13564" y="13226"/>
                  </a:lnTo>
                  <a:lnTo>
                    <a:pt x="13033" y="13757"/>
                  </a:lnTo>
                  <a:lnTo>
                    <a:pt x="12406" y="14240"/>
                  </a:lnTo>
                  <a:lnTo>
                    <a:pt x="11778" y="14626"/>
                  </a:lnTo>
                  <a:lnTo>
                    <a:pt x="11103" y="15012"/>
                  </a:lnTo>
                  <a:lnTo>
                    <a:pt x="10427" y="15302"/>
                  </a:lnTo>
                  <a:lnTo>
                    <a:pt x="9655" y="15495"/>
                  </a:lnTo>
                  <a:lnTo>
                    <a:pt x="8931" y="15640"/>
                  </a:lnTo>
                  <a:lnTo>
                    <a:pt x="8158" y="15688"/>
                  </a:lnTo>
                  <a:lnTo>
                    <a:pt x="7338" y="15688"/>
                  </a:lnTo>
                  <a:lnTo>
                    <a:pt x="6565" y="15591"/>
                  </a:lnTo>
                  <a:lnTo>
                    <a:pt x="6565" y="15591"/>
                  </a:lnTo>
                  <a:lnTo>
                    <a:pt x="5745" y="15447"/>
                  </a:lnTo>
                  <a:lnTo>
                    <a:pt x="5021" y="15205"/>
                  </a:lnTo>
                  <a:lnTo>
                    <a:pt x="4297" y="14867"/>
                  </a:lnTo>
                  <a:lnTo>
                    <a:pt x="3621" y="14481"/>
                  </a:lnTo>
                  <a:lnTo>
                    <a:pt x="2994" y="14047"/>
                  </a:lnTo>
                  <a:lnTo>
                    <a:pt x="2414" y="13564"/>
                  </a:lnTo>
                  <a:lnTo>
                    <a:pt x="1932" y="13033"/>
                  </a:lnTo>
                  <a:lnTo>
                    <a:pt x="1449" y="12406"/>
                  </a:lnTo>
                  <a:lnTo>
                    <a:pt x="1015" y="11778"/>
                  </a:lnTo>
                  <a:lnTo>
                    <a:pt x="677" y="11102"/>
                  </a:lnTo>
                  <a:lnTo>
                    <a:pt x="387" y="10427"/>
                  </a:lnTo>
                  <a:lnTo>
                    <a:pt x="194" y="9703"/>
                  </a:lnTo>
                  <a:lnTo>
                    <a:pt x="49" y="8930"/>
                  </a:lnTo>
                  <a:lnTo>
                    <a:pt x="1" y="8158"/>
                  </a:lnTo>
                  <a:lnTo>
                    <a:pt x="1" y="7338"/>
                  </a:lnTo>
                  <a:lnTo>
                    <a:pt x="97" y="656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p:nvPr/>
          </p:nvSpPr>
          <p:spPr>
            <a:xfrm>
              <a:off x="3095625" y="2728375"/>
              <a:ext cx="220850" cy="252225"/>
            </a:xfrm>
            <a:custGeom>
              <a:rect b="b" l="l" r="r" t="t"/>
              <a:pathLst>
                <a:path extrusionOk="0" h="10089" w="8834">
                  <a:moveTo>
                    <a:pt x="3186" y="0"/>
                  </a:moveTo>
                  <a:lnTo>
                    <a:pt x="3041" y="49"/>
                  </a:lnTo>
                  <a:lnTo>
                    <a:pt x="2848" y="97"/>
                  </a:lnTo>
                  <a:lnTo>
                    <a:pt x="241" y="1979"/>
                  </a:lnTo>
                  <a:lnTo>
                    <a:pt x="97" y="2172"/>
                  </a:lnTo>
                  <a:lnTo>
                    <a:pt x="0" y="2365"/>
                  </a:lnTo>
                  <a:lnTo>
                    <a:pt x="0" y="2607"/>
                  </a:lnTo>
                  <a:lnTo>
                    <a:pt x="97" y="2800"/>
                  </a:lnTo>
                  <a:lnTo>
                    <a:pt x="5116" y="9847"/>
                  </a:lnTo>
                  <a:lnTo>
                    <a:pt x="5261" y="9944"/>
                  </a:lnTo>
                  <a:lnTo>
                    <a:pt x="5358" y="10040"/>
                  </a:lnTo>
                  <a:lnTo>
                    <a:pt x="5503" y="10088"/>
                  </a:lnTo>
                  <a:lnTo>
                    <a:pt x="5647" y="10088"/>
                  </a:lnTo>
                  <a:lnTo>
                    <a:pt x="5792" y="10040"/>
                  </a:lnTo>
                  <a:lnTo>
                    <a:pt x="5985" y="9992"/>
                  </a:lnTo>
                  <a:lnTo>
                    <a:pt x="8592" y="8109"/>
                  </a:lnTo>
                  <a:lnTo>
                    <a:pt x="8737" y="7916"/>
                  </a:lnTo>
                  <a:lnTo>
                    <a:pt x="8833" y="7723"/>
                  </a:lnTo>
                  <a:lnTo>
                    <a:pt x="8833" y="7482"/>
                  </a:lnTo>
                  <a:lnTo>
                    <a:pt x="8737" y="7289"/>
                  </a:lnTo>
                  <a:lnTo>
                    <a:pt x="3717" y="242"/>
                  </a:lnTo>
                  <a:lnTo>
                    <a:pt x="3572" y="145"/>
                  </a:lnTo>
                  <a:lnTo>
                    <a:pt x="3475" y="49"/>
                  </a:lnTo>
                  <a:lnTo>
                    <a:pt x="3331"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8"/>
            <p:cNvSpPr/>
            <p:nvPr/>
          </p:nvSpPr>
          <p:spPr>
            <a:xfrm>
              <a:off x="3095625" y="2728375"/>
              <a:ext cx="220850" cy="252225"/>
            </a:xfrm>
            <a:custGeom>
              <a:rect b="b" l="l" r="r" t="t"/>
              <a:pathLst>
                <a:path extrusionOk="0" fill="none" h="10089" w="8834">
                  <a:moveTo>
                    <a:pt x="3186" y="0"/>
                  </a:moveTo>
                  <a:lnTo>
                    <a:pt x="3186" y="0"/>
                  </a:lnTo>
                  <a:lnTo>
                    <a:pt x="3041" y="49"/>
                  </a:lnTo>
                  <a:lnTo>
                    <a:pt x="2848" y="97"/>
                  </a:lnTo>
                  <a:lnTo>
                    <a:pt x="241" y="1979"/>
                  </a:lnTo>
                  <a:lnTo>
                    <a:pt x="241" y="1979"/>
                  </a:lnTo>
                  <a:lnTo>
                    <a:pt x="97" y="2172"/>
                  </a:lnTo>
                  <a:lnTo>
                    <a:pt x="0" y="2365"/>
                  </a:lnTo>
                  <a:lnTo>
                    <a:pt x="0" y="2607"/>
                  </a:lnTo>
                  <a:lnTo>
                    <a:pt x="97" y="2800"/>
                  </a:lnTo>
                  <a:lnTo>
                    <a:pt x="5116" y="9847"/>
                  </a:lnTo>
                  <a:lnTo>
                    <a:pt x="5116" y="9847"/>
                  </a:lnTo>
                  <a:lnTo>
                    <a:pt x="5261" y="9944"/>
                  </a:lnTo>
                  <a:lnTo>
                    <a:pt x="5358" y="10040"/>
                  </a:lnTo>
                  <a:lnTo>
                    <a:pt x="5503" y="10088"/>
                  </a:lnTo>
                  <a:lnTo>
                    <a:pt x="5647" y="10088"/>
                  </a:lnTo>
                  <a:lnTo>
                    <a:pt x="5647" y="10088"/>
                  </a:lnTo>
                  <a:lnTo>
                    <a:pt x="5792" y="10040"/>
                  </a:lnTo>
                  <a:lnTo>
                    <a:pt x="5985" y="9992"/>
                  </a:lnTo>
                  <a:lnTo>
                    <a:pt x="8592" y="8109"/>
                  </a:lnTo>
                  <a:lnTo>
                    <a:pt x="8592" y="8109"/>
                  </a:lnTo>
                  <a:lnTo>
                    <a:pt x="8737" y="7916"/>
                  </a:lnTo>
                  <a:lnTo>
                    <a:pt x="8833" y="7723"/>
                  </a:lnTo>
                  <a:lnTo>
                    <a:pt x="8833" y="7482"/>
                  </a:lnTo>
                  <a:lnTo>
                    <a:pt x="8737" y="7289"/>
                  </a:lnTo>
                  <a:lnTo>
                    <a:pt x="3717" y="242"/>
                  </a:lnTo>
                  <a:lnTo>
                    <a:pt x="3717" y="242"/>
                  </a:lnTo>
                  <a:lnTo>
                    <a:pt x="3572" y="145"/>
                  </a:lnTo>
                  <a:lnTo>
                    <a:pt x="3475" y="49"/>
                  </a:lnTo>
                  <a:lnTo>
                    <a:pt x="3331" y="0"/>
                  </a:lnTo>
                  <a:lnTo>
                    <a:pt x="31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a:off x="3211450" y="2824900"/>
              <a:ext cx="30200" cy="29000"/>
            </a:xfrm>
            <a:custGeom>
              <a:rect b="b" l="l" r="r" t="t"/>
              <a:pathLst>
                <a:path extrusionOk="0" h="1160" w="1208">
                  <a:moveTo>
                    <a:pt x="483" y="1"/>
                  </a:moveTo>
                  <a:lnTo>
                    <a:pt x="242" y="97"/>
                  </a:lnTo>
                  <a:lnTo>
                    <a:pt x="97" y="290"/>
                  </a:lnTo>
                  <a:lnTo>
                    <a:pt x="1" y="483"/>
                  </a:lnTo>
                  <a:lnTo>
                    <a:pt x="1" y="725"/>
                  </a:lnTo>
                  <a:lnTo>
                    <a:pt x="146" y="918"/>
                  </a:lnTo>
                  <a:lnTo>
                    <a:pt x="290" y="1111"/>
                  </a:lnTo>
                  <a:lnTo>
                    <a:pt x="532" y="1159"/>
                  </a:lnTo>
                  <a:lnTo>
                    <a:pt x="725" y="1159"/>
                  </a:lnTo>
                  <a:lnTo>
                    <a:pt x="966" y="1063"/>
                  </a:lnTo>
                  <a:lnTo>
                    <a:pt x="1111" y="918"/>
                  </a:lnTo>
                  <a:lnTo>
                    <a:pt x="1208" y="677"/>
                  </a:lnTo>
                  <a:lnTo>
                    <a:pt x="1208" y="435"/>
                  </a:lnTo>
                  <a:lnTo>
                    <a:pt x="1111" y="242"/>
                  </a:lnTo>
                  <a:lnTo>
                    <a:pt x="918" y="97"/>
                  </a:lnTo>
                  <a:lnTo>
                    <a:pt x="7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p:nvPr/>
          </p:nvSpPr>
          <p:spPr>
            <a:xfrm>
              <a:off x="3170425" y="2853875"/>
              <a:ext cx="30200" cy="30175"/>
            </a:xfrm>
            <a:custGeom>
              <a:rect b="b" l="l" r="r" t="t"/>
              <a:pathLst>
                <a:path extrusionOk="0" h="1207" w="1208">
                  <a:moveTo>
                    <a:pt x="676" y="0"/>
                  </a:moveTo>
                  <a:lnTo>
                    <a:pt x="483" y="48"/>
                  </a:lnTo>
                  <a:lnTo>
                    <a:pt x="242" y="145"/>
                  </a:lnTo>
                  <a:lnTo>
                    <a:pt x="97" y="290"/>
                  </a:lnTo>
                  <a:lnTo>
                    <a:pt x="1" y="531"/>
                  </a:lnTo>
                  <a:lnTo>
                    <a:pt x="1" y="772"/>
                  </a:lnTo>
                  <a:lnTo>
                    <a:pt x="97" y="966"/>
                  </a:lnTo>
                  <a:lnTo>
                    <a:pt x="290" y="1110"/>
                  </a:lnTo>
                  <a:lnTo>
                    <a:pt x="483" y="1207"/>
                  </a:lnTo>
                  <a:lnTo>
                    <a:pt x="725" y="1207"/>
                  </a:lnTo>
                  <a:lnTo>
                    <a:pt x="966" y="1110"/>
                  </a:lnTo>
                  <a:lnTo>
                    <a:pt x="1111" y="917"/>
                  </a:lnTo>
                  <a:lnTo>
                    <a:pt x="1207" y="724"/>
                  </a:lnTo>
                  <a:lnTo>
                    <a:pt x="1159" y="483"/>
                  </a:lnTo>
                  <a:lnTo>
                    <a:pt x="1063" y="290"/>
                  </a:lnTo>
                  <a:lnTo>
                    <a:pt x="918" y="97"/>
                  </a:lnTo>
                  <a:lnTo>
                    <a:pt x="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8"/>
            <p:cNvSpPr/>
            <p:nvPr/>
          </p:nvSpPr>
          <p:spPr>
            <a:xfrm>
              <a:off x="3238000" y="2861100"/>
              <a:ext cx="29000" cy="29000"/>
            </a:xfrm>
            <a:custGeom>
              <a:rect b="b" l="l" r="r" t="t"/>
              <a:pathLst>
                <a:path extrusionOk="0" h="1160" w="1160">
                  <a:moveTo>
                    <a:pt x="435" y="1"/>
                  </a:moveTo>
                  <a:lnTo>
                    <a:pt x="242" y="97"/>
                  </a:lnTo>
                  <a:lnTo>
                    <a:pt x="49" y="290"/>
                  </a:lnTo>
                  <a:lnTo>
                    <a:pt x="1" y="483"/>
                  </a:lnTo>
                  <a:lnTo>
                    <a:pt x="1" y="725"/>
                  </a:lnTo>
                  <a:lnTo>
                    <a:pt x="97" y="918"/>
                  </a:lnTo>
                  <a:lnTo>
                    <a:pt x="290" y="1111"/>
                  </a:lnTo>
                  <a:lnTo>
                    <a:pt x="483" y="1159"/>
                  </a:lnTo>
                  <a:lnTo>
                    <a:pt x="725" y="1159"/>
                  </a:lnTo>
                  <a:lnTo>
                    <a:pt x="918" y="1063"/>
                  </a:lnTo>
                  <a:lnTo>
                    <a:pt x="1111" y="918"/>
                  </a:lnTo>
                  <a:lnTo>
                    <a:pt x="1159" y="677"/>
                  </a:lnTo>
                  <a:lnTo>
                    <a:pt x="1159" y="435"/>
                  </a:lnTo>
                  <a:lnTo>
                    <a:pt x="1063" y="242"/>
                  </a:lnTo>
                  <a:lnTo>
                    <a:pt x="918" y="97"/>
                  </a:lnTo>
                  <a:lnTo>
                    <a:pt x="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p:nvPr/>
          </p:nvSpPr>
          <p:spPr>
            <a:xfrm>
              <a:off x="3196975" y="2891275"/>
              <a:ext cx="29000" cy="28975"/>
            </a:xfrm>
            <a:custGeom>
              <a:rect b="b" l="l" r="r" t="t"/>
              <a:pathLst>
                <a:path extrusionOk="0" h="1159" w="1160">
                  <a:moveTo>
                    <a:pt x="435" y="1"/>
                  </a:moveTo>
                  <a:lnTo>
                    <a:pt x="242" y="97"/>
                  </a:lnTo>
                  <a:lnTo>
                    <a:pt x="49" y="242"/>
                  </a:lnTo>
                  <a:lnTo>
                    <a:pt x="1" y="483"/>
                  </a:lnTo>
                  <a:lnTo>
                    <a:pt x="1" y="676"/>
                  </a:lnTo>
                  <a:lnTo>
                    <a:pt x="97" y="918"/>
                  </a:lnTo>
                  <a:lnTo>
                    <a:pt x="242" y="1062"/>
                  </a:lnTo>
                  <a:lnTo>
                    <a:pt x="483" y="1159"/>
                  </a:lnTo>
                  <a:lnTo>
                    <a:pt x="725" y="1159"/>
                  </a:lnTo>
                  <a:lnTo>
                    <a:pt x="918" y="1062"/>
                  </a:lnTo>
                  <a:lnTo>
                    <a:pt x="1062" y="869"/>
                  </a:lnTo>
                  <a:lnTo>
                    <a:pt x="1159" y="676"/>
                  </a:lnTo>
                  <a:lnTo>
                    <a:pt x="1159" y="435"/>
                  </a:lnTo>
                  <a:lnTo>
                    <a:pt x="1062" y="242"/>
                  </a:lnTo>
                  <a:lnTo>
                    <a:pt x="869" y="49"/>
                  </a:lnTo>
                  <a:lnTo>
                    <a:pt x="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8"/>
            <p:cNvSpPr/>
            <p:nvPr/>
          </p:nvSpPr>
          <p:spPr>
            <a:xfrm>
              <a:off x="3263350" y="2897300"/>
              <a:ext cx="30200" cy="29000"/>
            </a:xfrm>
            <a:custGeom>
              <a:rect b="b" l="l" r="r" t="t"/>
              <a:pathLst>
                <a:path extrusionOk="0" h="1160" w="1208">
                  <a:moveTo>
                    <a:pt x="483" y="1"/>
                  </a:moveTo>
                  <a:lnTo>
                    <a:pt x="242" y="97"/>
                  </a:lnTo>
                  <a:lnTo>
                    <a:pt x="97" y="290"/>
                  </a:lnTo>
                  <a:lnTo>
                    <a:pt x="0" y="484"/>
                  </a:lnTo>
                  <a:lnTo>
                    <a:pt x="0" y="725"/>
                  </a:lnTo>
                  <a:lnTo>
                    <a:pt x="97" y="918"/>
                  </a:lnTo>
                  <a:lnTo>
                    <a:pt x="290" y="1111"/>
                  </a:lnTo>
                  <a:lnTo>
                    <a:pt x="531" y="1159"/>
                  </a:lnTo>
                  <a:lnTo>
                    <a:pt x="724" y="1159"/>
                  </a:lnTo>
                  <a:lnTo>
                    <a:pt x="966" y="1063"/>
                  </a:lnTo>
                  <a:lnTo>
                    <a:pt x="1111" y="918"/>
                  </a:lnTo>
                  <a:lnTo>
                    <a:pt x="1207" y="677"/>
                  </a:lnTo>
                  <a:lnTo>
                    <a:pt x="1207" y="435"/>
                  </a:lnTo>
                  <a:lnTo>
                    <a:pt x="1111" y="242"/>
                  </a:lnTo>
                  <a:lnTo>
                    <a:pt x="917" y="97"/>
                  </a:lnTo>
                  <a:lnTo>
                    <a:pt x="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8"/>
            <p:cNvSpPr/>
            <p:nvPr/>
          </p:nvSpPr>
          <p:spPr>
            <a:xfrm>
              <a:off x="3222325" y="2927475"/>
              <a:ext cx="30175" cy="28975"/>
            </a:xfrm>
            <a:custGeom>
              <a:rect b="b" l="l" r="r" t="t"/>
              <a:pathLst>
                <a:path extrusionOk="0" h="1159" w="1207">
                  <a:moveTo>
                    <a:pt x="435" y="1"/>
                  </a:moveTo>
                  <a:lnTo>
                    <a:pt x="242" y="97"/>
                  </a:lnTo>
                  <a:lnTo>
                    <a:pt x="97" y="290"/>
                  </a:lnTo>
                  <a:lnTo>
                    <a:pt x="0" y="483"/>
                  </a:lnTo>
                  <a:lnTo>
                    <a:pt x="0" y="725"/>
                  </a:lnTo>
                  <a:lnTo>
                    <a:pt x="97" y="918"/>
                  </a:lnTo>
                  <a:lnTo>
                    <a:pt x="290" y="1111"/>
                  </a:lnTo>
                  <a:lnTo>
                    <a:pt x="483" y="1159"/>
                  </a:lnTo>
                  <a:lnTo>
                    <a:pt x="724" y="1159"/>
                  </a:lnTo>
                  <a:lnTo>
                    <a:pt x="917" y="1062"/>
                  </a:lnTo>
                  <a:lnTo>
                    <a:pt x="1110" y="918"/>
                  </a:lnTo>
                  <a:lnTo>
                    <a:pt x="1207" y="676"/>
                  </a:lnTo>
                  <a:lnTo>
                    <a:pt x="1159" y="435"/>
                  </a:lnTo>
                  <a:lnTo>
                    <a:pt x="1062" y="242"/>
                  </a:lnTo>
                  <a:lnTo>
                    <a:pt x="917" y="49"/>
                  </a:lnTo>
                  <a:lnTo>
                    <a:pt x="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8"/>
            <p:cNvSpPr/>
            <p:nvPr/>
          </p:nvSpPr>
          <p:spPr>
            <a:xfrm>
              <a:off x="3186125" y="2788700"/>
              <a:ext cx="30175" cy="29000"/>
            </a:xfrm>
            <a:custGeom>
              <a:rect b="b" l="l" r="r" t="t"/>
              <a:pathLst>
                <a:path extrusionOk="0" h="1160" w="1207">
                  <a:moveTo>
                    <a:pt x="483" y="1"/>
                  </a:moveTo>
                  <a:lnTo>
                    <a:pt x="241" y="97"/>
                  </a:lnTo>
                  <a:lnTo>
                    <a:pt x="97" y="290"/>
                  </a:lnTo>
                  <a:lnTo>
                    <a:pt x="0" y="483"/>
                  </a:lnTo>
                  <a:lnTo>
                    <a:pt x="0" y="725"/>
                  </a:lnTo>
                  <a:lnTo>
                    <a:pt x="97" y="918"/>
                  </a:lnTo>
                  <a:lnTo>
                    <a:pt x="290" y="1111"/>
                  </a:lnTo>
                  <a:lnTo>
                    <a:pt x="483" y="1159"/>
                  </a:lnTo>
                  <a:lnTo>
                    <a:pt x="724" y="1159"/>
                  </a:lnTo>
                  <a:lnTo>
                    <a:pt x="966" y="1063"/>
                  </a:lnTo>
                  <a:lnTo>
                    <a:pt x="1110" y="918"/>
                  </a:lnTo>
                  <a:lnTo>
                    <a:pt x="1207" y="676"/>
                  </a:lnTo>
                  <a:lnTo>
                    <a:pt x="1159" y="483"/>
                  </a:lnTo>
                  <a:lnTo>
                    <a:pt x="1062" y="242"/>
                  </a:lnTo>
                  <a:lnTo>
                    <a:pt x="917" y="97"/>
                  </a:lnTo>
                  <a:lnTo>
                    <a:pt x="6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a:off x="3145100" y="2817675"/>
              <a:ext cx="28975" cy="30175"/>
            </a:xfrm>
            <a:custGeom>
              <a:rect b="b" l="l" r="r" t="t"/>
              <a:pathLst>
                <a:path extrusionOk="0" h="1207" w="1159">
                  <a:moveTo>
                    <a:pt x="676" y="0"/>
                  </a:moveTo>
                  <a:lnTo>
                    <a:pt x="434" y="48"/>
                  </a:lnTo>
                  <a:lnTo>
                    <a:pt x="241" y="145"/>
                  </a:lnTo>
                  <a:lnTo>
                    <a:pt x="48" y="290"/>
                  </a:lnTo>
                  <a:lnTo>
                    <a:pt x="0" y="531"/>
                  </a:lnTo>
                  <a:lnTo>
                    <a:pt x="0" y="772"/>
                  </a:lnTo>
                  <a:lnTo>
                    <a:pt x="97" y="966"/>
                  </a:lnTo>
                  <a:lnTo>
                    <a:pt x="241" y="1110"/>
                  </a:lnTo>
                  <a:lnTo>
                    <a:pt x="483" y="1207"/>
                  </a:lnTo>
                  <a:lnTo>
                    <a:pt x="724" y="1207"/>
                  </a:lnTo>
                  <a:lnTo>
                    <a:pt x="917" y="1110"/>
                  </a:lnTo>
                  <a:lnTo>
                    <a:pt x="1110" y="917"/>
                  </a:lnTo>
                  <a:lnTo>
                    <a:pt x="1158" y="724"/>
                  </a:lnTo>
                  <a:lnTo>
                    <a:pt x="1158" y="483"/>
                  </a:lnTo>
                  <a:lnTo>
                    <a:pt x="1062" y="290"/>
                  </a:lnTo>
                  <a:lnTo>
                    <a:pt x="1062" y="241"/>
                  </a:lnTo>
                  <a:lnTo>
                    <a:pt x="869" y="97"/>
                  </a:lnTo>
                  <a:lnTo>
                    <a:pt x="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a:off x="3159575" y="2752500"/>
              <a:ext cx="30175" cy="30200"/>
            </a:xfrm>
            <a:custGeom>
              <a:rect b="b" l="l" r="r" t="t"/>
              <a:pathLst>
                <a:path extrusionOk="0" h="1208" w="1207">
                  <a:moveTo>
                    <a:pt x="483" y="1"/>
                  </a:moveTo>
                  <a:lnTo>
                    <a:pt x="242" y="97"/>
                  </a:lnTo>
                  <a:lnTo>
                    <a:pt x="97" y="290"/>
                  </a:lnTo>
                  <a:lnTo>
                    <a:pt x="0" y="483"/>
                  </a:lnTo>
                  <a:lnTo>
                    <a:pt x="49" y="725"/>
                  </a:lnTo>
                  <a:lnTo>
                    <a:pt x="145" y="966"/>
                  </a:lnTo>
                  <a:lnTo>
                    <a:pt x="290" y="1111"/>
                  </a:lnTo>
                  <a:lnTo>
                    <a:pt x="531" y="1207"/>
                  </a:lnTo>
                  <a:lnTo>
                    <a:pt x="724" y="1159"/>
                  </a:lnTo>
                  <a:lnTo>
                    <a:pt x="966" y="1063"/>
                  </a:lnTo>
                  <a:lnTo>
                    <a:pt x="1110" y="918"/>
                  </a:lnTo>
                  <a:lnTo>
                    <a:pt x="1207" y="676"/>
                  </a:lnTo>
                  <a:lnTo>
                    <a:pt x="1207" y="483"/>
                  </a:lnTo>
                  <a:lnTo>
                    <a:pt x="1110" y="242"/>
                  </a:lnTo>
                  <a:lnTo>
                    <a:pt x="917" y="97"/>
                  </a:lnTo>
                  <a:lnTo>
                    <a:pt x="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a:off x="3118550" y="2782675"/>
              <a:ext cx="30175" cy="28975"/>
            </a:xfrm>
            <a:custGeom>
              <a:rect b="b" l="l" r="r" t="t"/>
              <a:pathLst>
                <a:path extrusionOk="0" h="1159" w="1207">
                  <a:moveTo>
                    <a:pt x="483" y="0"/>
                  </a:moveTo>
                  <a:lnTo>
                    <a:pt x="241" y="97"/>
                  </a:lnTo>
                  <a:lnTo>
                    <a:pt x="97" y="242"/>
                  </a:lnTo>
                  <a:lnTo>
                    <a:pt x="0" y="483"/>
                  </a:lnTo>
                  <a:lnTo>
                    <a:pt x="0" y="676"/>
                  </a:lnTo>
                  <a:lnTo>
                    <a:pt x="97" y="917"/>
                  </a:lnTo>
                  <a:lnTo>
                    <a:pt x="290" y="1062"/>
                  </a:lnTo>
                  <a:lnTo>
                    <a:pt x="483" y="1159"/>
                  </a:lnTo>
                  <a:lnTo>
                    <a:pt x="724" y="1159"/>
                  </a:lnTo>
                  <a:lnTo>
                    <a:pt x="965" y="1062"/>
                  </a:lnTo>
                  <a:lnTo>
                    <a:pt x="1110" y="869"/>
                  </a:lnTo>
                  <a:lnTo>
                    <a:pt x="1207" y="676"/>
                  </a:lnTo>
                  <a:lnTo>
                    <a:pt x="1207" y="435"/>
                  </a:lnTo>
                  <a:lnTo>
                    <a:pt x="1062" y="242"/>
                  </a:lnTo>
                  <a:lnTo>
                    <a:pt x="917" y="49"/>
                  </a:lnTo>
                  <a:lnTo>
                    <a:pt x="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p:nvPr/>
          </p:nvSpPr>
          <p:spPr>
            <a:xfrm>
              <a:off x="973000" y="2762150"/>
              <a:ext cx="393425" cy="393425"/>
            </a:xfrm>
            <a:custGeom>
              <a:rect b="b" l="l" r="r" t="t"/>
              <a:pathLst>
                <a:path extrusionOk="0" h="15737" w="15737">
                  <a:moveTo>
                    <a:pt x="7820" y="1"/>
                  </a:moveTo>
                  <a:lnTo>
                    <a:pt x="7096" y="49"/>
                  </a:lnTo>
                  <a:lnTo>
                    <a:pt x="6324" y="146"/>
                  </a:lnTo>
                  <a:lnTo>
                    <a:pt x="5600" y="339"/>
                  </a:lnTo>
                  <a:lnTo>
                    <a:pt x="4876" y="580"/>
                  </a:lnTo>
                  <a:lnTo>
                    <a:pt x="4152" y="918"/>
                  </a:lnTo>
                  <a:lnTo>
                    <a:pt x="3476" y="1304"/>
                  </a:lnTo>
                  <a:lnTo>
                    <a:pt x="2848" y="1787"/>
                  </a:lnTo>
                  <a:lnTo>
                    <a:pt x="2269" y="2318"/>
                  </a:lnTo>
                  <a:lnTo>
                    <a:pt x="1738" y="2945"/>
                  </a:lnTo>
                  <a:lnTo>
                    <a:pt x="1256" y="3573"/>
                  </a:lnTo>
                  <a:lnTo>
                    <a:pt x="869" y="4200"/>
                  </a:lnTo>
                  <a:lnTo>
                    <a:pt x="580" y="4924"/>
                  </a:lnTo>
                  <a:lnTo>
                    <a:pt x="290" y="5648"/>
                  </a:lnTo>
                  <a:lnTo>
                    <a:pt x="145" y="6372"/>
                  </a:lnTo>
                  <a:lnTo>
                    <a:pt x="49" y="7096"/>
                  </a:lnTo>
                  <a:lnTo>
                    <a:pt x="1" y="7869"/>
                  </a:lnTo>
                  <a:lnTo>
                    <a:pt x="49" y="8641"/>
                  </a:lnTo>
                  <a:lnTo>
                    <a:pt x="145" y="9365"/>
                  </a:lnTo>
                  <a:lnTo>
                    <a:pt x="338" y="10137"/>
                  </a:lnTo>
                  <a:lnTo>
                    <a:pt x="580" y="10861"/>
                  </a:lnTo>
                  <a:lnTo>
                    <a:pt x="918" y="11537"/>
                  </a:lnTo>
                  <a:lnTo>
                    <a:pt x="1304" y="12213"/>
                  </a:lnTo>
                  <a:lnTo>
                    <a:pt x="1787" y="12888"/>
                  </a:lnTo>
                  <a:lnTo>
                    <a:pt x="2317" y="13468"/>
                  </a:lnTo>
                  <a:lnTo>
                    <a:pt x="2945" y="13999"/>
                  </a:lnTo>
                  <a:lnTo>
                    <a:pt x="3572" y="14433"/>
                  </a:lnTo>
                  <a:lnTo>
                    <a:pt x="4200" y="14819"/>
                  </a:lnTo>
                  <a:lnTo>
                    <a:pt x="4924" y="15157"/>
                  </a:lnTo>
                  <a:lnTo>
                    <a:pt x="5648" y="15398"/>
                  </a:lnTo>
                  <a:lnTo>
                    <a:pt x="6372" y="15591"/>
                  </a:lnTo>
                  <a:lnTo>
                    <a:pt x="7096" y="15688"/>
                  </a:lnTo>
                  <a:lnTo>
                    <a:pt x="7868" y="15736"/>
                  </a:lnTo>
                  <a:lnTo>
                    <a:pt x="8641" y="15688"/>
                  </a:lnTo>
                  <a:lnTo>
                    <a:pt x="9365" y="15591"/>
                  </a:lnTo>
                  <a:lnTo>
                    <a:pt x="10137" y="15398"/>
                  </a:lnTo>
                  <a:lnTo>
                    <a:pt x="10861" y="15157"/>
                  </a:lnTo>
                  <a:lnTo>
                    <a:pt x="11537" y="14819"/>
                  </a:lnTo>
                  <a:lnTo>
                    <a:pt x="12213" y="14385"/>
                  </a:lnTo>
                  <a:lnTo>
                    <a:pt x="12888" y="13902"/>
                  </a:lnTo>
                  <a:lnTo>
                    <a:pt x="13468" y="13371"/>
                  </a:lnTo>
                  <a:lnTo>
                    <a:pt x="13998" y="12792"/>
                  </a:lnTo>
                  <a:lnTo>
                    <a:pt x="14433" y="12164"/>
                  </a:lnTo>
                  <a:lnTo>
                    <a:pt x="14819" y="11489"/>
                  </a:lnTo>
                  <a:lnTo>
                    <a:pt x="15157" y="10813"/>
                  </a:lnTo>
                  <a:lnTo>
                    <a:pt x="15398" y="10089"/>
                  </a:lnTo>
                  <a:lnTo>
                    <a:pt x="15591" y="9317"/>
                  </a:lnTo>
                  <a:lnTo>
                    <a:pt x="15688" y="8593"/>
                  </a:lnTo>
                  <a:lnTo>
                    <a:pt x="15736" y="7820"/>
                  </a:lnTo>
                  <a:lnTo>
                    <a:pt x="15688" y="7096"/>
                  </a:lnTo>
                  <a:lnTo>
                    <a:pt x="15591" y="6324"/>
                  </a:lnTo>
                  <a:lnTo>
                    <a:pt x="15398" y="5600"/>
                  </a:lnTo>
                  <a:lnTo>
                    <a:pt x="15157" y="4876"/>
                  </a:lnTo>
                  <a:lnTo>
                    <a:pt x="14819" y="4152"/>
                  </a:lnTo>
                  <a:lnTo>
                    <a:pt x="14385" y="3476"/>
                  </a:lnTo>
                  <a:lnTo>
                    <a:pt x="13902" y="2849"/>
                  </a:lnTo>
                  <a:lnTo>
                    <a:pt x="13371" y="2269"/>
                  </a:lnTo>
                  <a:lnTo>
                    <a:pt x="12792" y="1738"/>
                  </a:lnTo>
                  <a:lnTo>
                    <a:pt x="12164" y="1256"/>
                  </a:lnTo>
                  <a:lnTo>
                    <a:pt x="11488" y="870"/>
                  </a:lnTo>
                  <a:lnTo>
                    <a:pt x="10813" y="580"/>
                  </a:lnTo>
                  <a:lnTo>
                    <a:pt x="10089" y="290"/>
                  </a:lnTo>
                  <a:lnTo>
                    <a:pt x="9365" y="146"/>
                  </a:lnTo>
                  <a:lnTo>
                    <a:pt x="8592" y="49"/>
                  </a:lnTo>
                  <a:lnTo>
                    <a:pt x="782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8"/>
            <p:cNvSpPr/>
            <p:nvPr/>
          </p:nvSpPr>
          <p:spPr>
            <a:xfrm>
              <a:off x="973000" y="2762150"/>
              <a:ext cx="393425" cy="393425"/>
            </a:xfrm>
            <a:custGeom>
              <a:rect b="b" l="l" r="r" t="t"/>
              <a:pathLst>
                <a:path extrusionOk="0" fill="none" h="15737" w="15737">
                  <a:moveTo>
                    <a:pt x="12888" y="13902"/>
                  </a:moveTo>
                  <a:lnTo>
                    <a:pt x="12888" y="13902"/>
                  </a:lnTo>
                  <a:lnTo>
                    <a:pt x="12213" y="14385"/>
                  </a:lnTo>
                  <a:lnTo>
                    <a:pt x="11537" y="14819"/>
                  </a:lnTo>
                  <a:lnTo>
                    <a:pt x="10861" y="15157"/>
                  </a:lnTo>
                  <a:lnTo>
                    <a:pt x="10137" y="15398"/>
                  </a:lnTo>
                  <a:lnTo>
                    <a:pt x="9365" y="15591"/>
                  </a:lnTo>
                  <a:lnTo>
                    <a:pt x="8641" y="15688"/>
                  </a:lnTo>
                  <a:lnTo>
                    <a:pt x="7868" y="15736"/>
                  </a:lnTo>
                  <a:lnTo>
                    <a:pt x="7096" y="15688"/>
                  </a:lnTo>
                  <a:lnTo>
                    <a:pt x="6372" y="15591"/>
                  </a:lnTo>
                  <a:lnTo>
                    <a:pt x="5648" y="15398"/>
                  </a:lnTo>
                  <a:lnTo>
                    <a:pt x="4924" y="15157"/>
                  </a:lnTo>
                  <a:lnTo>
                    <a:pt x="4200" y="14819"/>
                  </a:lnTo>
                  <a:lnTo>
                    <a:pt x="3572" y="14433"/>
                  </a:lnTo>
                  <a:lnTo>
                    <a:pt x="2945" y="13999"/>
                  </a:lnTo>
                  <a:lnTo>
                    <a:pt x="2317" y="13468"/>
                  </a:lnTo>
                  <a:lnTo>
                    <a:pt x="1787" y="12888"/>
                  </a:lnTo>
                  <a:lnTo>
                    <a:pt x="1787" y="12888"/>
                  </a:lnTo>
                  <a:lnTo>
                    <a:pt x="1304" y="12213"/>
                  </a:lnTo>
                  <a:lnTo>
                    <a:pt x="918" y="11537"/>
                  </a:lnTo>
                  <a:lnTo>
                    <a:pt x="580" y="10861"/>
                  </a:lnTo>
                  <a:lnTo>
                    <a:pt x="338" y="10137"/>
                  </a:lnTo>
                  <a:lnTo>
                    <a:pt x="145" y="9365"/>
                  </a:lnTo>
                  <a:lnTo>
                    <a:pt x="49" y="8641"/>
                  </a:lnTo>
                  <a:lnTo>
                    <a:pt x="1" y="7869"/>
                  </a:lnTo>
                  <a:lnTo>
                    <a:pt x="49" y="7096"/>
                  </a:lnTo>
                  <a:lnTo>
                    <a:pt x="145" y="6372"/>
                  </a:lnTo>
                  <a:lnTo>
                    <a:pt x="290" y="5648"/>
                  </a:lnTo>
                  <a:lnTo>
                    <a:pt x="580" y="4924"/>
                  </a:lnTo>
                  <a:lnTo>
                    <a:pt x="869" y="4200"/>
                  </a:lnTo>
                  <a:lnTo>
                    <a:pt x="1256" y="3573"/>
                  </a:lnTo>
                  <a:lnTo>
                    <a:pt x="1738" y="2945"/>
                  </a:lnTo>
                  <a:lnTo>
                    <a:pt x="2269" y="2318"/>
                  </a:lnTo>
                  <a:lnTo>
                    <a:pt x="2848" y="1787"/>
                  </a:lnTo>
                  <a:lnTo>
                    <a:pt x="2848" y="1787"/>
                  </a:lnTo>
                  <a:lnTo>
                    <a:pt x="3476" y="1304"/>
                  </a:lnTo>
                  <a:lnTo>
                    <a:pt x="4152" y="918"/>
                  </a:lnTo>
                  <a:lnTo>
                    <a:pt x="4876" y="580"/>
                  </a:lnTo>
                  <a:lnTo>
                    <a:pt x="5600" y="339"/>
                  </a:lnTo>
                  <a:lnTo>
                    <a:pt x="6324" y="146"/>
                  </a:lnTo>
                  <a:lnTo>
                    <a:pt x="7096" y="49"/>
                  </a:lnTo>
                  <a:lnTo>
                    <a:pt x="7820" y="1"/>
                  </a:lnTo>
                  <a:lnTo>
                    <a:pt x="8592" y="49"/>
                  </a:lnTo>
                  <a:lnTo>
                    <a:pt x="9365" y="146"/>
                  </a:lnTo>
                  <a:lnTo>
                    <a:pt x="10089" y="290"/>
                  </a:lnTo>
                  <a:lnTo>
                    <a:pt x="10813" y="580"/>
                  </a:lnTo>
                  <a:lnTo>
                    <a:pt x="11488" y="870"/>
                  </a:lnTo>
                  <a:lnTo>
                    <a:pt x="12164" y="1256"/>
                  </a:lnTo>
                  <a:lnTo>
                    <a:pt x="12792" y="1738"/>
                  </a:lnTo>
                  <a:lnTo>
                    <a:pt x="13371" y="2269"/>
                  </a:lnTo>
                  <a:lnTo>
                    <a:pt x="13902" y="2849"/>
                  </a:lnTo>
                  <a:lnTo>
                    <a:pt x="13902" y="2849"/>
                  </a:lnTo>
                  <a:lnTo>
                    <a:pt x="14385" y="3476"/>
                  </a:lnTo>
                  <a:lnTo>
                    <a:pt x="14819" y="4152"/>
                  </a:lnTo>
                  <a:lnTo>
                    <a:pt x="15157" y="4876"/>
                  </a:lnTo>
                  <a:lnTo>
                    <a:pt x="15398" y="5600"/>
                  </a:lnTo>
                  <a:lnTo>
                    <a:pt x="15591" y="6324"/>
                  </a:lnTo>
                  <a:lnTo>
                    <a:pt x="15688" y="7096"/>
                  </a:lnTo>
                  <a:lnTo>
                    <a:pt x="15736" y="7820"/>
                  </a:lnTo>
                  <a:lnTo>
                    <a:pt x="15688" y="8593"/>
                  </a:lnTo>
                  <a:lnTo>
                    <a:pt x="15591" y="9317"/>
                  </a:lnTo>
                  <a:lnTo>
                    <a:pt x="15398" y="10089"/>
                  </a:lnTo>
                  <a:lnTo>
                    <a:pt x="15157" y="10813"/>
                  </a:lnTo>
                  <a:lnTo>
                    <a:pt x="14819" y="11489"/>
                  </a:lnTo>
                  <a:lnTo>
                    <a:pt x="14433" y="12164"/>
                  </a:lnTo>
                  <a:lnTo>
                    <a:pt x="13998" y="12792"/>
                  </a:lnTo>
                  <a:lnTo>
                    <a:pt x="13468" y="13371"/>
                  </a:lnTo>
                  <a:lnTo>
                    <a:pt x="12888" y="13902"/>
                  </a:lnTo>
                  <a:lnTo>
                    <a:pt x="12888" y="1390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8"/>
            <p:cNvSpPr/>
            <p:nvPr/>
          </p:nvSpPr>
          <p:spPr>
            <a:xfrm>
              <a:off x="1057475" y="2864725"/>
              <a:ext cx="224475" cy="188275"/>
            </a:xfrm>
            <a:custGeom>
              <a:rect b="b" l="l" r="r" t="t"/>
              <a:pathLst>
                <a:path extrusionOk="0" h="7531" w="8979">
                  <a:moveTo>
                    <a:pt x="8399" y="194"/>
                  </a:moveTo>
                  <a:lnTo>
                    <a:pt x="8544" y="242"/>
                  </a:lnTo>
                  <a:lnTo>
                    <a:pt x="8640" y="290"/>
                  </a:lnTo>
                  <a:lnTo>
                    <a:pt x="8689" y="435"/>
                  </a:lnTo>
                  <a:lnTo>
                    <a:pt x="8689" y="532"/>
                  </a:lnTo>
                  <a:lnTo>
                    <a:pt x="8689" y="676"/>
                  </a:lnTo>
                  <a:lnTo>
                    <a:pt x="8592" y="773"/>
                  </a:lnTo>
                  <a:lnTo>
                    <a:pt x="7965" y="1304"/>
                  </a:lnTo>
                  <a:lnTo>
                    <a:pt x="7868" y="1352"/>
                  </a:lnTo>
                  <a:lnTo>
                    <a:pt x="7772" y="1352"/>
                  </a:lnTo>
                  <a:lnTo>
                    <a:pt x="7627" y="1304"/>
                  </a:lnTo>
                  <a:lnTo>
                    <a:pt x="7530" y="1256"/>
                  </a:lnTo>
                  <a:lnTo>
                    <a:pt x="7482" y="1111"/>
                  </a:lnTo>
                  <a:lnTo>
                    <a:pt x="7482" y="1014"/>
                  </a:lnTo>
                  <a:lnTo>
                    <a:pt x="7482" y="869"/>
                  </a:lnTo>
                  <a:lnTo>
                    <a:pt x="7579" y="773"/>
                  </a:lnTo>
                  <a:lnTo>
                    <a:pt x="8206" y="290"/>
                  </a:lnTo>
                  <a:lnTo>
                    <a:pt x="8303" y="242"/>
                  </a:lnTo>
                  <a:lnTo>
                    <a:pt x="8399" y="194"/>
                  </a:lnTo>
                  <a:close/>
                  <a:moveTo>
                    <a:pt x="5358" y="2655"/>
                  </a:moveTo>
                  <a:lnTo>
                    <a:pt x="5406" y="2704"/>
                  </a:lnTo>
                  <a:lnTo>
                    <a:pt x="5455" y="2752"/>
                  </a:lnTo>
                  <a:lnTo>
                    <a:pt x="5406" y="2848"/>
                  </a:lnTo>
                  <a:lnTo>
                    <a:pt x="966" y="6565"/>
                  </a:lnTo>
                  <a:lnTo>
                    <a:pt x="773" y="6565"/>
                  </a:lnTo>
                  <a:lnTo>
                    <a:pt x="773" y="6469"/>
                  </a:lnTo>
                  <a:lnTo>
                    <a:pt x="773" y="6372"/>
                  </a:lnTo>
                  <a:lnTo>
                    <a:pt x="5262" y="2704"/>
                  </a:lnTo>
                  <a:lnTo>
                    <a:pt x="5358" y="2655"/>
                  </a:lnTo>
                  <a:close/>
                  <a:moveTo>
                    <a:pt x="8351" y="1"/>
                  </a:moveTo>
                  <a:lnTo>
                    <a:pt x="8206" y="97"/>
                  </a:lnTo>
                  <a:lnTo>
                    <a:pt x="145" y="6710"/>
                  </a:lnTo>
                  <a:lnTo>
                    <a:pt x="49" y="6855"/>
                  </a:lnTo>
                  <a:lnTo>
                    <a:pt x="0" y="7048"/>
                  </a:lnTo>
                  <a:lnTo>
                    <a:pt x="0" y="7193"/>
                  </a:lnTo>
                  <a:lnTo>
                    <a:pt x="97" y="7386"/>
                  </a:lnTo>
                  <a:lnTo>
                    <a:pt x="290" y="7482"/>
                  </a:lnTo>
                  <a:lnTo>
                    <a:pt x="483" y="7530"/>
                  </a:lnTo>
                  <a:lnTo>
                    <a:pt x="628" y="7530"/>
                  </a:lnTo>
                  <a:lnTo>
                    <a:pt x="773" y="7434"/>
                  </a:lnTo>
                  <a:lnTo>
                    <a:pt x="8785" y="821"/>
                  </a:lnTo>
                  <a:lnTo>
                    <a:pt x="8930" y="676"/>
                  </a:lnTo>
                  <a:lnTo>
                    <a:pt x="8978" y="483"/>
                  </a:lnTo>
                  <a:lnTo>
                    <a:pt x="8930" y="290"/>
                  </a:lnTo>
                  <a:lnTo>
                    <a:pt x="8834" y="145"/>
                  </a:lnTo>
                  <a:lnTo>
                    <a:pt x="8689"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a:off x="1076775" y="2931100"/>
              <a:ext cx="117075" cy="97775"/>
            </a:xfrm>
            <a:custGeom>
              <a:rect b="b" l="l" r="r" t="t"/>
              <a:pathLst>
                <a:path extrusionOk="0" fill="none" h="3911" w="4683">
                  <a:moveTo>
                    <a:pt x="97" y="3910"/>
                  </a:moveTo>
                  <a:lnTo>
                    <a:pt x="97" y="3910"/>
                  </a:lnTo>
                  <a:lnTo>
                    <a:pt x="1" y="3910"/>
                  </a:lnTo>
                  <a:lnTo>
                    <a:pt x="1" y="3910"/>
                  </a:lnTo>
                  <a:lnTo>
                    <a:pt x="1" y="3814"/>
                  </a:lnTo>
                  <a:lnTo>
                    <a:pt x="1" y="3717"/>
                  </a:lnTo>
                  <a:lnTo>
                    <a:pt x="4490" y="49"/>
                  </a:lnTo>
                  <a:lnTo>
                    <a:pt x="4490" y="49"/>
                  </a:lnTo>
                  <a:lnTo>
                    <a:pt x="4586" y="0"/>
                  </a:lnTo>
                  <a:lnTo>
                    <a:pt x="4586" y="0"/>
                  </a:lnTo>
                  <a:lnTo>
                    <a:pt x="4634" y="49"/>
                  </a:lnTo>
                  <a:lnTo>
                    <a:pt x="4634" y="49"/>
                  </a:lnTo>
                  <a:lnTo>
                    <a:pt x="4683" y="97"/>
                  </a:lnTo>
                  <a:lnTo>
                    <a:pt x="4634" y="193"/>
                  </a:lnTo>
                  <a:lnTo>
                    <a:pt x="194" y="3910"/>
                  </a:lnTo>
                  <a:lnTo>
                    <a:pt x="194" y="3910"/>
                  </a:lnTo>
                  <a:lnTo>
                    <a:pt x="97" y="391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a:off x="1244500" y="2869550"/>
              <a:ext cx="30200" cy="29000"/>
            </a:xfrm>
            <a:custGeom>
              <a:rect b="b" l="l" r="r" t="t"/>
              <a:pathLst>
                <a:path extrusionOk="0" fill="none" h="1160" w="1208">
                  <a:moveTo>
                    <a:pt x="291" y="1159"/>
                  </a:moveTo>
                  <a:lnTo>
                    <a:pt x="291" y="1159"/>
                  </a:lnTo>
                  <a:lnTo>
                    <a:pt x="146" y="1111"/>
                  </a:lnTo>
                  <a:lnTo>
                    <a:pt x="49" y="1063"/>
                  </a:lnTo>
                  <a:lnTo>
                    <a:pt x="49" y="1063"/>
                  </a:lnTo>
                  <a:lnTo>
                    <a:pt x="49" y="1063"/>
                  </a:lnTo>
                  <a:lnTo>
                    <a:pt x="1" y="918"/>
                  </a:lnTo>
                  <a:lnTo>
                    <a:pt x="1" y="821"/>
                  </a:lnTo>
                  <a:lnTo>
                    <a:pt x="1" y="676"/>
                  </a:lnTo>
                  <a:lnTo>
                    <a:pt x="98" y="580"/>
                  </a:lnTo>
                  <a:lnTo>
                    <a:pt x="98" y="580"/>
                  </a:lnTo>
                  <a:lnTo>
                    <a:pt x="725" y="97"/>
                  </a:lnTo>
                  <a:lnTo>
                    <a:pt x="725" y="97"/>
                  </a:lnTo>
                  <a:lnTo>
                    <a:pt x="822" y="49"/>
                  </a:lnTo>
                  <a:lnTo>
                    <a:pt x="918" y="1"/>
                  </a:lnTo>
                  <a:lnTo>
                    <a:pt x="918" y="1"/>
                  </a:lnTo>
                  <a:lnTo>
                    <a:pt x="1063" y="49"/>
                  </a:lnTo>
                  <a:lnTo>
                    <a:pt x="1159" y="97"/>
                  </a:lnTo>
                  <a:lnTo>
                    <a:pt x="1159" y="97"/>
                  </a:lnTo>
                  <a:lnTo>
                    <a:pt x="1208" y="242"/>
                  </a:lnTo>
                  <a:lnTo>
                    <a:pt x="1208" y="339"/>
                  </a:lnTo>
                  <a:lnTo>
                    <a:pt x="1208" y="483"/>
                  </a:lnTo>
                  <a:lnTo>
                    <a:pt x="1111" y="580"/>
                  </a:lnTo>
                  <a:lnTo>
                    <a:pt x="484" y="1111"/>
                  </a:lnTo>
                  <a:lnTo>
                    <a:pt x="484" y="1111"/>
                  </a:lnTo>
                  <a:lnTo>
                    <a:pt x="387" y="1159"/>
                  </a:lnTo>
                  <a:lnTo>
                    <a:pt x="291" y="115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8"/>
            <p:cNvSpPr/>
            <p:nvPr/>
          </p:nvSpPr>
          <p:spPr>
            <a:xfrm>
              <a:off x="1057475" y="2864725"/>
              <a:ext cx="224475" cy="188275"/>
            </a:xfrm>
            <a:custGeom>
              <a:rect b="b" l="l" r="r" t="t"/>
              <a:pathLst>
                <a:path extrusionOk="0" fill="none" h="7531" w="8979">
                  <a:moveTo>
                    <a:pt x="8496" y="1"/>
                  </a:moveTo>
                  <a:lnTo>
                    <a:pt x="8496" y="1"/>
                  </a:lnTo>
                  <a:lnTo>
                    <a:pt x="8351" y="1"/>
                  </a:lnTo>
                  <a:lnTo>
                    <a:pt x="8206" y="97"/>
                  </a:lnTo>
                  <a:lnTo>
                    <a:pt x="145" y="6710"/>
                  </a:lnTo>
                  <a:lnTo>
                    <a:pt x="145" y="6710"/>
                  </a:lnTo>
                  <a:lnTo>
                    <a:pt x="49" y="6855"/>
                  </a:lnTo>
                  <a:lnTo>
                    <a:pt x="0" y="7048"/>
                  </a:lnTo>
                  <a:lnTo>
                    <a:pt x="0" y="7193"/>
                  </a:lnTo>
                  <a:lnTo>
                    <a:pt x="97" y="7386"/>
                  </a:lnTo>
                  <a:lnTo>
                    <a:pt x="97" y="7386"/>
                  </a:lnTo>
                  <a:lnTo>
                    <a:pt x="97" y="7386"/>
                  </a:lnTo>
                  <a:lnTo>
                    <a:pt x="290" y="7482"/>
                  </a:lnTo>
                  <a:lnTo>
                    <a:pt x="483" y="7530"/>
                  </a:lnTo>
                  <a:lnTo>
                    <a:pt x="483" y="7530"/>
                  </a:lnTo>
                  <a:lnTo>
                    <a:pt x="628" y="7530"/>
                  </a:lnTo>
                  <a:lnTo>
                    <a:pt x="773" y="7434"/>
                  </a:lnTo>
                  <a:lnTo>
                    <a:pt x="8785" y="821"/>
                  </a:lnTo>
                  <a:lnTo>
                    <a:pt x="8785" y="821"/>
                  </a:lnTo>
                  <a:lnTo>
                    <a:pt x="8785" y="821"/>
                  </a:lnTo>
                  <a:lnTo>
                    <a:pt x="8930" y="676"/>
                  </a:lnTo>
                  <a:lnTo>
                    <a:pt x="8978" y="483"/>
                  </a:lnTo>
                  <a:lnTo>
                    <a:pt x="8930" y="290"/>
                  </a:lnTo>
                  <a:lnTo>
                    <a:pt x="8834" y="145"/>
                  </a:lnTo>
                  <a:lnTo>
                    <a:pt x="8834" y="145"/>
                  </a:lnTo>
                  <a:lnTo>
                    <a:pt x="8834" y="145"/>
                  </a:lnTo>
                  <a:lnTo>
                    <a:pt x="8689" y="1"/>
                  </a:lnTo>
                  <a:lnTo>
                    <a:pt x="849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8"/>
            <p:cNvSpPr/>
            <p:nvPr/>
          </p:nvSpPr>
          <p:spPr>
            <a:xfrm>
              <a:off x="1244500" y="2869550"/>
              <a:ext cx="30200" cy="29000"/>
            </a:xfrm>
            <a:custGeom>
              <a:rect b="b" l="l" r="r" t="t"/>
              <a:pathLst>
                <a:path extrusionOk="0" h="1160" w="1208">
                  <a:moveTo>
                    <a:pt x="918" y="1"/>
                  </a:moveTo>
                  <a:lnTo>
                    <a:pt x="822" y="49"/>
                  </a:lnTo>
                  <a:lnTo>
                    <a:pt x="725" y="97"/>
                  </a:lnTo>
                  <a:lnTo>
                    <a:pt x="98" y="580"/>
                  </a:lnTo>
                  <a:lnTo>
                    <a:pt x="1" y="676"/>
                  </a:lnTo>
                  <a:lnTo>
                    <a:pt x="1" y="821"/>
                  </a:lnTo>
                  <a:lnTo>
                    <a:pt x="1" y="918"/>
                  </a:lnTo>
                  <a:lnTo>
                    <a:pt x="49" y="1063"/>
                  </a:lnTo>
                  <a:lnTo>
                    <a:pt x="146" y="1111"/>
                  </a:lnTo>
                  <a:lnTo>
                    <a:pt x="291" y="1159"/>
                  </a:lnTo>
                  <a:lnTo>
                    <a:pt x="387" y="1159"/>
                  </a:lnTo>
                  <a:lnTo>
                    <a:pt x="484" y="1111"/>
                  </a:lnTo>
                  <a:lnTo>
                    <a:pt x="1111" y="580"/>
                  </a:lnTo>
                  <a:lnTo>
                    <a:pt x="1208" y="483"/>
                  </a:lnTo>
                  <a:lnTo>
                    <a:pt x="1208" y="339"/>
                  </a:lnTo>
                  <a:lnTo>
                    <a:pt x="1208" y="242"/>
                  </a:lnTo>
                  <a:lnTo>
                    <a:pt x="1159" y="97"/>
                  </a:lnTo>
                  <a:lnTo>
                    <a:pt x="1063" y="49"/>
                  </a:lnTo>
                  <a:lnTo>
                    <a:pt x="918" y="1"/>
                  </a:lnTo>
                  <a:close/>
                </a:path>
              </a:pathLst>
            </a:custGeom>
            <a:solidFill>
              <a:srgbClr val="EDF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8"/>
            <p:cNvSpPr/>
            <p:nvPr/>
          </p:nvSpPr>
          <p:spPr>
            <a:xfrm>
              <a:off x="1244500" y="2869550"/>
              <a:ext cx="30200" cy="29000"/>
            </a:xfrm>
            <a:custGeom>
              <a:rect b="b" l="l" r="r" t="t"/>
              <a:pathLst>
                <a:path extrusionOk="0" fill="none" h="1160" w="1208">
                  <a:moveTo>
                    <a:pt x="918" y="1"/>
                  </a:moveTo>
                  <a:lnTo>
                    <a:pt x="918" y="1"/>
                  </a:lnTo>
                  <a:lnTo>
                    <a:pt x="822" y="49"/>
                  </a:lnTo>
                  <a:lnTo>
                    <a:pt x="725" y="97"/>
                  </a:lnTo>
                  <a:lnTo>
                    <a:pt x="98" y="580"/>
                  </a:lnTo>
                  <a:lnTo>
                    <a:pt x="98" y="580"/>
                  </a:lnTo>
                  <a:lnTo>
                    <a:pt x="98" y="580"/>
                  </a:lnTo>
                  <a:lnTo>
                    <a:pt x="1" y="676"/>
                  </a:lnTo>
                  <a:lnTo>
                    <a:pt x="1" y="821"/>
                  </a:lnTo>
                  <a:lnTo>
                    <a:pt x="1" y="918"/>
                  </a:lnTo>
                  <a:lnTo>
                    <a:pt x="49" y="1063"/>
                  </a:lnTo>
                  <a:lnTo>
                    <a:pt x="49" y="1063"/>
                  </a:lnTo>
                  <a:lnTo>
                    <a:pt x="49" y="1063"/>
                  </a:lnTo>
                  <a:lnTo>
                    <a:pt x="146" y="1111"/>
                  </a:lnTo>
                  <a:lnTo>
                    <a:pt x="291" y="1159"/>
                  </a:lnTo>
                  <a:lnTo>
                    <a:pt x="291" y="1159"/>
                  </a:lnTo>
                  <a:lnTo>
                    <a:pt x="387" y="1159"/>
                  </a:lnTo>
                  <a:lnTo>
                    <a:pt x="484" y="1111"/>
                  </a:lnTo>
                  <a:lnTo>
                    <a:pt x="1111" y="580"/>
                  </a:lnTo>
                  <a:lnTo>
                    <a:pt x="1111" y="580"/>
                  </a:lnTo>
                  <a:lnTo>
                    <a:pt x="1208" y="483"/>
                  </a:lnTo>
                  <a:lnTo>
                    <a:pt x="1208" y="339"/>
                  </a:lnTo>
                  <a:lnTo>
                    <a:pt x="1208" y="242"/>
                  </a:lnTo>
                  <a:lnTo>
                    <a:pt x="1159" y="97"/>
                  </a:lnTo>
                  <a:lnTo>
                    <a:pt x="1159" y="97"/>
                  </a:lnTo>
                  <a:lnTo>
                    <a:pt x="1063" y="49"/>
                  </a:lnTo>
                  <a:lnTo>
                    <a:pt x="9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8"/>
            <p:cNvSpPr/>
            <p:nvPr/>
          </p:nvSpPr>
          <p:spPr>
            <a:xfrm>
              <a:off x="1076775" y="2931100"/>
              <a:ext cx="117075" cy="97775"/>
            </a:xfrm>
            <a:custGeom>
              <a:rect b="b" l="l" r="r" t="t"/>
              <a:pathLst>
                <a:path extrusionOk="0" h="3911" w="4683">
                  <a:moveTo>
                    <a:pt x="4586" y="0"/>
                  </a:moveTo>
                  <a:lnTo>
                    <a:pt x="4490" y="49"/>
                  </a:lnTo>
                  <a:lnTo>
                    <a:pt x="1" y="3717"/>
                  </a:lnTo>
                  <a:lnTo>
                    <a:pt x="1" y="3814"/>
                  </a:lnTo>
                  <a:lnTo>
                    <a:pt x="1" y="3910"/>
                  </a:lnTo>
                  <a:lnTo>
                    <a:pt x="194" y="3910"/>
                  </a:lnTo>
                  <a:lnTo>
                    <a:pt x="4634" y="193"/>
                  </a:lnTo>
                  <a:lnTo>
                    <a:pt x="4683" y="97"/>
                  </a:lnTo>
                  <a:lnTo>
                    <a:pt x="4634" y="49"/>
                  </a:lnTo>
                  <a:lnTo>
                    <a:pt x="4586" y="0"/>
                  </a:lnTo>
                  <a:close/>
                </a:path>
              </a:pathLst>
            </a:custGeom>
            <a:solidFill>
              <a:srgbClr val="EDF4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8"/>
            <p:cNvSpPr/>
            <p:nvPr/>
          </p:nvSpPr>
          <p:spPr>
            <a:xfrm>
              <a:off x="1076775" y="2931100"/>
              <a:ext cx="117075" cy="97775"/>
            </a:xfrm>
            <a:custGeom>
              <a:rect b="b" l="l" r="r" t="t"/>
              <a:pathLst>
                <a:path extrusionOk="0" fill="none" h="3911" w="4683">
                  <a:moveTo>
                    <a:pt x="4586" y="0"/>
                  </a:moveTo>
                  <a:lnTo>
                    <a:pt x="4586" y="0"/>
                  </a:lnTo>
                  <a:lnTo>
                    <a:pt x="4490" y="49"/>
                  </a:lnTo>
                  <a:lnTo>
                    <a:pt x="1" y="3717"/>
                  </a:lnTo>
                  <a:lnTo>
                    <a:pt x="1" y="3717"/>
                  </a:lnTo>
                  <a:lnTo>
                    <a:pt x="1" y="3814"/>
                  </a:lnTo>
                  <a:lnTo>
                    <a:pt x="1" y="3910"/>
                  </a:lnTo>
                  <a:lnTo>
                    <a:pt x="1" y="3910"/>
                  </a:lnTo>
                  <a:lnTo>
                    <a:pt x="97" y="3910"/>
                  </a:lnTo>
                  <a:lnTo>
                    <a:pt x="97" y="3910"/>
                  </a:lnTo>
                  <a:lnTo>
                    <a:pt x="194" y="3910"/>
                  </a:lnTo>
                  <a:lnTo>
                    <a:pt x="4634" y="193"/>
                  </a:lnTo>
                  <a:lnTo>
                    <a:pt x="4634" y="193"/>
                  </a:lnTo>
                  <a:lnTo>
                    <a:pt x="4683" y="97"/>
                  </a:lnTo>
                  <a:lnTo>
                    <a:pt x="4634" y="49"/>
                  </a:lnTo>
                  <a:lnTo>
                    <a:pt x="4634" y="49"/>
                  </a:lnTo>
                  <a:lnTo>
                    <a:pt x="45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8"/>
            <p:cNvSpPr/>
            <p:nvPr/>
          </p:nvSpPr>
          <p:spPr>
            <a:xfrm>
              <a:off x="793200" y="1977800"/>
              <a:ext cx="392200" cy="392200"/>
            </a:xfrm>
            <a:custGeom>
              <a:rect b="b" l="l" r="r" t="t"/>
              <a:pathLst>
                <a:path extrusionOk="0" h="15688" w="15688">
                  <a:moveTo>
                    <a:pt x="7530" y="0"/>
                  </a:moveTo>
                  <a:lnTo>
                    <a:pt x="6710" y="49"/>
                  </a:lnTo>
                  <a:lnTo>
                    <a:pt x="5986" y="193"/>
                  </a:lnTo>
                  <a:lnTo>
                    <a:pt x="5214" y="435"/>
                  </a:lnTo>
                  <a:lnTo>
                    <a:pt x="4538" y="724"/>
                  </a:lnTo>
                  <a:lnTo>
                    <a:pt x="3862" y="1062"/>
                  </a:lnTo>
                  <a:lnTo>
                    <a:pt x="3235" y="1497"/>
                  </a:lnTo>
                  <a:lnTo>
                    <a:pt x="2607" y="1931"/>
                  </a:lnTo>
                  <a:lnTo>
                    <a:pt x="2076" y="2462"/>
                  </a:lnTo>
                  <a:lnTo>
                    <a:pt x="1593" y="3041"/>
                  </a:lnTo>
                  <a:lnTo>
                    <a:pt x="1159" y="3669"/>
                  </a:lnTo>
                  <a:lnTo>
                    <a:pt x="773" y="4345"/>
                  </a:lnTo>
                  <a:lnTo>
                    <a:pt x="483" y="5020"/>
                  </a:lnTo>
                  <a:lnTo>
                    <a:pt x="242" y="5793"/>
                  </a:lnTo>
                  <a:lnTo>
                    <a:pt x="97" y="6565"/>
                  </a:lnTo>
                  <a:lnTo>
                    <a:pt x="1" y="7337"/>
                  </a:lnTo>
                  <a:lnTo>
                    <a:pt x="1" y="8158"/>
                  </a:lnTo>
                  <a:lnTo>
                    <a:pt x="49" y="8930"/>
                  </a:lnTo>
                  <a:lnTo>
                    <a:pt x="194" y="9702"/>
                  </a:lnTo>
                  <a:lnTo>
                    <a:pt x="435" y="10426"/>
                  </a:lnTo>
                  <a:lnTo>
                    <a:pt x="725" y="11150"/>
                  </a:lnTo>
                  <a:lnTo>
                    <a:pt x="1062" y="11826"/>
                  </a:lnTo>
                  <a:lnTo>
                    <a:pt x="1449" y="12454"/>
                  </a:lnTo>
                  <a:lnTo>
                    <a:pt x="1931" y="13033"/>
                  </a:lnTo>
                  <a:lnTo>
                    <a:pt x="2462" y="13612"/>
                  </a:lnTo>
                  <a:lnTo>
                    <a:pt x="3041" y="14095"/>
                  </a:lnTo>
                  <a:lnTo>
                    <a:pt x="3669" y="14529"/>
                  </a:lnTo>
                  <a:lnTo>
                    <a:pt x="4345" y="14867"/>
                  </a:lnTo>
                  <a:lnTo>
                    <a:pt x="5020" y="15205"/>
                  </a:lnTo>
                  <a:lnTo>
                    <a:pt x="5793" y="15446"/>
                  </a:lnTo>
                  <a:lnTo>
                    <a:pt x="6565" y="15591"/>
                  </a:lnTo>
                  <a:lnTo>
                    <a:pt x="7337" y="15688"/>
                  </a:lnTo>
                  <a:lnTo>
                    <a:pt x="8158" y="15688"/>
                  </a:lnTo>
                  <a:lnTo>
                    <a:pt x="8930" y="15639"/>
                  </a:lnTo>
                  <a:lnTo>
                    <a:pt x="9703" y="15495"/>
                  </a:lnTo>
                  <a:lnTo>
                    <a:pt x="10427" y="15253"/>
                  </a:lnTo>
                  <a:lnTo>
                    <a:pt x="11151" y="14964"/>
                  </a:lnTo>
                  <a:lnTo>
                    <a:pt x="11826" y="14626"/>
                  </a:lnTo>
                  <a:lnTo>
                    <a:pt x="12454" y="14191"/>
                  </a:lnTo>
                  <a:lnTo>
                    <a:pt x="13033" y="13757"/>
                  </a:lnTo>
                  <a:lnTo>
                    <a:pt x="13612" y="13226"/>
                  </a:lnTo>
                  <a:lnTo>
                    <a:pt x="14095" y="12647"/>
                  </a:lnTo>
                  <a:lnTo>
                    <a:pt x="14529" y="12019"/>
                  </a:lnTo>
                  <a:lnTo>
                    <a:pt x="14867" y="11343"/>
                  </a:lnTo>
                  <a:lnTo>
                    <a:pt x="15205" y="10619"/>
                  </a:lnTo>
                  <a:lnTo>
                    <a:pt x="15446" y="9895"/>
                  </a:lnTo>
                  <a:lnTo>
                    <a:pt x="15591" y="9123"/>
                  </a:lnTo>
                  <a:lnTo>
                    <a:pt x="15688" y="8351"/>
                  </a:lnTo>
                  <a:lnTo>
                    <a:pt x="15688" y="7530"/>
                  </a:lnTo>
                  <a:lnTo>
                    <a:pt x="15640" y="6758"/>
                  </a:lnTo>
                  <a:lnTo>
                    <a:pt x="15495" y="5986"/>
                  </a:lnTo>
                  <a:lnTo>
                    <a:pt x="15253" y="5213"/>
                  </a:lnTo>
                  <a:lnTo>
                    <a:pt x="14964" y="4538"/>
                  </a:lnTo>
                  <a:lnTo>
                    <a:pt x="14626" y="3862"/>
                  </a:lnTo>
                  <a:lnTo>
                    <a:pt x="14192" y="3234"/>
                  </a:lnTo>
                  <a:lnTo>
                    <a:pt x="13757" y="2655"/>
                  </a:lnTo>
                  <a:lnTo>
                    <a:pt x="13226" y="2076"/>
                  </a:lnTo>
                  <a:lnTo>
                    <a:pt x="12647" y="1593"/>
                  </a:lnTo>
                  <a:lnTo>
                    <a:pt x="12019" y="1159"/>
                  </a:lnTo>
                  <a:lnTo>
                    <a:pt x="11344" y="773"/>
                  </a:lnTo>
                  <a:lnTo>
                    <a:pt x="10620" y="483"/>
                  </a:lnTo>
                  <a:lnTo>
                    <a:pt x="9896" y="242"/>
                  </a:lnTo>
                  <a:lnTo>
                    <a:pt x="9123" y="97"/>
                  </a:lnTo>
                  <a:lnTo>
                    <a:pt x="8303"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8"/>
            <p:cNvSpPr/>
            <p:nvPr/>
          </p:nvSpPr>
          <p:spPr>
            <a:xfrm>
              <a:off x="793200" y="1977800"/>
              <a:ext cx="392200" cy="392200"/>
            </a:xfrm>
            <a:custGeom>
              <a:rect b="b" l="l" r="r" t="t"/>
              <a:pathLst>
                <a:path extrusionOk="0" fill="none" h="15688" w="15688">
                  <a:moveTo>
                    <a:pt x="1" y="7337"/>
                  </a:moveTo>
                  <a:lnTo>
                    <a:pt x="1" y="7337"/>
                  </a:lnTo>
                  <a:lnTo>
                    <a:pt x="97" y="6565"/>
                  </a:lnTo>
                  <a:lnTo>
                    <a:pt x="242" y="5793"/>
                  </a:lnTo>
                  <a:lnTo>
                    <a:pt x="483" y="5020"/>
                  </a:lnTo>
                  <a:lnTo>
                    <a:pt x="773" y="4345"/>
                  </a:lnTo>
                  <a:lnTo>
                    <a:pt x="1159" y="3669"/>
                  </a:lnTo>
                  <a:lnTo>
                    <a:pt x="1593" y="3041"/>
                  </a:lnTo>
                  <a:lnTo>
                    <a:pt x="2076" y="2462"/>
                  </a:lnTo>
                  <a:lnTo>
                    <a:pt x="2607" y="1931"/>
                  </a:lnTo>
                  <a:lnTo>
                    <a:pt x="3235" y="1497"/>
                  </a:lnTo>
                  <a:lnTo>
                    <a:pt x="3862" y="1062"/>
                  </a:lnTo>
                  <a:lnTo>
                    <a:pt x="4538" y="724"/>
                  </a:lnTo>
                  <a:lnTo>
                    <a:pt x="5214" y="435"/>
                  </a:lnTo>
                  <a:lnTo>
                    <a:pt x="5986" y="193"/>
                  </a:lnTo>
                  <a:lnTo>
                    <a:pt x="6710" y="49"/>
                  </a:lnTo>
                  <a:lnTo>
                    <a:pt x="7530" y="0"/>
                  </a:lnTo>
                  <a:lnTo>
                    <a:pt x="8303" y="0"/>
                  </a:lnTo>
                  <a:lnTo>
                    <a:pt x="8303" y="0"/>
                  </a:lnTo>
                  <a:lnTo>
                    <a:pt x="9123" y="97"/>
                  </a:lnTo>
                  <a:lnTo>
                    <a:pt x="9896" y="242"/>
                  </a:lnTo>
                  <a:lnTo>
                    <a:pt x="10620" y="483"/>
                  </a:lnTo>
                  <a:lnTo>
                    <a:pt x="11344" y="773"/>
                  </a:lnTo>
                  <a:lnTo>
                    <a:pt x="12019" y="1159"/>
                  </a:lnTo>
                  <a:lnTo>
                    <a:pt x="12647" y="1593"/>
                  </a:lnTo>
                  <a:lnTo>
                    <a:pt x="13226" y="2076"/>
                  </a:lnTo>
                  <a:lnTo>
                    <a:pt x="13757" y="2655"/>
                  </a:lnTo>
                  <a:lnTo>
                    <a:pt x="14192" y="3234"/>
                  </a:lnTo>
                  <a:lnTo>
                    <a:pt x="14626" y="3862"/>
                  </a:lnTo>
                  <a:lnTo>
                    <a:pt x="14964" y="4538"/>
                  </a:lnTo>
                  <a:lnTo>
                    <a:pt x="15253" y="5213"/>
                  </a:lnTo>
                  <a:lnTo>
                    <a:pt x="15495" y="5986"/>
                  </a:lnTo>
                  <a:lnTo>
                    <a:pt x="15640" y="6758"/>
                  </a:lnTo>
                  <a:lnTo>
                    <a:pt x="15688" y="7530"/>
                  </a:lnTo>
                  <a:lnTo>
                    <a:pt x="15688" y="8351"/>
                  </a:lnTo>
                  <a:lnTo>
                    <a:pt x="15688" y="8351"/>
                  </a:lnTo>
                  <a:lnTo>
                    <a:pt x="15591" y="9123"/>
                  </a:lnTo>
                  <a:lnTo>
                    <a:pt x="15446" y="9895"/>
                  </a:lnTo>
                  <a:lnTo>
                    <a:pt x="15205" y="10619"/>
                  </a:lnTo>
                  <a:lnTo>
                    <a:pt x="14867" y="11343"/>
                  </a:lnTo>
                  <a:lnTo>
                    <a:pt x="14529" y="12019"/>
                  </a:lnTo>
                  <a:lnTo>
                    <a:pt x="14095" y="12647"/>
                  </a:lnTo>
                  <a:lnTo>
                    <a:pt x="13612" y="13226"/>
                  </a:lnTo>
                  <a:lnTo>
                    <a:pt x="13033" y="13757"/>
                  </a:lnTo>
                  <a:lnTo>
                    <a:pt x="12454" y="14191"/>
                  </a:lnTo>
                  <a:lnTo>
                    <a:pt x="11826" y="14626"/>
                  </a:lnTo>
                  <a:lnTo>
                    <a:pt x="11151" y="14964"/>
                  </a:lnTo>
                  <a:lnTo>
                    <a:pt x="10427" y="15253"/>
                  </a:lnTo>
                  <a:lnTo>
                    <a:pt x="9703" y="15495"/>
                  </a:lnTo>
                  <a:lnTo>
                    <a:pt x="8930" y="15639"/>
                  </a:lnTo>
                  <a:lnTo>
                    <a:pt x="8158" y="15688"/>
                  </a:lnTo>
                  <a:lnTo>
                    <a:pt x="7337" y="15688"/>
                  </a:lnTo>
                  <a:lnTo>
                    <a:pt x="7337" y="15688"/>
                  </a:lnTo>
                  <a:lnTo>
                    <a:pt x="6565" y="15591"/>
                  </a:lnTo>
                  <a:lnTo>
                    <a:pt x="5793" y="15446"/>
                  </a:lnTo>
                  <a:lnTo>
                    <a:pt x="5020" y="15205"/>
                  </a:lnTo>
                  <a:lnTo>
                    <a:pt x="4345" y="14867"/>
                  </a:lnTo>
                  <a:lnTo>
                    <a:pt x="3669" y="14529"/>
                  </a:lnTo>
                  <a:lnTo>
                    <a:pt x="3041" y="14095"/>
                  </a:lnTo>
                  <a:lnTo>
                    <a:pt x="2462" y="13612"/>
                  </a:lnTo>
                  <a:lnTo>
                    <a:pt x="1931" y="13033"/>
                  </a:lnTo>
                  <a:lnTo>
                    <a:pt x="1449" y="12454"/>
                  </a:lnTo>
                  <a:lnTo>
                    <a:pt x="1062" y="11826"/>
                  </a:lnTo>
                  <a:lnTo>
                    <a:pt x="725" y="11150"/>
                  </a:lnTo>
                  <a:lnTo>
                    <a:pt x="435" y="10426"/>
                  </a:lnTo>
                  <a:lnTo>
                    <a:pt x="194" y="9702"/>
                  </a:lnTo>
                  <a:lnTo>
                    <a:pt x="49" y="8930"/>
                  </a:lnTo>
                  <a:lnTo>
                    <a:pt x="1" y="8158"/>
                  </a:lnTo>
                  <a:lnTo>
                    <a:pt x="1" y="73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8"/>
            <p:cNvSpPr/>
            <p:nvPr/>
          </p:nvSpPr>
          <p:spPr>
            <a:xfrm>
              <a:off x="846300" y="2051400"/>
              <a:ext cx="286025" cy="245000"/>
            </a:xfrm>
            <a:custGeom>
              <a:rect b="b" l="l" r="r" t="t"/>
              <a:pathLst>
                <a:path extrusionOk="0" h="9800" w="11441">
                  <a:moveTo>
                    <a:pt x="9171" y="1"/>
                  </a:moveTo>
                  <a:lnTo>
                    <a:pt x="676" y="1738"/>
                  </a:lnTo>
                  <a:lnTo>
                    <a:pt x="483" y="1787"/>
                  </a:lnTo>
                  <a:lnTo>
                    <a:pt x="387" y="1883"/>
                  </a:lnTo>
                  <a:lnTo>
                    <a:pt x="242" y="1980"/>
                  </a:lnTo>
                  <a:lnTo>
                    <a:pt x="145" y="2076"/>
                  </a:lnTo>
                  <a:lnTo>
                    <a:pt x="97" y="2221"/>
                  </a:lnTo>
                  <a:lnTo>
                    <a:pt x="49" y="2366"/>
                  </a:lnTo>
                  <a:lnTo>
                    <a:pt x="0" y="2511"/>
                  </a:lnTo>
                  <a:lnTo>
                    <a:pt x="49" y="2704"/>
                  </a:lnTo>
                  <a:lnTo>
                    <a:pt x="1352" y="9123"/>
                  </a:lnTo>
                  <a:lnTo>
                    <a:pt x="1448" y="9413"/>
                  </a:lnTo>
                  <a:lnTo>
                    <a:pt x="1641" y="9606"/>
                  </a:lnTo>
                  <a:lnTo>
                    <a:pt x="1883" y="9751"/>
                  </a:lnTo>
                  <a:lnTo>
                    <a:pt x="2124" y="9799"/>
                  </a:lnTo>
                  <a:lnTo>
                    <a:pt x="2269" y="9751"/>
                  </a:lnTo>
                  <a:lnTo>
                    <a:pt x="10764" y="8062"/>
                  </a:lnTo>
                  <a:lnTo>
                    <a:pt x="10957" y="8013"/>
                  </a:lnTo>
                  <a:lnTo>
                    <a:pt x="11102" y="7917"/>
                  </a:lnTo>
                  <a:lnTo>
                    <a:pt x="11199" y="7820"/>
                  </a:lnTo>
                  <a:lnTo>
                    <a:pt x="11295" y="7724"/>
                  </a:lnTo>
                  <a:lnTo>
                    <a:pt x="11392" y="7579"/>
                  </a:lnTo>
                  <a:lnTo>
                    <a:pt x="11392" y="7434"/>
                  </a:lnTo>
                  <a:lnTo>
                    <a:pt x="11440" y="7241"/>
                  </a:lnTo>
                  <a:lnTo>
                    <a:pt x="11392" y="7096"/>
                  </a:lnTo>
                  <a:lnTo>
                    <a:pt x="10089" y="628"/>
                  </a:lnTo>
                  <a:lnTo>
                    <a:pt x="9992" y="387"/>
                  </a:lnTo>
                  <a:lnTo>
                    <a:pt x="9799" y="194"/>
                  </a:lnTo>
                  <a:lnTo>
                    <a:pt x="9606" y="49"/>
                  </a:lnTo>
                  <a:lnTo>
                    <a:pt x="9316" y="1"/>
                  </a:lnTo>
                  <a:close/>
                </a:path>
              </a:pathLst>
            </a:custGeom>
            <a:solidFill>
              <a:srgbClr val="BDD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8"/>
            <p:cNvSpPr/>
            <p:nvPr/>
          </p:nvSpPr>
          <p:spPr>
            <a:xfrm>
              <a:off x="846300" y="2051400"/>
              <a:ext cx="286025" cy="245000"/>
            </a:xfrm>
            <a:custGeom>
              <a:rect b="b" l="l" r="r" t="t"/>
              <a:pathLst>
                <a:path extrusionOk="0" fill="none" h="9800" w="11441">
                  <a:moveTo>
                    <a:pt x="9316" y="1"/>
                  </a:moveTo>
                  <a:lnTo>
                    <a:pt x="9316" y="1"/>
                  </a:lnTo>
                  <a:lnTo>
                    <a:pt x="9171" y="1"/>
                  </a:lnTo>
                  <a:lnTo>
                    <a:pt x="676" y="1738"/>
                  </a:lnTo>
                  <a:lnTo>
                    <a:pt x="676" y="1738"/>
                  </a:lnTo>
                  <a:lnTo>
                    <a:pt x="483" y="1787"/>
                  </a:lnTo>
                  <a:lnTo>
                    <a:pt x="387" y="1883"/>
                  </a:lnTo>
                  <a:lnTo>
                    <a:pt x="242" y="1980"/>
                  </a:lnTo>
                  <a:lnTo>
                    <a:pt x="145" y="2076"/>
                  </a:lnTo>
                  <a:lnTo>
                    <a:pt x="97" y="2221"/>
                  </a:lnTo>
                  <a:lnTo>
                    <a:pt x="49" y="2366"/>
                  </a:lnTo>
                  <a:lnTo>
                    <a:pt x="0" y="2511"/>
                  </a:lnTo>
                  <a:lnTo>
                    <a:pt x="49" y="2704"/>
                  </a:lnTo>
                  <a:lnTo>
                    <a:pt x="1352" y="9123"/>
                  </a:lnTo>
                  <a:lnTo>
                    <a:pt x="1352" y="9123"/>
                  </a:lnTo>
                  <a:lnTo>
                    <a:pt x="1448" y="9413"/>
                  </a:lnTo>
                  <a:lnTo>
                    <a:pt x="1641" y="9606"/>
                  </a:lnTo>
                  <a:lnTo>
                    <a:pt x="1883" y="9751"/>
                  </a:lnTo>
                  <a:lnTo>
                    <a:pt x="2124" y="9799"/>
                  </a:lnTo>
                  <a:lnTo>
                    <a:pt x="2124" y="9799"/>
                  </a:lnTo>
                  <a:lnTo>
                    <a:pt x="2269" y="9751"/>
                  </a:lnTo>
                  <a:lnTo>
                    <a:pt x="10764" y="8062"/>
                  </a:lnTo>
                  <a:lnTo>
                    <a:pt x="10764" y="8062"/>
                  </a:lnTo>
                  <a:lnTo>
                    <a:pt x="10957" y="8013"/>
                  </a:lnTo>
                  <a:lnTo>
                    <a:pt x="11102" y="7917"/>
                  </a:lnTo>
                  <a:lnTo>
                    <a:pt x="11199" y="7820"/>
                  </a:lnTo>
                  <a:lnTo>
                    <a:pt x="11295" y="7724"/>
                  </a:lnTo>
                  <a:lnTo>
                    <a:pt x="11392" y="7579"/>
                  </a:lnTo>
                  <a:lnTo>
                    <a:pt x="11392" y="7434"/>
                  </a:lnTo>
                  <a:lnTo>
                    <a:pt x="11440" y="7241"/>
                  </a:lnTo>
                  <a:lnTo>
                    <a:pt x="11392" y="7096"/>
                  </a:lnTo>
                  <a:lnTo>
                    <a:pt x="10089" y="628"/>
                  </a:lnTo>
                  <a:lnTo>
                    <a:pt x="10089" y="628"/>
                  </a:lnTo>
                  <a:lnTo>
                    <a:pt x="9992" y="387"/>
                  </a:lnTo>
                  <a:lnTo>
                    <a:pt x="9799" y="194"/>
                  </a:lnTo>
                  <a:lnTo>
                    <a:pt x="9606" y="49"/>
                  </a:lnTo>
                  <a:lnTo>
                    <a:pt x="931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p:nvPr/>
          </p:nvSpPr>
          <p:spPr>
            <a:xfrm>
              <a:off x="852325" y="2096050"/>
              <a:ext cx="280000" cy="200350"/>
            </a:xfrm>
            <a:custGeom>
              <a:rect b="b" l="l" r="r" t="t"/>
              <a:pathLst>
                <a:path extrusionOk="0" h="8014" w="11200">
                  <a:moveTo>
                    <a:pt x="10089" y="1"/>
                  </a:moveTo>
                  <a:lnTo>
                    <a:pt x="1" y="2028"/>
                  </a:lnTo>
                  <a:lnTo>
                    <a:pt x="1111" y="7386"/>
                  </a:lnTo>
                  <a:lnTo>
                    <a:pt x="1159" y="7531"/>
                  </a:lnTo>
                  <a:lnTo>
                    <a:pt x="1207" y="7675"/>
                  </a:lnTo>
                  <a:lnTo>
                    <a:pt x="1304" y="7772"/>
                  </a:lnTo>
                  <a:lnTo>
                    <a:pt x="1449" y="7868"/>
                  </a:lnTo>
                  <a:lnTo>
                    <a:pt x="1594" y="7965"/>
                  </a:lnTo>
                  <a:lnTo>
                    <a:pt x="1738" y="8013"/>
                  </a:lnTo>
                  <a:lnTo>
                    <a:pt x="2028" y="8013"/>
                  </a:lnTo>
                  <a:lnTo>
                    <a:pt x="10523" y="6276"/>
                  </a:lnTo>
                  <a:lnTo>
                    <a:pt x="10668" y="6227"/>
                  </a:lnTo>
                  <a:lnTo>
                    <a:pt x="10813" y="6131"/>
                  </a:lnTo>
                  <a:lnTo>
                    <a:pt x="10958" y="6034"/>
                  </a:lnTo>
                  <a:lnTo>
                    <a:pt x="11054" y="5938"/>
                  </a:lnTo>
                  <a:lnTo>
                    <a:pt x="11102" y="5793"/>
                  </a:lnTo>
                  <a:lnTo>
                    <a:pt x="11151" y="5648"/>
                  </a:lnTo>
                  <a:lnTo>
                    <a:pt x="11199" y="5503"/>
                  </a:lnTo>
                  <a:lnTo>
                    <a:pt x="11151" y="5310"/>
                  </a:lnTo>
                  <a:lnTo>
                    <a:pt x="100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8"/>
            <p:cNvSpPr/>
            <p:nvPr/>
          </p:nvSpPr>
          <p:spPr>
            <a:xfrm>
              <a:off x="997125" y="2134675"/>
              <a:ext cx="36225" cy="31400"/>
            </a:xfrm>
            <a:custGeom>
              <a:rect b="b" l="l" r="r" t="t"/>
              <a:pathLst>
                <a:path extrusionOk="0" h="1256" w="1449">
                  <a:moveTo>
                    <a:pt x="1256" y="0"/>
                  </a:moveTo>
                  <a:lnTo>
                    <a:pt x="1" y="242"/>
                  </a:lnTo>
                  <a:lnTo>
                    <a:pt x="194" y="1255"/>
                  </a:lnTo>
                  <a:lnTo>
                    <a:pt x="1449" y="1014"/>
                  </a:lnTo>
                  <a:lnTo>
                    <a:pt x="125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p:nvPr/>
          </p:nvSpPr>
          <p:spPr>
            <a:xfrm>
              <a:off x="1004375" y="2173275"/>
              <a:ext cx="36225" cy="31400"/>
            </a:xfrm>
            <a:custGeom>
              <a:rect b="b" l="l" r="r" t="t"/>
              <a:pathLst>
                <a:path extrusionOk="0" h="1256" w="1449">
                  <a:moveTo>
                    <a:pt x="1256" y="1"/>
                  </a:moveTo>
                  <a:lnTo>
                    <a:pt x="1" y="242"/>
                  </a:lnTo>
                  <a:lnTo>
                    <a:pt x="194" y="1256"/>
                  </a:lnTo>
                  <a:lnTo>
                    <a:pt x="1449" y="1015"/>
                  </a:lnTo>
                  <a:lnTo>
                    <a:pt x="125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8"/>
            <p:cNvSpPr/>
            <p:nvPr/>
          </p:nvSpPr>
          <p:spPr>
            <a:xfrm>
              <a:off x="1055050" y="2122600"/>
              <a:ext cx="36225" cy="32600"/>
            </a:xfrm>
            <a:custGeom>
              <a:rect b="b" l="l" r="r" t="t"/>
              <a:pathLst>
                <a:path extrusionOk="0" h="1304" w="1449">
                  <a:moveTo>
                    <a:pt x="1256" y="1"/>
                  </a:moveTo>
                  <a:lnTo>
                    <a:pt x="1" y="242"/>
                  </a:lnTo>
                  <a:lnTo>
                    <a:pt x="194" y="1304"/>
                  </a:lnTo>
                  <a:lnTo>
                    <a:pt x="1449" y="1014"/>
                  </a:lnTo>
                  <a:lnTo>
                    <a:pt x="125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p:nvPr/>
          </p:nvSpPr>
          <p:spPr>
            <a:xfrm>
              <a:off x="1063500" y="2161225"/>
              <a:ext cx="36225" cy="32600"/>
            </a:xfrm>
            <a:custGeom>
              <a:rect b="b" l="l" r="r" t="t"/>
              <a:pathLst>
                <a:path extrusionOk="0" h="1304" w="1449">
                  <a:moveTo>
                    <a:pt x="1256" y="0"/>
                  </a:moveTo>
                  <a:lnTo>
                    <a:pt x="1" y="242"/>
                  </a:lnTo>
                  <a:lnTo>
                    <a:pt x="194" y="1303"/>
                  </a:lnTo>
                  <a:lnTo>
                    <a:pt x="1449" y="1014"/>
                  </a:lnTo>
                  <a:lnTo>
                    <a:pt x="125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8"/>
            <p:cNvSpPr/>
            <p:nvPr/>
          </p:nvSpPr>
          <p:spPr>
            <a:xfrm>
              <a:off x="938000" y="2146725"/>
              <a:ext cx="37450" cy="31400"/>
            </a:xfrm>
            <a:custGeom>
              <a:rect b="b" l="l" r="r" t="t"/>
              <a:pathLst>
                <a:path extrusionOk="0" h="1256" w="1498">
                  <a:moveTo>
                    <a:pt x="1256" y="1"/>
                  </a:moveTo>
                  <a:lnTo>
                    <a:pt x="1" y="242"/>
                  </a:lnTo>
                  <a:lnTo>
                    <a:pt x="242" y="1256"/>
                  </a:lnTo>
                  <a:lnTo>
                    <a:pt x="1497" y="1015"/>
                  </a:lnTo>
                  <a:lnTo>
                    <a:pt x="125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p:nvPr/>
          </p:nvSpPr>
          <p:spPr>
            <a:xfrm>
              <a:off x="946450" y="2185350"/>
              <a:ext cx="36225" cy="31400"/>
            </a:xfrm>
            <a:custGeom>
              <a:rect b="b" l="l" r="r" t="t"/>
              <a:pathLst>
                <a:path extrusionOk="0" h="1256" w="1449">
                  <a:moveTo>
                    <a:pt x="1256" y="1"/>
                  </a:moveTo>
                  <a:lnTo>
                    <a:pt x="1" y="242"/>
                  </a:lnTo>
                  <a:lnTo>
                    <a:pt x="194" y="1256"/>
                  </a:lnTo>
                  <a:lnTo>
                    <a:pt x="1449" y="1014"/>
                  </a:lnTo>
                  <a:lnTo>
                    <a:pt x="125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8"/>
            <p:cNvSpPr/>
            <p:nvPr/>
          </p:nvSpPr>
          <p:spPr>
            <a:xfrm>
              <a:off x="880075" y="2157600"/>
              <a:ext cx="36225" cy="32600"/>
            </a:xfrm>
            <a:custGeom>
              <a:rect b="b" l="l" r="r" t="t"/>
              <a:pathLst>
                <a:path extrusionOk="0" h="1304" w="1449">
                  <a:moveTo>
                    <a:pt x="1256" y="0"/>
                  </a:moveTo>
                  <a:lnTo>
                    <a:pt x="1" y="290"/>
                  </a:lnTo>
                  <a:lnTo>
                    <a:pt x="194" y="1304"/>
                  </a:lnTo>
                  <a:lnTo>
                    <a:pt x="1449" y="1062"/>
                  </a:lnTo>
                  <a:lnTo>
                    <a:pt x="125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8"/>
            <p:cNvSpPr/>
            <p:nvPr/>
          </p:nvSpPr>
          <p:spPr>
            <a:xfrm>
              <a:off x="887325" y="2196200"/>
              <a:ext cx="37425" cy="32625"/>
            </a:xfrm>
            <a:custGeom>
              <a:rect b="b" l="l" r="r" t="t"/>
              <a:pathLst>
                <a:path extrusionOk="0" h="1305" w="1497">
                  <a:moveTo>
                    <a:pt x="1255" y="1"/>
                  </a:moveTo>
                  <a:lnTo>
                    <a:pt x="0" y="291"/>
                  </a:lnTo>
                  <a:lnTo>
                    <a:pt x="242" y="1304"/>
                  </a:lnTo>
                  <a:lnTo>
                    <a:pt x="1497" y="1063"/>
                  </a:lnTo>
                  <a:lnTo>
                    <a:pt x="1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8"/>
            <p:cNvSpPr/>
            <p:nvPr/>
          </p:nvSpPr>
          <p:spPr>
            <a:xfrm>
              <a:off x="1012825" y="2211900"/>
              <a:ext cx="36225" cy="31400"/>
            </a:xfrm>
            <a:custGeom>
              <a:rect b="b" l="l" r="r" t="t"/>
              <a:pathLst>
                <a:path extrusionOk="0" h="1256" w="1449">
                  <a:moveTo>
                    <a:pt x="1255" y="0"/>
                  </a:moveTo>
                  <a:lnTo>
                    <a:pt x="0" y="242"/>
                  </a:lnTo>
                  <a:lnTo>
                    <a:pt x="194" y="1255"/>
                  </a:lnTo>
                  <a:lnTo>
                    <a:pt x="1448" y="1014"/>
                  </a:lnTo>
                  <a:lnTo>
                    <a:pt x="125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8"/>
            <p:cNvSpPr/>
            <p:nvPr/>
          </p:nvSpPr>
          <p:spPr>
            <a:xfrm>
              <a:off x="1070750" y="2199825"/>
              <a:ext cx="36225" cy="32625"/>
            </a:xfrm>
            <a:custGeom>
              <a:rect b="b" l="l" r="r" t="t"/>
              <a:pathLst>
                <a:path extrusionOk="0" h="1305" w="1449">
                  <a:moveTo>
                    <a:pt x="1255" y="1"/>
                  </a:moveTo>
                  <a:lnTo>
                    <a:pt x="0" y="242"/>
                  </a:lnTo>
                  <a:lnTo>
                    <a:pt x="193" y="1304"/>
                  </a:lnTo>
                  <a:lnTo>
                    <a:pt x="1448" y="1014"/>
                  </a:lnTo>
                  <a:lnTo>
                    <a:pt x="1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8"/>
            <p:cNvSpPr/>
            <p:nvPr/>
          </p:nvSpPr>
          <p:spPr>
            <a:xfrm>
              <a:off x="953700" y="2223975"/>
              <a:ext cx="36225" cy="31400"/>
            </a:xfrm>
            <a:custGeom>
              <a:rect b="b" l="l" r="r" t="t"/>
              <a:pathLst>
                <a:path extrusionOk="0" h="1256" w="1449">
                  <a:moveTo>
                    <a:pt x="1255" y="0"/>
                  </a:moveTo>
                  <a:lnTo>
                    <a:pt x="0" y="241"/>
                  </a:lnTo>
                  <a:lnTo>
                    <a:pt x="193" y="1255"/>
                  </a:lnTo>
                  <a:lnTo>
                    <a:pt x="1448" y="1014"/>
                  </a:lnTo>
                  <a:lnTo>
                    <a:pt x="125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8"/>
            <p:cNvSpPr/>
            <p:nvPr/>
          </p:nvSpPr>
          <p:spPr>
            <a:xfrm>
              <a:off x="895775" y="2234825"/>
              <a:ext cx="36225" cy="32600"/>
            </a:xfrm>
            <a:custGeom>
              <a:rect b="b" l="l" r="r" t="t"/>
              <a:pathLst>
                <a:path extrusionOk="0" h="1304" w="1449">
                  <a:moveTo>
                    <a:pt x="1255" y="1"/>
                  </a:moveTo>
                  <a:lnTo>
                    <a:pt x="0" y="290"/>
                  </a:lnTo>
                  <a:lnTo>
                    <a:pt x="193" y="1304"/>
                  </a:lnTo>
                  <a:lnTo>
                    <a:pt x="1448" y="1062"/>
                  </a:lnTo>
                  <a:lnTo>
                    <a:pt x="1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8"/>
            <p:cNvSpPr/>
            <p:nvPr/>
          </p:nvSpPr>
          <p:spPr>
            <a:xfrm>
              <a:off x="2265400" y="1847475"/>
              <a:ext cx="374100" cy="406675"/>
            </a:xfrm>
            <a:custGeom>
              <a:rect b="b" l="l" r="r" t="t"/>
              <a:pathLst>
                <a:path extrusionOk="0" h="16267" w="14964">
                  <a:moveTo>
                    <a:pt x="7965" y="0"/>
                  </a:moveTo>
                  <a:lnTo>
                    <a:pt x="7289" y="97"/>
                  </a:lnTo>
                  <a:lnTo>
                    <a:pt x="6661" y="194"/>
                  </a:lnTo>
                  <a:lnTo>
                    <a:pt x="6034" y="387"/>
                  </a:lnTo>
                  <a:lnTo>
                    <a:pt x="5503" y="628"/>
                  </a:lnTo>
                  <a:lnTo>
                    <a:pt x="4972" y="869"/>
                  </a:lnTo>
                  <a:lnTo>
                    <a:pt x="4537" y="1207"/>
                  </a:lnTo>
                  <a:lnTo>
                    <a:pt x="4151" y="1545"/>
                  </a:lnTo>
                  <a:lnTo>
                    <a:pt x="3862" y="1931"/>
                  </a:lnTo>
                  <a:lnTo>
                    <a:pt x="3620" y="2317"/>
                  </a:lnTo>
                  <a:lnTo>
                    <a:pt x="3476" y="2752"/>
                  </a:lnTo>
                  <a:lnTo>
                    <a:pt x="3379" y="3234"/>
                  </a:lnTo>
                  <a:lnTo>
                    <a:pt x="3379" y="3717"/>
                  </a:lnTo>
                  <a:lnTo>
                    <a:pt x="3476" y="4200"/>
                  </a:lnTo>
                  <a:lnTo>
                    <a:pt x="3620" y="4731"/>
                  </a:lnTo>
                  <a:lnTo>
                    <a:pt x="3910" y="5262"/>
                  </a:lnTo>
                  <a:lnTo>
                    <a:pt x="4055" y="5551"/>
                  </a:lnTo>
                  <a:lnTo>
                    <a:pt x="4151" y="5841"/>
                  </a:lnTo>
                  <a:lnTo>
                    <a:pt x="4151" y="6082"/>
                  </a:lnTo>
                  <a:lnTo>
                    <a:pt x="4151" y="6372"/>
                  </a:lnTo>
                  <a:lnTo>
                    <a:pt x="4151" y="6661"/>
                  </a:lnTo>
                  <a:lnTo>
                    <a:pt x="4055" y="6951"/>
                  </a:lnTo>
                  <a:lnTo>
                    <a:pt x="3813" y="7530"/>
                  </a:lnTo>
                  <a:lnTo>
                    <a:pt x="3476" y="8110"/>
                  </a:lnTo>
                  <a:lnTo>
                    <a:pt x="3041" y="8689"/>
                  </a:lnTo>
                  <a:lnTo>
                    <a:pt x="2076" y="9799"/>
                  </a:lnTo>
                  <a:lnTo>
                    <a:pt x="1062" y="10957"/>
                  </a:lnTo>
                  <a:lnTo>
                    <a:pt x="676" y="11537"/>
                  </a:lnTo>
                  <a:lnTo>
                    <a:pt x="338" y="12068"/>
                  </a:lnTo>
                  <a:lnTo>
                    <a:pt x="97" y="12647"/>
                  </a:lnTo>
                  <a:lnTo>
                    <a:pt x="0" y="12888"/>
                  </a:lnTo>
                  <a:lnTo>
                    <a:pt x="0" y="13178"/>
                  </a:lnTo>
                  <a:lnTo>
                    <a:pt x="0" y="13419"/>
                  </a:lnTo>
                  <a:lnTo>
                    <a:pt x="48" y="13660"/>
                  </a:lnTo>
                  <a:lnTo>
                    <a:pt x="145" y="13950"/>
                  </a:lnTo>
                  <a:lnTo>
                    <a:pt x="290" y="14191"/>
                  </a:lnTo>
                  <a:lnTo>
                    <a:pt x="531" y="14481"/>
                  </a:lnTo>
                  <a:lnTo>
                    <a:pt x="773" y="14722"/>
                  </a:lnTo>
                  <a:lnTo>
                    <a:pt x="1110" y="14964"/>
                  </a:lnTo>
                  <a:lnTo>
                    <a:pt x="1448" y="15205"/>
                  </a:lnTo>
                  <a:lnTo>
                    <a:pt x="1834" y="15398"/>
                  </a:lnTo>
                  <a:lnTo>
                    <a:pt x="2269" y="15591"/>
                  </a:lnTo>
                  <a:lnTo>
                    <a:pt x="3186" y="15881"/>
                  </a:lnTo>
                  <a:lnTo>
                    <a:pt x="4200" y="16074"/>
                  </a:lnTo>
                  <a:lnTo>
                    <a:pt x="5310" y="16219"/>
                  </a:lnTo>
                  <a:lnTo>
                    <a:pt x="6420" y="16267"/>
                  </a:lnTo>
                  <a:lnTo>
                    <a:pt x="7530" y="16219"/>
                  </a:lnTo>
                  <a:lnTo>
                    <a:pt x="8689" y="16122"/>
                  </a:lnTo>
                  <a:lnTo>
                    <a:pt x="9750" y="15881"/>
                  </a:lnTo>
                  <a:lnTo>
                    <a:pt x="10764" y="15639"/>
                  </a:lnTo>
                  <a:lnTo>
                    <a:pt x="11729" y="15253"/>
                  </a:lnTo>
                  <a:lnTo>
                    <a:pt x="12164" y="15060"/>
                  </a:lnTo>
                  <a:lnTo>
                    <a:pt x="12550" y="14867"/>
                  </a:lnTo>
                  <a:lnTo>
                    <a:pt x="12936" y="14626"/>
                  </a:lnTo>
                  <a:lnTo>
                    <a:pt x="13226" y="14336"/>
                  </a:lnTo>
                  <a:lnTo>
                    <a:pt x="13515" y="14047"/>
                  </a:lnTo>
                  <a:lnTo>
                    <a:pt x="13757" y="13757"/>
                  </a:lnTo>
                  <a:lnTo>
                    <a:pt x="13998" y="13419"/>
                  </a:lnTo>
                  <a:lnTo>
                    <a:pt x="14143" y="13081"/>
                  </a:lnTo>
                  <a:lnTo>
                    <a:pt x="13660" y="12840"/>
                  </a:lnTo>
                  <a:lnTo>
                    <a:pt x="13178" y="12454"/>
                  </a:lnTo>
                  <a:lnTo>
                    <a:pt x="12936" y="12261"/>
                  </a:lnTo>
                  <a:lnTo>
                    <a:pt x="12743" y="12019"/>
                  </a:lnTo>
                  <a:lnTo>
                    <a:pt x="12550" y="11730"/>
                  </a:lnTo>
                  <a:lnTo>
                    <a:pt x="12405" y="11440"/>
                  </a:lnTo>
                  <a:lnTo>
                    <a:pt x="12309" y="11102"/>
                  </a:lnTo>
                  <a:lnTo>
                    <a:pt x="12309" y="10716"/>
                  </a:lnTo>
                  <a:lnTo>
                    <a:pt x="12309" y="10330"/>
                  </a:lnTo>
                  <a:lnTo>
                    <a:pt x="12454" y="9895"/>
                  </a:lnTo>
                  <a:lnTo>
                    <a:pt x="12647" y="9413"/>
                  </a:lnTo>
                  <a:lnTo>
                    <a:pt x="12888" y="8930"/>
                  </a:lnTo>
                  <a:lnTo>
                    <a:pt x="13274" y="8399"/>
                  </a:lnTo>
                  <a:lnTo>
                    <a:pt x="13805" y="7820"/>
                  </a:lnTo>
                  <a:lnTo>
                    <a:pt x="14046" y="7530"/>
                  </a:lnTo>
                  <a:lnTo>
                    <a:pt x="14288" y="7192"/>
                  </a:lnTo>
                  <a:lnTo>
                    <a:pt x="14481" y="6903"/>
                  </a:lnTo>
                  <a:lnTo>
                    <a:pt x="14626" y="6565"/>
                  </a:lnTo>
                  <a:lnTo>
                    <a:pt x="14770" y="6227"/>
                  </a:lnTo>
                  <a:lnTo>
                    <a:pt x="14819" y="5889"/>
                  </a:lnTo>
                  <a:lnTo>
                    <a:pt x="14915" y="5551"/>
                  </a:lnTo>
                  <a:lnTo>
                    <a:pt x="14963" y="5213"/>
                  </a:lnTo>
                  <a:lnTo>
                    <a:pt x="14915" y="4538"/>
                  </a:lnTo>
                  <a:lnTo>
                    <a:pt x="14819" y="3910"/>
                  </a:lnTo>
                  <a:lnTo>
                    <a:pt x="14577" y="3234"/>
                  </a:lnTo>
                  <a:lnTo>
                    <a:pt x="14239" y="2607"/>
                  </a:lnTo>
                  <a:lnTo>
                    <a:pt x="13805" y="2028"/>
                  </a:lnTo>
                  <a:lnTo>
                    <a:pt x="13322" y="1545"/>
                  </a:lnTo>
                  <a:lnTo>
                    <a:pt x="12695" y="1062"/>
                  </a:lnTo>
                  <a:lnTo>
                    <a:pt x="12019" y="676"/>
                  </a:lnTo>
                  <a:lnTo>
                    <a:pt x="11295" y="338"/>
                  </a:lnTo>
                  <a:lnTo>
                    <a:pt x="10475" y="145"/>
                  </a:lnTo>
                  <a:lnTo>
                    <a:pt x="960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8"/>
            <p:cNvSpPr/>
            <p:nvPr/>
          </p:nvSpPr>
          <p:spPr>
            <a:xfrm>
              <a:off x="2265400" y="1847475"/>
              <a:ext cx="374100" cy="406675"/>
            </a:xfrm>
            <a:custGeom>
              <a:rect b="b" l="l" r="r" t="t"/>
              <a:pathLst>
                <a:path extrusionOk="0" fill="none" h="16267" w="14964">
                  <a:moveTo>
                    <a:pt x="8689" y="0"/>
                  </a:moveTo>
                  <a:lnTo>
                    <a:pt x="8689" y="0"/>
                  </a:lnTo>
                  <a:lnTo>
                    <a:pt x="9171" y="0"/>
                  </a:lnTo>
                  <a:lnTo>
                    <a:pt x="9606" y="0"/>
                  </a:lnTo>
                  <a:lnTo>
                    <a:pt x="10475" y="145"/>
                  </a:lnTo>
                  <a:lnTo>
                    <a:pt x="11295" y="338"/>
                  </a:lnTo>
                  <a:lnTo>
                    <a:pt x="12019" y="676"/>
                  </a:lnTo>
                  <a:lnTo>
                    <a:pt x="12695" y="1062"/>
                  </a:lnTo>
                  <a:lnTo>
                    <a:pt x="13322" y="1545"/>
                  </a:lnTo>
                  <a:lnTo>
                    <a:pt x="13805" y="2028"/>
                  </a:lnTo>
                  <a:lnTo>
                    <a:pt x="14239" y="2607"/>
                  </a:lnTo>
                  <a:lnTo>
                    <a:pt x="14577" y="3234"/>
                  </a:lnTo>
                  <a:lnTo>
                    <a:pt x="14819" y="3910"/>
                  </a:lnTo>
                  <a:lnTo>
                    <a:pt x="14915" y="4538"/>
                  </a:lnTo>
                  <a:lnTo>
                    <a:pt x="14963" y="5213"/>
                  </a:lnTo>
                  <a:lnTo>
                    <a:pt x="14915" y="5551"/>
                  </a:lnTo>
                  <a:lnTo>
                    <a:pt x="14819" y="5889"/>
                  </a:lnTo>
                  <a:lnTo>
                    <a:pt x="14770" y="6227"/>
                  </a:lnTo>
                  <a:lnTo>
                    <a:pt x="14626" y="6565"/>
                  </a:lnTo>
                  <a:lnTo>
                    <a:pt x="14481" y="6903"/>
                  </a:lnTo>
                  <a:lnTo>
                    <a:pt x="14288" y="7192"/>
                  </a:lnTo>
                  <a:lnTo>
                    <a:pt x="14046" y="7530"/>
                  </a:lnTo>
                  <a:lnTo>
                    <a:pt x="13805" y="7820"/>
                  </a:lnTo>
                  <a:lnTo>
                    <a:pt x="13805" y="7820"/>
                  </a:lnTo>
                  <a:lnTo>
                    <a:pt x="13274" y="8399"/>
                  </a:lnTo>
                  <a:lnTo>
                    <a:pt x="12888" y="8930"/>
                  </a:lnTo>
                  <a:lnTo>
                    <a:pt x="12647" y="9413"/>
                  </a:lnTo>
                  <a:lnTo>
                    <a:pt x="12454" y="9895"/>
                  </a:lnTo>
                  <a:lnTo>
                    <a:pt x="12309" y="10330"/>
                  </a:lnTo>
                  <a:lnTo>
                    <a:pt x="12309" y="10716"/>
                  </a:lnTo>
                  <a:lnTo>
                    <a:pt x="12309" y="11102"/>
                  </a:lnTo>
                  <a:lnTo>
                    <a:pt x="12405" y="11440"/>
                  </a:lnTo>
                  <a:lnTo>
                    <a:pt x="12550" y="11730"/>
                  </a:lnTo>
                  <a:lnTo>
                    <a:pt x="12743" y="12019"/>
                  </a:lnTo>
                  <a:lnTo>
                    <a:pt x="12936" y="12261"/>
                  </a:lnTo>
                  <a:lnTo>
                    <a:pt x="13178" y="12454"/>
                  </a:lnTo>
                  <a:lnTo>
                    <a:pt x="13660" y="12840"/>
                  </a:lnTo>
                  <a:lnTo>
                    <a:pt x="14143" y="13081"/>
                  </a:lnTo>
                  <a:lnTo>
                    <a:pt x="14143" y="13081"/>
                  </a:lnTo>
                  <a:lnTo>
                    <a:pt x="13998" y="13419"/>
                  </a:lnTo>
                  <a:lnTo>
                    <a:pt x="13757" y="13757"/>
                  </a:lnTo>
                  <a:lnTo>
                    <a:pt x="13515" y="14047"/>
                  </a:lnTo>
                  <a:lnTo>
                    <a:pt x="13226" y="14336"/>
                  </a:lnTo>
                  <a:lnTo>
                    <a:pt x="12936" y="14626"/>
                  </a:lnTo>
                  <a:lnTo>
                    <a:pt x="12550" y="14867"/>
                  </a:lnTo>
                  <a:lnTo>
                    <a:pt x="12164" y="15060"/>
                  </a:lnTo>
                  <a:lnTo>
                    <a:pt x="11729" y="15253"/>
                  </a:lnTo>
                  <a:lnTo>
                    <a:pt x="10764" y="15639"/>
                  </a:lnTo>
                  <a:lnTo>
                    <a:pt x="9750" y="15881"/>
                  </a:lnTo>
                  <a:lnTo>
                    <a:pt x="8689" y="16122"/>
                  </a:lnTo>
                  <a:lnTo>
                    <a:pt x="7530" y="16219"/>
                  </a:lnTo>
                  <a:lnTo>
                    <a:pt x="6420" y="16267"/>
                  </a:lnTo>
                  <a:lnTo>
                    <a:pt x="5310" y="16219"/>
                  </a:lnTo>
                  <a:lnTo>
                    <a:pt x="4200" y="16074"/>
                  </a:lnTo>
                  <a:lnTo>
                    <a:pt x="3186" y="15881"/>
                  </a:lnTo>
                  <a:lnTo>
                    <a:pt x="2269" y="15591"/>
                  </a:lnTo>
                  <a:lnTo>
                    <a:pt x="1834" y="15398"/>
                  </a:lnTo>
                  <a:lnTo>
                    <a:pt x="1448" y="15205"/>
                  </a:lnTo>
                  <a:lnTo>
                    <a:pt x="1110" y="14964"/>
                  </a:lnTo>
                  <a:lnTo>
                    <a:pt x="773" y="14722"/>
                  </a:lnTo>
                  <a:lnTo>
                    <a:pt x="531" y="14481"/>
                  </a:lnTo>
                  <a:lnTo>
                    <a:pt x="290" y="14191"/>
                  </a:lnTo>
                  <a:lnTo>
                    <a:pt x="290" y="14191"/>
                  </a:lnTo>
                  <a:lnTo>
                    <a:pt x="145" y="13950"/>
                  </a:lnTo>
                  <a:lnTo>
                    <a:pt x="48" y="13660"/>
                  </a:lnTo>
                  <a:lnTo>
                    <a:pt x="0" y="13419"/>
                  </a:lnTo>
                  <a:lnTo>
                    <a:pt x="0" y="13178"/>
                  </a:lnTo>
                  <a:lnTo>
                    <a:pt x="0" y="12888"/>
                  </a:lnTo>
                  <a:lnTo>
                    <a:pt x="97" y="12647"/>
                  </a:lnTo>
                  <a:lnTo>
                    <a:pt x="338" y="12068"/>
                  </a:lnTo>
                  <a:lnTo>
                    <a:pt x="676" y="11537"/>
                  </a:lnTo>
                  <a:lnTo>
                    <a:pt x="1062" y="10957"/>
                  </a:lnTo>
                  <a:lnTo>
                    <a:pt x="2076" y="9799"/>
                  </a:lnTo>
                  <a:lnTo>
                    <a:pt x="3041" y="8689"/>
                  </a:lnTo>
                  <a:lnTo>
                    <a:pt x="3476" y="8110"/>
                  </a:lnTo>
                  <a:lnTo>
                    <a:pt x="3813" y="7530"/>
                  </a:lnTo>
                  <a:lnTo>
                    <a:pt x="4055" y="6951"/>
                  </a:lnTo>
                  <a:lnTo>
                    <a:pt x="4151" y="6661"/>
                  </a:lnTo>
                  <a:lnTo>
                    <a:pt x="4151" y="6372"/>
                  </a:lnTo>
                  <a:lnTo>
                    <a:pt x="4151" y="6082"/>
                  </a:lnTo>
                  <a:lnTo>
                    <a:pt x="4151" y="5841"/>
                  </a:lnTo>
                  <a:lnTo>
                    <a:pt x="4055" y="5551"/>
                  </a:lnTo>
                  <a:lnTo>
                    <a:pt x="3910" y="5262"/>
                  </a:lnTo>
                  <a:lnTo>
                    <a:pt x="3910" y="5262"/>
                  </a:lnTo>
                  <a:lnTo>
                    <a:pt x="3620" y="4731"/>
                  </a:lnTo>
                  <a:lnTo>
                    <a:pt x="3476" y="4200"/>
                  </a:lnTo>
                  <a:lnTo>
                    <a:pt x="3379" y="3717"/>
                  </a:lnTo>
                  <a:lnTo>
                    <a:pt x="3379" y="3234"/>
                  </a:lnTo>
                  <a:lnTo>
                    <a:pt x="3476" y="2752"/>
                  </a:lnTo>
                  <a:lnTo>
                    <a:pt x="3620" y="2317"/>
                  </a:lnTo>
                  <a:lnTo>
                    <a:pt x="3862" y="1931"/>
                  </a:lnTo>
                  <a:lnTo>
                    <a:pt x="4151" y="1545"/>
                  </a:lnTo>
                  <a:lnTo>
                    <a:pt x="4537" y="1207"/>
                  </a:lnTo>
                  <a:lnTo>
                    <a:pt x="4972" y="869"/>
                  </a:lnTo>
                  <a:lnTo>
                    <a:pt x="5503" y="628"/>
                  </a:lnTo>
                  <a:lnTo>
                    <a:pt x="6034" y="387"/>
                  </a:lnTo>
                  <a:lnTo>
                    <a:pt x="6661" y="194"/>
                  </a:lnTo>
                  <a:lnTo>
                    <a:pt x="7289" y="97"/>
                  </a:lnTo>
                  <a:lnTo>
                    <a:pt x="7965" y="0"/>
                  </a:lnTo>
                  <a:lnTo>
                    <a:pt x="868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8"/>
            <p:cNvSpPr/>
            <p:nvPr/>
          </p:nvSpPr>
          <p:spPr>
            <a:xfrm>
              <a:off x="1710300" y="2328950"/>
              <a:ext cx="148450" cy="107425"/>
            </a:xfrm>
            <a:custGeom>
              <a:rect b="b" l="l" r="r" t="t"/>
              <a:pathLst>
                <a:path extrusionOk="0" h="4297" w="5938">
                  <a:moveTo>
                    <a:pt x="1449" y="0"/>
                  </a:moveTo>
                  <a:lnTo>
                    <a:pt x="1256" y="49"/>
                  </a:lnTo>
                  <a:lnTo>
                    <a:pt x="1063" y="145"/>
                  </a:lnTo>
                  <a:lnTo>
                    <a:pt x="918" y="242"/>
                  </a:lnTo>
                  <a:lnTo>
                    <a:pt x="773" y="387"/>
                  </a:lnTo>
                  <a:lnTo>
                    <a:pt x="676" y="580"/>
                  </a:lnTo>
                  <a:lnTo>
                    <a:pt x="97" y="1786"/>
                  </a:lnTo>
                  <a:lnTo>
                    <a:pt x="1" y="2124"/>
                  </a:lnTo>
                  <a:lnTo>
                    <a:pt x="1" y="2462"/>
                  </a:lnTo>
                  <a:lnTo>
                    <a:pt x="97" y="2800"/>
                  </a:lnTo>
                  <a:lnTo>
                    <a:pt x="290" y="3090"/>
                  </a:lnTo>
                  <a:lnTo>
                    <a:pt x="1014" y="3862"/>
                  </a:lnTo>
                  <a:lnTo>
                    <a:pt x="1256" y="4055"/>
                  </a:lnTo>
                  <a:lnTo>
                    <a:pt x="1497" y="4200"/>
                  </a:lnTo>
                  <a:lnTo>
                    <a:pt x="1787" y="4296"/>
                  </a:lnTo>
                  <a:lnTo>
                    <a:pt x="2076" y="4296"/>
                  </a:lnTo>
                  <a:lnTo>
                    <a:pt x="3959" y="4103"/>
                  </a:lnTo>
                  <a:lnTo>
                    <a:pt x="4248" y="4055"/>
                  </a:lnTo>
                  <a:lnTo>
                    <a:pt x="4490" y="3958"/>
                  </a:lnTo>
                  <a:lnTo>
                    <a:pt x="4731" y="3862"/>
                  </a:lnTo>
                  <a:lnTo>
                    <a:pt x="4972" y="3717"/>
                  </a:lnTo>
                  <a:lnTo>
                    <a:pt x="5214" y="3572"/>
                  </a:lnTo>
                  <a:lnTo>
                    <a:pt x="5407" y="3379"/>
                  </a:lnTo>
                  <a:lnTo>
                    <a:pt x="5600" y="3138"/>
                  </a:lnTo>
                  <a:lnTo>
                    <a:pt x="5745" y="2897"/>
                  </a:lnTo>
                  <a:lnTo>
                    <a:pt x="5938" y="2510"/>
                  </a:lnTo>
                  <a:lnTo>
                    <a:pt x="5503" y="2028"/>
                  </a:lnTo>
                  <a:lnTo>
                    <a:pt x="4972" y="1593"/>
                  </a:lnTo>
                  <a:lnTo>
                    <a:pt x="4441" y="1207"/>
                  </a:lnTo>
                  <a:lnTo>
                    <a:pt x="3910" y="918"/>
                  </a:lnTo>
                  <a:lnTo>
                    <a:pt x="3042" y="531"/>
                  </a:lnTo>
                  <a:lnTo>
                    <a:pt x="2655" y="387"/>
                  </a:lnTo>
                  <a:lnTo>
                    <a:pt x="2028" y="97"/>
                  </a:lnTo>
                  <a:lnTo>
                    <a:pt x="1835" y="49"/>
                  </a:lnTo>
                  <a:lnTo>
                    <a:pt x="164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8"/>
            <p:cNvSpPr/>
            <p:nvPr/>
          </p:nvSpPr>
          <p:spPr>
            <a:xfrm>
              <a:off x="1710300" y="2328950"/>
              <a:ext cx="148450" cy="107425"/>
            </a:xfrm>
            <a:custGeom>
              <a:rect b="b" l="l" r="r" t="t"/>
              <a:pathLst>
                <a:path extrusionOk="0" fill="none" h="4297" w="5938">
                  <a:moveTo>
                    <a:pt x="290" y="3090"/>
                  </a:moveTo>
                  <a:lnTo>
                    <a:pt x="1014" y="3862"/>
                  </a:lnTo>
                  <a:lnTo>
                    <a:pt x="1014" y="3862"/>
                  </a:lnTo>
                  <a:lnTo>
                    <a:pt x="1256" y="4055"/>
                  </a:lnTo>
                  <a:lnTo>
                    <a:pt x="1497" y="4200"/>
                  </a:lnTo>
                  <a:lnTo>
                    <a:pt x="1787" y="4296"/>
                  </a:lnTo>
                  <a:lnTo>
                    <a:pt x="2076" y="4296"/>
                  </a:lnTo>
                  <a:lnTo>
                    <a:pt x="3959" y="4103"/>
                  </a:lnTo>
                  <a:lnTo>
                    <a:pt x="3959" y="4103"/>
                  </a:lnTo>
                  <a:lnTo>
                    <a:pt x="4248" y="4055"/>
                  </a:lnTo>
                  <a:lnTo>
                    <a:pt x="4490" y="3958"/>
                  </a:lnTo>
                  <a:lnTo>
                    <a:pt x="4731" y="3862"/>
                  </a:lnTo>
                  <a:lnTo>
                    <a:pt x="4972" y="3717"/>
                  </a:lnTo>
                  <a:lnTo>
                    <a:pt x="5214" y="3572"/>
                  </a:lnTo>
                  <a:lnTo>
                    <a:pt x="5407" y="3379"/>
                  </a:lnTo>
                  <a:lnTo>
                    <a:pt x="5600" y="3138"/>
                  </a:lnTo>
                  <a:lnTo>
                    <a:pt x="5745" y="2897"/>
                  </a:lnTo>
                  <a:lnTo>
                    <a:pt x="5938" y="2510"/>
                  </a:lnTo>
                  <a:lnTo>
                    <a:pt x="5938" y="2510"/>
                  </a:lnTo>
                  <a:lnTo>
                    <a:pt x="5503" y="2028"/>
                  </a:lnTo>
                  <a:lnTo>
                    <a:pt x="4972" y="1593"/>
                  </a:lnTo>
                  <a:lnTo>
                    <a:pt x="4441" y="1207"/>
                  </a:lnTo>
                  <a:lnTo>
                    <a:pt x="3910" y="918"/>
                  </a:lnTo>
                  <a:lnTo>
                    <a:pt x="3042" y="531"/>
                  </a:lnTo>
                  <a:lnTo>
                    <a:pt x="2655" y="387"/>
                  </a:lnTo>
                  <a:lnTo>
                    <a:pt x="2028" y="97"/>
                  </a:lnTo>
                  <a:lnTo>
                    <a:pt x="2028" y="97"/>
                  </a:lnTo>
                  <a:lnTo>
                    <a:pt x="1835" y="49"/>
                  </a:lnTo>
                  <a:lnTo>
                    <a:pt x="1642" y="0"/>
                  </a:lnTo>
                  <a:lnTo>
                    <a:pt x="1449" y="0"/>
                  </a:lnTo>
                  <a:lnTo>
                    <a:pt x="1256" y="49"/>
                  </a:lnTo>
                  <a:lnTo>
                    <a:pt x="1063" y="145"/>
                  </a:lnTo>
                  <a:lnTo>
                    <a:pt x="918" y="242"/>
                  </a:lnTo>
                  <a:lnTo>
                    <a:pt x="773" y="387"/>
                  </a:lnTo>
                  <a:lnTo>
                    <a:pt x="676" y="580"/>
                  </a:lnTo>
                  <a:lnTo>
                    <a:pt x="676" y="580"/>
                  </a:lnTo>
                  <a:lnTo>
                    <a:pt x="97" y="1786"/>
                  </a:lnTo>
                  <a:lnTo>
                    <a:pt x="97" y="1786"/>
                  </a:lnTo>
                  <a:lnTo>
                    <a:pt x="1" y="2124"/>
                  </a:lnTo>
                  <a:lnTo>
                    <a:pt x="1" y="2462"/>
                  </a:lnTo>
                  <a:lnTo>
                    <a:pt x="97" y="2800"/>
                  </a:lnTo>
                  <a:lnTo>
                    <a:pt x="290" y="30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8"/>
            <p:cNvSpPr/>
            <p:nvPr/>
          </p:nvSpPr>
          <p:spPr>
            <a:xfrm>
              <a:off x="1773050" y="2316875"/>
              <a:ext cx="543050" cy="324625"/>
            </a:xfrm>
            <a:custGeom>
              <a:rect b="b" l="l" r="r" t="t"/>
              <a:pathLst>
                <a:path extrusionOk="0" h="12985" w="21722">
                  <a:moveTo>
                    <a:pt x="17619" y="1"/>
                  </a:moveTo>
                  <a:lnTo>
                    <a:pt x="16653" y="1159"/>
                  </a:lnTo>
                  <a:lnTo>
                    <a:pt x="15640" y="2366"/>
                  </a:lnTo>
                  <a:lnTo>
                    <a:pt x="14578" y="3524"/>
                  </a:lnTo>
                  <a:lnTo>
                    <a:pt x="13468" y="4635"/>
                  </a:lnTo>
                  <a:lnTo>
                    <a:pt x="12357" y="5696"/>
                  </a:lnTo>
                  <a:lnTo>
                    <a:pt x="11247" y="6710"/>
                  </a:lnTo>
                  <a:lnTo>
                    <a:pt x="10089" y="7627"/>
                  </a:lnTo>
                  <a:lnTo>
                    <a:pt x="9284" y="8206"/>
                  </a:lnTo>
                  <a:lnTo>
                    <a:pt x="9284" y="8206"/>
                  </a:lnTo>
                  <a:lnTo>
                    <a:pt x="9172" y="8158"/>
                  </a:lnTo>
                  <a:lnTo>
                    <a:pt x="8834" y="7965"/>
                  </a:lnTo>
                  <a:lnTo>
                    <a:pt x="7917" y="7241"/>
                  </a:lnTo>
                  <a:lnTo>
                    <a:pt x="7048" y="6469"/>
                  </a:lnTo>
                  <a:lnTo>
                    <a:pt x="6179" y="5552"/>
                  </a:lnTo>
                  <a:lnTo>
                    <a:pt x="5358" y="4538"/>
                  </a:lnTo>
                  <a:lnTo>
                    <a:pt x="4538" y="3524"/>
                  </a:lnTo>
                  <a:lnTo>
                    <a:pt x="3766" y="2511"/>
                  </a:lnTo>
                  <a:lnTo>
                    <a:pt x="1" y="5166"/>
                  </a:lnTo>
                  <a:lnTo>
                    <a:pt x="918" y="6372"/>
                  </a:lnTo>
                  <a:lnTo>
                    <a:pt x="1835" y="7482"/>
                  </a:lnTo>
                  <a:lnTo>
                    <a:pt x="2752" y="8593"/>
                  </a:lnTo>
                  <a:lnTo>
                    <a:pt x="3814" y="9703"/>
                  </a:lnTo>
                  <a:lnTo>
                    <a:pt x="4393" y="10234"/>
                  </a:lnTo>
                  <a:lnTo>
                    <a:pt x="4972" y="10813"/>
                  </a:lnTo>
                  <a:lnTo>
                    <a:pt x="5600" y="11296"/>
                  </a:lnTo>
                  <a:lnTo>
                    <a:pt x="6227" y="11778"/>
                  </a:lnTo>
                  <a:lnTo>
                    <a:pt x="6662" y="12068"/>
                  </a:lnTo>
                  <a:lnTo>
                    <a:pt x="7096" y="12309"/>
                  </a:lnTo>
                  <a:lnTo>
                    <a:pt x="7531" y="12551"/>
                  </a:lnTo>
                  <a:lnTo>
                    <a:pt x="8013" y="12744"/>
                  </a:lnTo>
                  <a:lnTo>
                    <a:pt x="8689" y="12888"/>
                  </a:lnTo>
                  <a:lnTo>
                    <a:pt x="9365" y="12985"/>
                  </a:lnTo>
                  <a:lnTo>
                    <a:pt x="9847" y="12985"/>
                  </a:lnTo>
                  <a:lnTo>
                    <a:pt x="10282" y="12888"/>
                  </a:lnTo>
                  <a:lnTo>
                    <a:pt x="10765" y="12792"/>
                  </a:lnTo>
                  <a:lnTo>
                    <a:pt x="11151" y="12599"/>
                  </a:lnTo>
                  <a:lnTo>
                    <a:pt x="11344" y="12502"/>
                  </a:lnTo>
                  <a:lnTo>
                    <a:pt x="12792" y="11537"/>
                  </a:lnTo>
                  <a:lnTo>
                    <a:pt x="14240" y="10523"/>
                  </a:lnTo>
                  <a:lnTo>
                    <a:pt x="15591" y="9413"/>
                  </a:lnTo>
                  <a:lnTo>
                    <a:pt x="16895" y="8206"/>
                  </a:lnTo>
                  <a:lnTo>
                    <a:pt x="18150" y="7048"/>
                  </a:lnTo>
                  <a:lnTo>
                    <a:pt x="19356" y="5841"/>
                  </a:lnTo>
                  <a:lnTo>
                    <a:pt x="20515" y="4635"/>
                  </a:lnTo>
                  <a:lnTo>
                    <a:pt x="21722" y="3380"/>
                  </a:lnTo>
                  <a:lnTo>
                    <a:pt x="1761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8"/>
            <p:cNvSpPr/>
            <p:nvPr/>
          </p:nvSpPr>
          <p:spPr>
            <a:xfrm>
              <a:off x="1773050" y="2316875"/>
              <a:ext cx="543050" cy="324625"/>
            </a:xfrm>
            <a:custGeom>
              <a:rect b="b" l="l" r="r" t="t"/>
              <a:pathLst>
                <a:path extrusionOk="0" fill="none" h="12985" w="21722">
                  <a:moveTo>
                    <a:pt x="21722" y="3380"/>
                  </a:moveTo>
                  <a:lnTo>
                    <a:pt x="21722" y="3380"/>
                  </a:lnTo>
                  <a:lnTo>
                    <a:pt x="20515" y="4635"/>
                  </a:lnTo>
                  <a:lnTo>
                    <a:pt x="20515" y="4635"/>
                  </a:lnTo>
                  <a:lnTo>
                    <a:pt x="19356" y="5841"/>
                  </a:lnTo>
                  <a:lnTo>
                    <a:pt x="19356" y="5841"/>
                  </a:lnTo>
                  <a:lnTo>
                    <a:pt x="18150" y="7048"/>
                  </a:lnTo>
                  <a:lnTo>
                    <a:pt x="16895" y="8206"/>
                  </a:lnTo>
                  <a:lnTo>
                    <a:pt x="16895" y="8206"/>
                  </a:lnTo>
                  <a:lnTo>
                    <a:pt x="15591" y="9413"/>
                  </a:lnTo>
                  <a:lnTo>
                    <a:pt x="14240" y="10523"/>
                  </a:lnTo>
                  <a:lnTo>
                    <a:pt x="12792" y="11537"/>
                  </a:lnTo>
                  <a:lnTo>
                    <a:pt x="11344" y="12502"/>
                  </a:lnTo>
                  <a:lnTo>
                    <a:pt x="11344" y="12502"/>
                  </a:lnTo>
                  <a:lnTo>
                    <a:pt x="11344" y="12502"/>
                  </a:lnTo>
                  <a:lnTo>
                    <a:pt x="11151" y="12599"/>
                  </a:lnTo>
                  <a:lnTo>
                    <a:pt x="11151" y="12599"/>
                  </a:lnTo>
                  <a:lnTo>
                    <a:pt x="10765" y="12792"/>
                  </a:lnTo>
                  <a:lnTo>
                    <a:pt x="10282" y="12888"/>
                  </a:lnTo>
                  <a:lnTo>
                    <a:pt x="9847" y="12985"/>
                  </a:lnTo>
                  <a:lnTo>
                    <a:pt x="9365" y="12985"/>
                  </a:lnTo>
                  <a:lnTo>
                    <a:pt x="9365" y="12985"/>
                  </a:lnTo>
                  <a:lnTo>
                    <a:pt x="8689" y="12888"/>
                  </a:lnTo>
                  <a:lnTo>
                    <a:pt x="8013" y="12744"/>
                  </a:lnTo>
                  <a:lnTo>
                    <a:pt x="8013" y="12744"/>
                  </a:lnTo>
                  <a:lnTo>
                    <a:pt x="7531" y="12551"/>
                  </a:lnTo>
                  <a:lnTo>
                    <a:pt x="7096" y="12309"/>
                  </a:lnTo>
                  <a:lnTo>
                    <a:pt x="6662" y="12068"/>
                  </a:lnTo>
                  <a:lnTo>
                    <a:pt x="6227" y="11778"/>
                  </a:lnTo>
                  <a:lnTo>
                    <a:pt x="6227" y="11778"/>
                  </a:lnTo>
                  <a:lnTo>
                    <a:pt x="5600" y="11296"/>
                  </a:lnTo>
                  <a:lnTo>
                    <a:pt x="4972" y="10813"/>
                  </a:lnTo>
                  <a:lnTo>
                    <a:pt x="4393" y="10234"/>
                  </a:lnTo>
                  <a:lnTo>
                    <a:pt x="3814" y="9703"/>
                  </a:lnTo>
                  <a:lnTo>
                    <a:pt x="3814" y="9703"/>
                  </a:lnTo>
                  <a:lnTo>
                    <a:pt x="2752" y="8593"/>
                  </a:lnTo>
                  <a:lnTo>
                    <a:pt x="1835" y="7482"/>
                  </a:lnTo>
                  <a:lnTo>
                    <a:pt x="1835" y="7482"/>
                  </a:lnTo>
                  <a:lnTo>
                    <a:pt x="918" y="6372"/>
                  </a:lnTo>
                  <a:lnTo>
                    <a:pt x="1" y="5166"/>
                  </a:lnTo>
                  <a:lnTo>
                    <a:pt x="3766" y="2511"/>
                  </a:lnTo>
                  <a:lnTo>
                    <a:pt x="3766" y="2511"/>
                  </a:lnTo>
                  <a:lnTo>
                    <a:pt x="4538" y="3524"/>
                  </a:lnTo>
                  <a:lnTo>
                    <a:pt x="5358" y="4538"/>
                  </a:lnTo>
                  <a:lnTo>
                    <a:pt x="5358" y="4538"/>
                  </a:lnTo>
                  <a:lnTo>
                    <a:pt x="6179" y="5552"/>
                  </a:lnTo>
                  <a:lnTo>
                    <a:pt x="7048" y="6469"/>
                  </a:lnTo>
                  <a:lnTo>
                    <a:pt x="7048" y="6469"/>
                  </a:lnTo>
                  <a:lnTo>
                    <a:pt x="7917" y="7241"/>
                  </a:lnTo>
                  <a:lnTo>
                    <a:pt x="8834" y="7965"/>
                  </a:lnTo>
                  <a:lnTo>
                    <a:pt x="8834" y="7965"/>
                  </a:lnTo>
                  <a:lnTo>
                    <a:pt x="9172" y="8158"/>
                  </a:lnTo>
                  <a:lnTo>
                    <a:pt x="9510" y="8303"/>
                  </a:lnTo>
                  <a:lnTo>
                    <a:pt x="9510" y="8303"/>
                  </a:lnTo>
                  <a:lnTo>
                    <a:pt x="9558" y="8303"/>
                  </a:lnTo>
                  <a:lnTo>
                    <a:pt x="9510" y="8303"/>
                  </a:lnTo>
                  <a:lnTo>
                    <a:pt x="9510" y="8303"/>
                  </a:lnTo>
                  <a:lnTo>
                    <a:pt x="9268" y="8303"/>
                  </a:lnTo>
                  <a:lnTo>
                    <a:pt x="9075" y="8399"/>
                  </a:lnTo>
                  <a:lnTo>
                    <a:pt x="8882" y="8496"/>
                  </a:lnTo>
                  <a:lnTo>
                    <a:pt x="8882" y="8496"/>
                  </a:lnTo>
                  <a:lnTo>
                    <a:pt x="10089" y="7627"/>
                  </a:lnTo>
                  <a:lnTo>
                    <a:pt x="11247" y="6710"/>
                  </a:lnTo>
                  <a:lnTo>
                    <a:pt x="11247" y="6710"/>
                  </a:lnTo>
                  <a:lnTo>
                    <a:pt x="12357" y="5696"/>
                  </a:lnTo>
                  <a:lnTo>
                    <a:pt x="13468" y="4635"/>
                  </a:lnTo>
                  <a:lnTo>
                    <a:pt x="13468" y="4635"/>
                  </a:lnTo>
                  <a:lnTo>
                    <a:pt x="14578" y="3524"/>
                  </a:lnTo>
                  <a:lnTo>
                    <a:pt x="15640" y="2366"/>
                  </a:lnTo>
                  <a:lnTo>
                    <a:pt x="15640" y="2366"/>
                  </a:lnTo>
                  <a:lnTo>
                    <a:pt x="16653" y="1159"/>
                  </a:lnTo>
                  <a:lnTo>
                    <a:pt x="16653" y="1159"/>
                  </a:lnTo>
                  <a:lnTo>
                    <a:pt x="17619" y="1"/>
                  </a:lnTo>
                  <a:lnTo>
                    <a:pt x="21722" y="338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8"/>
            <p:cNvSpPr/>
            <p:nvPr/>
          </p:nvSpPr>
          <p:spPr>
            <a:xfrm>
              <a:off x="1773050" y="2316875"/>
              <a:ext cx="442900" cy="324625"/>
            </a:xfrm>
            <a:custGeom>
              <a:rect b="b" l="l" r="r" t="t"/>
              <a:pathLst>
                <a:path extrusionOk="0" h="12985" w="17716">
                  <a:moveTo>
                    <a:pt x="17619" y="1"/>
                  </a:moveTo>
                  <a:lnTo>
                    <a:pt x="16653" y="1159"/>
                  </a:lnTo>
                  <a:lnTo>
                    <a:pt x="15640" y="2366"/>
                  </a:lnTo>
                  <a:lnTo>
                    <a:pt x="14578" y="3524"/>
                  </a:lnTo>
                  <a:lnTo>
                    <a:pt x="13468" y="4635"/>
                  </a:lnTo>
                  <a:lnTo>
                    <a:pt x="12357" y="5696"/>
                  </a:lnTo>
                  <a:lnTo>
                    <a:pt x="11247" y="6710"/>
                  </a:lnTo>
                  <a:lnTo>
                    <a:pt x="10282" y="7482"/>
                  </a:lnTo>
                  <a:lnTo>
                    <a:pt x="9316" y="8206"/>
                  </a:lnTo>
                  <a:lnTo>
                    <a:pt x="8834" y="7965"/>
                  </a:lnTo>
                  <a:lnTo>
                    <a:pt x="7917" y="7241"/>
                  </a:lnTo>
                  <a:lnTo>
                    <a:pt x="7048" y="6469"/>
                  </a:lnTo>
                  <a:lnTo>
                    <a:pt x="6179" y="5552"/>
                  </a:lnTo>
                  <a:lnTo>
                    <a:pt x="5358" y="4538"/>
                  </a:lnTo>
                  <a:lnTo>
                    <a:pt x="4538" y="3524"/>
                  </a:lnTo>
                  <a:lnTo>
                    <a:pt x="3766" y="2511"/>
                  </a:lnTo>
                  <a:lnTo>
                    <a:pt x="3283" y="2800"/>
                  </a:lnTo>
                  <a:lnTo>
                    <a:pt x="725" y="4635"/>
                  </a:lnTo>
                  <a:lnTo>
                    <a:pt x="1" y="5166"/>
                  </a:lnTo>
                  <a:lnTo>
                    <a:pt x="918" y="6372"/>
                  </a:lnTo>
                  <a:lnTo>
                    <a:pt x="1835" y="7482"/>
                  </a:lnTo>
                  <a:lnTo>
                    <a:pt x="2752" y="8593"/>
                  </a:lnTo>
                  <a:lnTo>
                    <a:pt x="3814" y="9703"/>
                  </a:lnTo>
                  <a:lnTo>
                    <a:pt x="4393" y="10234"/>
                  </a:lnTo>
                  <a:lnTo>
                    <a:pt x="4972" y="10813"/>
                  </a:lnTo>
                  <a:lnTo>
                    <a:pt x="5600" y="11296"/>
                  </a:lnTo>
                  <a:lnTo>
                    <a:pt x="6227" y="11778"/>
                  </a:lnTo>
                  <a:lnTo>
                    <a:pt x="6662" y="12068"/>
                  </a:lnTo>
                  <a:lnTo>
                    <a:pt x="7096" y="12309"/>
                  </a:lnTo>
                  <a:lnTo>
                    <a:pt x="7531" y="12551"/>
                  </a:lnTo>
                  <a:lnTo>
                    <a:pt x="8013" y="12744"/>
                  </a:lnTo>
                  <a:lnTo>
                    <a:pt x="8689" y="12888"/>
                  </a:lnTo>
                  <a:lnTo>
                    <a:pt x="9365" y="12985"/>
                  </a:lnTo>
                  <a:lnTo>
                    <a:pt x="9944" y="12985"/>
                  </a:lnTo>
                  <a:lnTo>
                    <a:pt x="10330" y="12888"/>
                  </a:lnTo>
                  <a:lnTo>
                    <a:pt x="10765" y="12792"/>
                  </a:lnTo>
                  <a:lnTo>
                    <a:pt x="11151" y="12599"/>
                  </a:lnTo>
                  <a:lnTo>
                    <a:pt x="11344" y="12502"/>
                  </a:lnTo>
                  <a:lnTo>
                    <a:pt x="12213" y="11971"/>
                  </a:lnTo>
                  <a:lnTo>
                    <a:pt x="11392" y="10041"/>
                  </a:lnTo>
                  <a:lnTo>
                    <a:pt x="11295" y="9799"/>
                  </a:lnTo>
                  <a:lnTo>
                    <a:pt x="11295" y="9558"/>
                  </a:lnTo>
                  <a:lnTo>
                    <a:pt x="11344" y="9365"/>
                  </a:lnTo>
                  <a:lnTo>
                    <a:pt x="11440" y="9124"/>
                  </a:lnTo>
                  <a:lnTo>
                    <a:pt x="11585" y="8979"/>
                  </a:lnTo>
                  <a:lnTo>
                    <a:pt x="11778" y="8882"/>
                  </a:lnTo>
                  <a:lnTo>
                    <a:pt x="12020" y="8786"/>
                  </a:lnTo>
                  <a:lnTo>
                    <a:pt x="12309" y="8737"/>
                  </a:lnTo>
                  <a:lnTo>
                    <a:pt x="15640" y="8641"/>
                  </a:lnTo>
                  <a:lnTo>
                    <a:pt x="15688" y="7193"/>
                  </a:lnTo>
                  <a:lnTo>
                    <a:pt x="15784" y="5890"/>
                  </a:lnTo>
                  <a:lnTo>
                    <a:pt x="15881" y="4635"/>
                  </a:lnTo>
                  <a:lnTo>
                    <a:pt x="16122" y="3476"/>
                  </a:lnTo>
                  <a:lnTo>
                    <a:pt x="16364" y="2462"/>
                  </a:lnTo>
                  <a:lnTo>
                    <a:pt x="16557" y="1980"/>
                  </a:lnTo>
                  <a:lnTo>
                    <a:pt x="16702" y="1545"/>
                  </a:lnTo>
                  <a:lnTo>
                    <a:pt x="16943" y="1111"/>
                  </a:lnTo>
                  <a:lnTo>
                    <a:pt x="17184" y="725"/>
                  </a:lnTo>
                  <a:lnTo>
                    <a:pt x="17426" y="387"/>
                  </a:lnTo>
                  <a:lnTo>
                    <a:pt x="17715" y="49"/>
                  </a:lnTo>
                  <a:lnTo>
                    <a:pt x="17619"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
            <p:cNvSpPr/>
            <p:nvPr/>
          </p:nvSpPr>
          <p:spPr>
            <a:xfrm>
              <a:off x="2010775" y="2524425"/>
              <a:ext cx="1225" cy="25"/>
            </a:xfrm>
            <a:custGeom>
              <a:rect b="b" l="l" r="r" t="t"/>
              <a:pathLst>
                <a:path extrusionOk="0" fill="none" h="1" w="49">
                  <a:moveTo>
                    <a:pt x="1" y="1"/>
                  </a:moveTo>
                  <a:lnTo>
                    <a:pt x="1" y="1"/>
                  </a:lnTo>
                  <a:lnTo>
                    <a:pt x="1" y="1"/>
                  </a:lnTo>
                  <a:lnTo>
                    <a:pt x="1" y="1"/>
                  </a:lnTo>
                  <a:lnTo>
                    <a:pt x="1" y="1"/>
                  </a:lnTo>
                  <a:lnTo>
                    <a:pt x="49" y="1"/>
                  </a:lnTo>
                  <a:lnTo>
                    <a:pt x="49" y="1"/>
                  </a:lnTo>
                  <a:lnTo>
                    <a:pt x="49" y="1"/>
                  </a:lnTo>
                  <a:lnTo>
                    <a:pt x="49" y="1"/>
                  </a:ln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8"/>
            <p:cNvSpPr/>
            <p:nvPr/>
          </p:nvSpPr>
          <p:spPr>
            <a:xfrm>
              <a:off x="1773050" y="2316875"/>
              <a:ext cx="442900" cy="324625"/>
            </a:xfrm>
            <a:custGeom>
              <a:rect b="b" l="l" r="r" t="t"/>
              <a:pathLst>
                <a:path extrusionOk="0" fill="none" h="12985" w="17716">
                  <a:moveTo>
                    <a:pt x="17619" y="1"/>
                  </a:moveTo>
                  <a:lnTo>
                    <a:pt x="17619" y="1"/>
                  </a:lnTo>
                  <a:lnTo>
                    <a:pt x="16653" y="1159"/>
                  </a:lnTo>
                  <a:lnTo>
                    <a:pt x="16653" y="1159"/>
                  </a:lnTo>
                  <a:lnTo>
                    <a:pt x="15640" y="2366"/>
                  </a:lnTo>
                  <a:lnTo>
                    <a:pt x="15640" y="2366"/>
                  </a:lnTo>
                  <a:lnTo>
                    <a:pt x="14578" y="3524"/>
                  </a:lnTo>
                  <a:lnTo>
                    <a:pt x="13468" y="4635"/>
                  </a:lnTo>
                  <a:lnTo>
                    <a:pt x="13468" y="4635"/>
                  </a:lnTo>
                  <a:lnTo>
                    <a:pt x="12357" y="5696"/>
                  </a:lnTo>
                  <a:lnTo>
                    <a:pt x="11247" y="6710"/>
                  </a:lnTo>
                  <a:lnTo>
                    <a:pt x="11247" y="6710"/>
                  </a:lnTo>
                  <a:lnTo>
                    <a:pt x="10282" y="7482"/>
                  </a:lnTo>
                  <a:lnTo>
                    <a:pt x="9316" y="8206"/>
                  </a:lnTo>
                  <a:lnTo>
                    <a:pt x="9316" y="8206"/>
                  </a:lnTo>
                  <a:lnTo>
                    <a:pt x="8834" y="7965"/>
                  </a:lnTo>
                  <a:lnTo>
                    <a:pt x="8834" y="7965"/>
                  </a:lnTo>
                  <a:lnTo>
                    <a:pt x="7917" y="7241"/>
                  </a:lnTo>
                  <a:lnTo>
                    <a:pt x="7048" y="6469"/>
                  </a:lnTo>
                  <a:lnTo>
                    <a:pt x="7048" y="6469"/>
                  </a:lnTo>
                  <a:lnTo>
                    <a:pt x="6179" y="5552"/>
                  </a:lnTo>
                  <a:lnTo>
                    <a:pt x="5358" y="4538"/>
                  </a:lnTo>
                  <a:lnTo>
                    <a:pt x="5358" y="4538"/>
                  </a:lnTo>
                  <a:lnTo>
                    <a:pt x="4538" y="3524"/>
                  </a:lnTo>
                  <a:lnTo>
                    <a:pt x="3766" y="2511"/>
                  </a:lnTo>
                  <a:lnTo>
                    <a:pt x="3283" y="2800"/>
                  </a:lnTo>
                  <a:lnTo>
                    <a:pt x="725" y="4635"/>
                  </a:lnTo>
                  <a:lnTo>
                    <a:pt x="1" y="5166"/>
                  </a:lnTo>
                  <a:lnTo>
                    <a:pt x="1" y="5166"/>
                  </a:lnTo>
                  <a:lnTo>
                    <a:pt x="918" y="6372"/>
                  </a:lnTo>
                  <a:lnTo>
                    <a:pt x="1835" y="7482"/>
                  </a:lnTo>
                  <a:lnTo>
                    <a:pt x="1835" y="7482"/>
                  </a:lnTo>
                  <a:lnTo>
                    <a:pt x="2752" y="8593"/>
                  </a:lnTo>
                  <a:lnTo>
                    <a:pt x="3814" y="9703"/>
                  </a:lnTo>
                  <a:lnTo>
                    <a:pt x="3814" y="9703"/>
                  </a:lnTo>
                  <a:lnTo>
                    <a:pt x="4393" y="10234"/>
                  </a:lnTo>
                  <a:lnTo>
                    <a:pt x="4972" y="10813"/>
                  </a:lnTo>
                  <a:lnTo>
                    <a:pt x="5600" y="11296"/>
                  </a:lnTo>
                  <a:lnTo>
                    <a:pt x="6227" y="11778"/>
                  </a:lnTo>
                  <a:lnTo>
                    <a:pt x="6227" y="11778"/>
                  </a:lnTo>
                  <a:lnTo>
                    <a:pt x="6662" y="12068"/>
                  </a:lnTo>
                  <a:lnTo>
                    <a:pt x="7096" y="12309"/>
                  </a:lnTo>
                  <a:lnTo>
                    <a:pt x="7531" y="12551"/>
                  </a:lnTo>
                  <a:lnTo>
                    <a:pt x="8013" y="12744"/>
                  </a:lnTo>
                  <a:lnTo>
                    <a:pt x="8013" y="12744"/>
                  </a:lnTo>
                  <a:lnTo>
                    <a:pt x="8689" y="12888"/>
                  </a:lnTo>
                  <a:lnTo>
                    <a:pt x="9365" y="12985"/>
                  </a:lnTo>
                  <a:lnTo>
                    <a:pt x="9365" y="12985"/>
                  </a:lnTo>
                  <a:lnTo>
                    <a:pt x="9510" y="12985"/>
                  </a:lnTo>
                  <a:lnTo>
                    <a:pt x="9510" y="12985"/>
                  </a:lnTo>
                  <a:lnTo>
                    <a:pt x="9944" y="12985"/>
                  </a:lnTo>
                  <a:lnTo>
                    <a:pt x="10330" y="12888"/>
                  </a:lnTo>
                  <a:lnTo>
                    <a:pt x="10765" y="12792"/>
                  </a:lnTo>
                  <a:lnTo>
                    <a:pt x="11151" y="12599"/>
                  </a:lnTo>
                  <a:lnTo>
                    <a:pt x="11151" y="12599"/>
                  </a:lnTo>
                  <a:lnTo>
                    <a:pt x="11344" y="12502"/>
                  </a:lnTo>
                  <a:lnTo>
                    <a:pt x="11344" y="12502"/>
                  </a:lnTo>
                  <a:lnTo>
                    <a:pt x="11344" y="12502"/>
                  </a:lnTo>
                  <a:lnTo>
                    <a:pt x="12213" y="11971"/>
                  </a:lnTo>
                  <a:lnTo>
                    <a:pt x="11392" y="10041"/>
                  </a:lnTo>
                  <a:lnTo>
                    <a:pt x="11392" y="10041"/>
                  </a:lnTo>
                  <a:lnTo>
                    <a:pt x="11295" y="9799"/>
                  </a:lnTo>
                  <a:lnTo>
                    <a:pt x="11295" y="9558"/>
                  </a:lnTo>
                  <a:lnTo>
                    <a:pt x="11344" y="9365"/>
                  </a:lnTo>
                  <a:lnTo>
                    <a:pt x="11440" y="9124"/>
                  </a:lnTo>
                  <a:lnTo>
                    <a:pt x="11585" y="8979"/>
                  </a:lnTo>
                  <a:lnTo>
                    <a:pt x="11778" y="8882"/>
                  </a:lnTo>
                  <a:lnTo>
                    <a:pt x="12020" y="8786"/>
                  </a:lnTo>
                  <a:lnTo>
                    <a:pt x="12309" y="8737"/>
                  </a:lnTo>
                  <a:lnTo>
                    <a:pt x="15640" y="8641"/>
                  </a:lnTo>
                  <a:lnTo>
                    <a:pt x="15640" y="8641"/>
                  </a:lnTo>
                  <a:lnTo>
                    <a:pt x="15688" y="7193"/>
                  </a:lnTo>
                  <a:lnTo>
                    <a:pt x="15784" y="5890"/>
                  </a:lnTo>
                  <a:lnTo>
                    <a:pt x="15881" y="4635"/>
                  </a:lnTo>
                  <a:lnTo>
                    <a:pt x="16122" y="3476"/>
                  </a:lnTo>
                  <a:lnTo>
                    <a:pt x="16364" y="2462"/>
                  </a:lnTo>
                  <a:lnTo>
                    <a:pt x="16557" y="1980"/>
                  </a:lnTo>
                  <a:lnTo>
                    <a:pt x="16702" y="1545"/>
                  </a:lnTo>
                  <a:lnTo>
                    <a:pt x="16943" y="1111"/>
                  </a:lnTo>
                  <a:lnTo>
                    <a:pt x="17184" y="725"/>
                  </a:lnTo>
                  <a:lnTo>
                    <a:pt x="17426" y="387"/>
                  </a:lnTo>
                  <a:lnTo>
                    <a:pt x="17715" y="49"/>
                  </a:lnTo>
                  <a:lnTo>
                    <a:pt x="1761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8"/>
            <p:cNvSpPr/>
            <p:nvPr/>
          </p:nvSpPr>
          <p:spPr>
            <a:xfrm>
              <a:off x="2510350" y="4528775"/>
              <a:ext cx="214825" cy="90525"/>
            </a:xfrm>
            <a:custGeom>
              <a:rect b="b" l="l" r="r" t="t"/>
              <a:pathLst>
                <a:path extrusionOk="0" h="3621" w="8593">
                  <a:moveTo>
                    <a:pt x="3959" y="1"/>
                  </a:moveTo>
                  <a:lnTo>
                    <a:pt x="3669" y="435"/>
                  </a:lnTo>
                  <a:lnTo>
                    <a:pt x="3331" y="821"/>
                  </a:lnTo>
                  <a:lnTo>
                    <a:pt x="2993" y="1111"/>
                  </a:lnTo>
                  <a:lnTo>
                    <a:pt x="2607" y="1400"/>
                  </a:lnTo>
                  <a:lnTo>
                    <a:pt x="2173" y="1642"/>
                  </a:lnTo>
                  <a:lnTo>
                    <a:pt x="1738" y="1835"/>
                  </a:lnTo>
                  <a:lnTo>
                    <a:pt x="1256" y="1980"/>
                  </a:lnTo>
                  <a:lnTo>
                    <a:pt x="773" y="2028"/>
                  </a:lnTo>
                  <a:lnTo>
                    <a:pt x="532" y="2076"/>
                  </a:lnTo>
                  <a:lnTo>
                    <a:pt x="339" y="2173"/>
                  </a:lnTo>
                  <a:lnTo>
                    <a:pt x="194" y="2269"/>
                  </a:lnTo>
                  <a:lnTo>
                    <a:pt x="97" y="2366"/>
                  </a:lnTo>
                  <a:lnTo>
                    <a:pt x="1" y="2511"/>
                  </a:lnTo>
                  <a:lnTo>
                    <a:pt x="1" y="2607"/>
                  </a:lnTo>
                  <a:lnTo>
                    <a:pt x="1" y="2752"/>
                  </a:lnTo>
                  <a:lnTo>
                    <a:pt x="97" y="2897"/>
                  </a:lnTo>
                  <a:lnTo>
                    <a:pt x="242" y="3186"/>
                  </a:lnTo>
                  <a:lnTo>
                    <a:pt x="532" y="3379"/>
                  </a:lnTo>
                  <a:lnTo>
                    <a:pt x="870" y="3572"/>
                  </a:lnTo>
                  <a:lnTo>
                    <a:pt x="1063" y="3621"/>
                  </a:lnTo>
                  <a:lnTo>
                    <a:pt x="1256" y="3621"/>
                  </a:lnTo>
                  <a:lnTo>
                    <a:pt x="3717" y="3572"/>
                  </a:lnTo>
                  <a:lnTo>
                    <a:pt x="5214" y="3524"/>
                  </a:lnTo>
                  <a:lnTo>
                    <a:pt x="6083" y="3524"/>
                  </a:lnTo>
                  <a:lnTo>
                    <a:pt x="6710" y="3572"/>
                  </a:lnTo>
                  <a:lnTo>
                    <a:pt x="7241" y="3621"/>
                  </a:lnTo>
                  <a:lnTo>
                    <a:pt x="7820" y="3621"/>
                  </a:lnTo>
                  <a:lnTo>
                    <a:pt x="8110" y="3572"/>
                  </a:lnTo>
                  <a:lnTo>
                    <a:pt x="8351" y="3476"/>
                  </a:lnTo>
                  <a:lnTo>
                    <a:pt x="8496" y="3283"/>
                  </a:lnTo>
                  <a:lnTo>
                    <a:pt x="8544" y="3090"/>
                  </a:lnTo>
                  <a:lnTo>
                    <a:pt x="8593" y="2800"/>
                  </a:lnTo>
                  <a:lnTo>
                    <a:pt x="8593" y="2511"/>
                  </a:lnTo>
                  <a:lnTo>
                    <a:pt x="8448" y="1835"/>
                  </a:lnTo>
                  <a:lnTo>
                    <a:pt x="8255" y="1014"/>
                  </a:lnTo>
                  <a:lnTo>
                    <a:pt x="796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8"/>
            <p:cNvSpPr/>
            <p:nvPr/>
          </p:nvSpPr>
          <p:spPr>
            <a:xfrm>
              <a:off x="2510350" y="4528775"/>
              <a:ext cx="214825" cy="90525"/>
            </a:xfrm>
            <a:custGeom>
              <a:rect b="b" l="l" r="r" t="t"/>
              <a:pathLst>
                <a:path extrusionOk="0" fill="none" h="3621" w="8593">
                  <a:moveTo>
                    <a:pt x="1256" y="3621"/>
                  </a:moveTo>
                  <a:lnTo>
                    <a:pt x="1256" y="3621"/>
                  </a:lnTo>
                  <a:lnTo>
                    <a:pt x="3717" y="3572"/>
                  </a:lnTo>
                  <a:lnTo>
                    <a:pt x="5214" y="3524"/>
                  </a:lnTo>
                  <a:lnTo>
                    <a:pt x="5214" y="3524"/>
                  </a:lnTo>
                  <a:lnTo>
                    <a:pt x="6083" y="3524"/>
                  </a:lnTo>
                  <a:lnTo>
                    <a:pt x="6710" y="3572"/>
                  </a:lnTo>
                  <a:lnTo>
                    <a:pt x="6710" y="3572"/>
                  </a:lnTo>
                  <a:lnTo>
                    <a:pt x="7241" y="3621"/>
                  </a:lnTo>
                  <a:lnTo>
                    <a:pt x="7820" y="3621"/>
                  </a:lnTo>
                  <a:lnTo>
                    <a:pt x="7820" y="3621"/>
                  </a:lnTo>
                  <a:lnTo>
                    <a:pt x="8110" y="3572"/>
                  </a:lnTo>
                  <a:lnTo>
                    <a:pt x="8351" y="3476"/>
                  </a:lnTo>
                  <a:lnTo>
                    <a:pt x="8496" y="3283"/>
                  </a:lnTo>
                  <a:lnTo>
                    <a:pt x="8544" y="3090"/>
                  </a:lnTo>
                  <a:lnTo>
                    <a:pt x="8593" y="2800"/>
                  </a:lnTo>
                  <a:lnTo>
                    <a:pt x="8593" y="2511"/>
                  </a:lnTo>
                  <a:lnTo>
                    <a:pt x="8448" y="1835"/>
                  </a:lnTo>
                  <a:lnTo>
                    <a:pt x="8448" y="1835"/>
                  </a:lnTo>
                  <a:lnTo>
                    <a:pt x="8255" y="1014"/>
                  </a:lnTo>
                  <a:lnTo>
                    <a:pt x="7965" y="1"/>
                  </a:lnTo>
                  <a:lnTo>
                    <a:pt x="3959" y="1"/>
                  </a:lnTo>
                  <a:lnTo>
                    <a:pt x="3959" y="1"/>
                  </a:lnTo>
                  <a:lnTo>
                    <a:pt x="3669" y="435"/>
                  </a:lnTo>
                  <a:lnTo>
                    <a:pt x="3331" y="821"/>
                  </a:lnTo>
                  <a:lnTo>
                    <a:pt x="2993" y="1111"/>
                  </a:lnTo>
                  <a:lnTo>
                    <a:pt x="2607" y="1400"/>
                  </a:lnTo>
                  <a:lnTo>
                    <a:pt x="2173" y="1642"/>
                  </a:lnTo>
                  <a:lnTo>
                    <a:pt x="1738" y="1835"/>
                  </a:lnTo>
                  <a:lnTo>
                    <a:pt x="1256" y="1980"/>
                  </a:lnTo>
                  <a:lnTo>
                    <a:pt x="773" y="2028"/>
                  </a:lnTo>
                  <a:lnTo>
                    <a:pt x="773" y="2028"/>
                  </a:lnTo>
                  <a:lnTo>
                    <a:pt x="532" y="2076"/>
                  </a:lnTo>
                  <a:lnTo>
                    <a:pt x="339" y="2173"/>
                  </a:lnTo>
                  <a:lnTo>
                    <a:pt x="194" y="2269"/>
                  </a:lnTo>
                  <a:lnTo>
                    <a:pt x="97" y="2366"/>
                  </a:lnTo>
                  <a:lnTo>
                    <a:pt x="1" y="2511"/>
                  </a:lnTo>
                  <a:lnTo>
                    <a:pt x="1" y="2607"/>
                  </a:lnTo>
                  <a:lnTo>
                    <a:pt x="1" y="2752"/>
                  </a:lnTo>
                  <a:lnTo>
                    <a:pt x="97" y="2897"/>
                  </a:lnTo>
                  <a:lnTo>
                    <a:pt x="242" y="3186"/>
                  </a:lnTo>
                  <a:lnTo>
                    <a:pt x="532" y="3379"/>
                  </a:lnTo>
                  <a:lnTo>
                    <a:pt x="870" y="3572"/>
                  </a:lnTo>
                  <a:lnTo>
                    <a:pt x="1063" y="3621"/>
                  </a:lnTo>
                  <a:lnTo>
                    <a:pt x="1256" y="36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8"/>
            <p:cNvSpPr/>
            <p:nvPr/>
          </p:nvSpPr>
          <p:spPr>
            <a:xfrm>
              <a:off x="2011975" y="4528775"/>
              <a:ext cx="242575" cy="90525"/>
            </a:xfrm>
            <a:custGeom>
              <a:rect b="b" l="l" r="r" t="t"/>
              <a:pathLst>
                <a:path extrusionOk="0" h="3621" w="9703">
                  <a:moveTo>
                    <a:pt x="5262" y="1"/>
                  </a:moveTo>
                  <a:lnTo>
                    <a:pt x="4972" y="435"/>
                  </a:lnTo>
                  <a:lnTo>
                    <a:pt x="4538" y="821"/>
                  </a:lnTo>
                  <a:lnTo>
                    <a:pt x="4055" y="1159"/>
                  </a:lnTo>
                  <a:lnTo>
                    <a:pt x="3524" y="1449"/>
                  </a:lnTo>
                  <a:lnTo>
                    <a:pt x="2897" y="1690"/>
                  </a:lnTo>
                  <a:lnTo>
                    <a:pt x="2221" y="1931"/>
                  </a:lnTo>
                  <a:lnTo>
                    <a:pt x="1497" y="2076"/>
                  </a:lnTo>
                  <a:lnTo>
                    <a:pt x="773" y="2124"/>
                  </a:lnTo>
                  <a:lnTo>
                    <a:pt x="532" y="2173"/>
                  </a:lnTo>
                  <a:lnTo>
                    <a:pt x="339" y="2221"/>
                  </a:lnTo>
                  <a:lnTo>
                    <a:pt x="194" y="2317"/>
                  </a:lnTo>
                  <a:lnTo>
                    <a:pt x="97" y="2414"/>
                  </a:lnTo>
                  <a:lnTo>
                    <a:pt x="1" y="2511"/>
                  </a:lnTo>
                  <a:lnTo>
                    <a:pt x="1" y="2655"/>
                  </a:lnTo>
                  <a:lnTo>
                    <a:pt x="1" y="2800"/>
                  </a:lnTo>
                  <a:lnTo>
                    <a:pt x="49" y="2945"/>
                  </a:lnTo>
                  <a:lnTo>
                    <a:pt x="194" y="3186"/>
                  </a:lnTo>
                  <a:lnTo>
                    <a:pt x="484" y="3428"/>
                  </a:lnTo>
                  <a:lnTo>
                    <a:pt x="773" y="3572"/>
                  </a:lnTo>
                  <a:lnTo>
                    <a:pt x="966" y="3621"/>
                  </a:lnTo>
                  <a:lnTo>
                    <a:pt x="1159" y="3621"/>
                  </a:lnTo>
                  <a:lnTo>
                    <a:pt x="2849" y="3572"/>
                  </a:lnTo>
                  <a:lnTo>
                    <a:pt x="4104" y="3524"/>
                  </a:lnTo>
                  <a:lnTo>
                    <a:pt x="5117" y="3476"/>
                  </a:lnTo>
                  <a:lnTo>
                    <a:pt x="6131" y="3379"/>
                  </a:lnTo>
                  <a:lnTo>
                    <a:pt x="6903" y="3428"/>
                  </a:lnTo>
                  <a:lnTo>
                    <a:pt x="7482" y="3476"/>
                  </a:lnTo>
                  <a:lnTo>
                    <a:pt x="8110" y="3572"/>
                  </a:lnTo>
                  <a:lnTo>
                    <a:pt x="8882" y="3621"/>
                  </a:lnTo>
                  <a:lnTo>
                    <a:pt x="9172" y="3572"/>
                  </a:lnTo>
                  <a:lnTo>
                    <a:pt x="9365" y="3476"/>
                  </a:lnTo>
                  <a:lnTo>
                    <a:pt x="9558" y="3283"/>
                  </a:lnTo>
                  <a:lnTo>
                    <a:pt x="9655" y="3042"/>
                  </a:lnTo>
                  <a:lnTo>
                    <a:pt x="9703" y="2800"/>
                  </a:lnTo>
                  <a:lnTo>
                    <a:pt x="9703" y="2511"/>
                  </a:lnTo>
                  <a:lnTo>
                    <a:pt x="9703" y="2221"/>
                  </a:lnTo>
                  <a:lnTo>
                    <a:pt x="9606" y="1931"/>
                  </a:lnTo>
                  <a:lnTo>
                    <a:pt x="9172" y="1014"/>
                  </a:lnTo>
                  <a:lnTo>
                    <a:pt x="888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8"/>
            <p:cNvSpPr/>
            <p:nvPr/>
          </p:nvSpPr>
          <p:spPr>
            <a:xfrm>
              <a:off x="2011975" y="4528775"/>
              <a:ext cx="242575" cy="90525"/>
            </a:xfrm>
            <a:custGeom>
              <a:rect b="b" l="l" r="r" t="t"/>
              <a:pathLst>
                <a:path extrusionOk="0" fill="none" h="3621" w="9703">
                  <a:moveTo>
                    <a:pt x="1159" y="3621"/>
                  </a:moveTo>
                  <a:lnTo>
                    <a:pt x="1159" y="3621"/>
                  </a:lnTo>
                  <a:lnTo>
                    <a:pt x="2849" y="3572"/>
                  </a:lnTo>
                  <a:lnTo>
                    <a:pt x="4104" y="3524"/>
                  </a:lnTo>
                  <a:lnTo>
                    <a:pt x="5117" y="3476"/>
                  </a:lnTo>
                  <a:lnTo>
                    <a:pt x="6131" y="3379"/>
                  </a:lnTo>
                  <a:lnTo>
                    <a:pt x="6131" y="3379"/>
                  </a:lnTo>
                  <a:lnTo>
                    <a:pt x="6903" y="3428"/>
                  </a:lnTo>
                  <a:lnTo>
                    <a:pt x="7482" y="3476"/>
                  </a:lnTo>
                  <a:lnTo>
                    <a:pt x="8110" y="3572"/>
                  </a:lnTo>
                  <a:lnTo>
                    <a:pt x="8882" y="3621"/>
                  </a:lnTo>
                  <a:lnTo>
                    <a:pt x="8882" y="3621"/>
                  </a:lnTo>
                  <a:lnTo>
                    <a:pt x="9172" y="3572"/>
                  </a:lnTo>
                  <a:lnTo>
                    <a:pt x="9365" y="3476"/>
                  </a:lnTo>
                  <a:lnTo>
                    <a:pt x="9558" y="3283"/>
                  </a:lnTo>
                  <a:lnTo>
                    <a:pt x="9655" y="3042"/>
                  </a:lnTo>
                  <a:lnTo>
                    <a:pt x="9703" y="2800"/>
                  </a:lnTo>
                  <a:lnTo>
                    <a:pt x="9703" y="2511"/>
                  </a:lnTo>
                  <a:lnTo>
                    <a:pt x="9703" y="2221"/>
                  </a:lnTo>
                  <a:lnTo>
                    <a:pt x="9606" y="1931"/>
                  </a:lnTo>
                  <a:lnTo>
                    <a:pt x="9606" y="1931"/>
                  </a:lnTo>
                  <a:lnTo>
                    <a:pt x="9172" y="1014"/>
                  </a:lnTo>
                  <a:lnTo>
                    <a:pt x="8882" y="1"/>
                  </a:lnTo>
                  <a:lnTo>
                    <a:pt x="5262" y="1"/>
                  </a:lnTo>
                  <a:lnTo>
                    <a:pt x="5262" y="1"/>
                  </a:lnTo>
                  <a:lnTo>
                    <a:pt x="4972" y="435"/>
                  </a:lnTo>
                  <a:lnTo>
                    <a:pt x="4538" y="821"/>
                  </a:lnTo>
                  <a:lnTo>
                    <a:pt x="4055" y="1159"/>
                  </a:lnTo>
                  <a:lnTo>
                    <a:pt x="3524" y="1449"/>
                  </a:lnTo>
                  <a:lnTo>
                    <a:pt x="2897" y="1690"/>
                  </a:lnTo>
                  <a:lnTo>
                    <a:pt x="2221" y="1931"/>
                  </a:lnTo>
                  <a:lnTo>
                    <a:pt x="1497" y="2076"/>
                  </a:lnTo>
                  <a:lnTo>
                    <a:pt x="773" y="2124"/>
                  </a:lnTo>
                  <a:lnTo>
                    <a:pt x="773" y="2124"/>
                  </a:lnTo>
                  <a:lnTo>
                    <a:pt x="532" y="2173"/>
                  </a:lnTo>
                  <a:lnTo>
                    <a:pt x="339" y="2221"/>
                  </a:lnTo>
                  <a:lnTo>
                    <a:pt x="194" y="2317"/>
                  </a:lnTo>
                  <a:lnTo>
                    <a:pt x="97" y="2414"/>
                  </a:lnTo>
                  <a:lnTo>
                    <a:pt x="1" y="2511"/>
                  </a:lnTo>
                  <a:lnTo>
                    <a:pt x="1" y="2655"/>
                  </a:lnTo>
                  <a:lnTo>
                    <a:pt x="1" y="2800"/>
                  </a:lnTo>
                  <a:lnTo>
                    <a:pt x="49" y="2945"/>
                  </a:lnTo>
                  <a:lnTo>
                    <a:pt x="194" y="3186"/>
                  </a:lnTo>
                  <a:lnTo>
                    <a:pt x="484" y="3428"/>
                  </a:lnTo>
                  <a:lnTo>
                    <a:pt x="773" y="3572"/>
                  </a:lnTo>
                  <a:lnTo>
                    <a:pt x="966" y="3621"/>
                  </a:lnTo>
                  <a:lnTo>
                    <a:pt x="1159" y="36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8"/>
            <p:cNvSpPr/>
            <p:nvPr/>
          </p:nvSpPr>
          <p:spPr>
            <a:xfrm>
              <a:off x="2143525" y="2839375"/>
              <a:ext cx="370475" cy="1699075"/>
            </a:xfrm>
            <a:custGeom>
              <a:rect b="b" l="l" r="r" t="t"/>
              <a:pathLst>
                <a:path extrusionOk="0" h="67963" w="14819">
                  <a:moveTo>
                    <a:pt x="2317" y="1"/>
                  </a:moveTo>
                  <a:lnTo>
                    <a:pt x="2076" y="3138"/>
                  </a:lnTo>
                  <a:lnTo>
                    <a:pt x="1883" y="6565"/>
                  </a:lnTo>
                  <a:lnTo>
                    <a:pt x="1641" y="10910"/>
                  </a:lnTo>
                  <a:lnTo>
                    <a:pt x="1496" y="15785"/>
                  </a:lnTo>
                  <a:lnTo>
                    <a:pt x="1352" y="20901"/>
                  </a:lnTo>
                  <a:lnTo>
                    <a:pt x="1303" y="23459"/>
                  </a:lnTo>
                  <a:lnTo>
                    <a:pt x="1303" y="25969"/>
                  </a:lnTo>
                  <a:lnTo>
                    <a:pt x="1352" y="28431"/>
                  </a:lnTo>
                  <a:lnTo>
                    <a:pt x="1448" y="30748"/>
                  </a:lnTo>
                  <a:lnTo>
                    <a:pt x="1207" y="35526"/>
                  </a:lnTo>
                  <a:lnTo>
                    <a:pt x="965" y="41222"/>
                  </a:lnTo>
                  <a:lnTo>
                    <a:pt x="483" y="53386"/>
                  </a:lnTo>
                  <a:lnTo>
                    <a:pt x="0" y="67577"/>
                  </a:lnTo>
                  <a:lnTo>
                    <a:pt x="48" y="67673"/>
                  </a:lnTo>
                  <a:lnTo>
                    <a:pt x="145" y="67770"/>
                  </a:lnTo>
                  <a:lnTo>
                    <a:pt x="290" y="67818"/>
                  </a:lnTo>
                  <a:lnTo>
                    <a:pt x="531" y="67866"/>
                  </a:lnTo>
                  <a:lnTo>
                    <a:pt x="1014" y="67963"/>
                  </a:lnTo>
                  <a:lnTo>
                    <a:pt x="1641" y="67963"/>
                  </a:lnTo>
                  <a:lnTo>
                    <a:pt x="2269" y="67914"/>
                  </a:lnTo>
                  <a:lnTo>
                    <a:pt x="2848" y="67818"/>
                  </a:lnTo>
                  <a:lnTo>
                    <a:pt x="3282" y="67721"/>
                  </a:lnTo>
                  <a:lnTo>
                    <a:pt x="3620" y="67577"/>
                  </a:lnTo>
                  <a:lnTo>
                    <a:pt x="3862" y="66756"/>
                  </a:lnTo>
                  <a:lnTo>
                    <a:pt x="4586" y="64391"/>
                  </a:lnTo>
                  <a:lnTo>
                    <a:pt x="5068" y="62702"/>
                  </a:lnTo>
                  <a:lnTo>
                    <a:pt x="5551" y="60723"/>
                  </a:lnTo>
                  <a:lnTo>
                    <a:pt x="6130" y="58454"/>
                  </a:lnTo>
                  <a:lnTo>
                    <a:pt x="6661" y="55992"/>
                  </a:lnTo>
                  <a:lnTo>
                    <a:pt x="7144" y="53289"/>
                  </a:lnTo>
                  <a:lnTo>
                    <a:pt x="7627" y="50393"/>
                  </a:lnTo>
                  <a:lnTo>
                    <a:pt x="8061" y="47352"/>
                  </a:lnTo>
                  <a:lnTo>
                    <a:pt x="8399" y="44166"/>
                  </a:lnTo>
                  <a:lnTo>
                    <a:pt x="8544" y="42525"/>
                  </a:lnTo>
                  <a:lnTo>
                    <a:pt x="8640" y="40884"/>
                  </a:lnTo>
                  <a:lnTo>
                    <a:pt x="8688" y="39195"/>
                  </a:lnTo>
                  <a:lnTo>
                    <a:pt x="8737" y="37554"/>
                  </a:lnTo>
                  <a:lnTo>
                    <a:pt x="8737" y="35864"/>
                  </a:lnTo>
                  <a:lnTo>
                    <a:pt x="8688" y="34127"/>
                  </a:lnTo>
                  <a:lnTo>
                    <a:pt x="8592" y="32437"/>
                  </a:lnTo>
                  <a:lnTo>
                    <a:pt x="8447" y="30748"/>
                  </a:lnTo>
                  <a:lnTo>
                    <a:pt x="9702" y="27273"/>
                  </a:lnTo>
                  <a:lnTo>
                    <a:pt x="10764" y="23990"/>
                  </a:lnTo>
                  <a:lnTo>
                    <a:pt x="11681" y="20853"/>
                  </a:lnTo>
                  <a:lnTo>
                    <a:pt x="12453" y="17957"/>
                  </a:lnTo>
                  <a:lnTo>
                    <a:pt x="13081" y="15205"/>
                  </a:lnTo>
                  <a:lnTo>
                    <a:pt x="13612" y="12696"/>
                  </a:lnTo>
                  <a:lnTo>
                    <a:pt x="13998" y="10379"/>
                  </a:lnTo>
                  <a:lnTo>
                    <a:pt x="14288" y="8255"/>
                  </a:lnTo>
                  <a:lnTo>
                    <a:pt x="14529" y="6372"/>
                  </a:lnTo>
                  <a:lnTo>
                    <a:pt x="14674" y="4731"/>
                  </a:lnTo>
                  <a:lnTo>
                    <a:pt x="14770" y="3331"/>
                  </a:lnTo>
                  <a:lnTo>
                    <a:pt x="14819" y="2125"/>
                  </a:lnTo>
                  <a:lnTo>
                    <a:pt x="14819" y="532"/>
                  </a:lnTo>
                  <a:lnTo>
                    <a:pt x="148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8"/>
            <p:cNvSpPr/>
            <p:nvPr/>
          </p:nvSpPr>
          <p:spPr>
            <a:xfrm>
              <a:off x="2143525" y="2839375"/>
              <a:ext cx="370475" cy="1699075"/>
            </a:xfrm>
            <a:custGeom>
              <a:rect b="b" l="l" r="r" t="t"/>
              <a:pathLst>
                <a:path extrusionOk="0" fill="none" h="67963" w="14819">
                  <a:moveTo>
                    <a:pt x="2317" y="1"/>
                  </a:moveTo>
                  <a:lnTo>
                    <a:pt x="2317" y="1"/>
                  </a:lnTo>
                  <a:lnTo>
                    <a:pt x="2076" y="3138"/>
                  </a:lnTo>
                  <a:lnTo>
                    <a:pt x="1883" y="6565"/>
                  </a:lnTo>
                  <a:lnTo>
                    <a:pt x="1641" y="10910"/>
                  </a:lnTo>
                  <a:lnTo>
                    <a:pt x="1496" y="15785"/>
                  </a:lnTo>
                  <a:lnTo>
                    <a:pt x="1352" y="20901"/>
                  </a:lnTo>
                  <a:lnTo>
                    <a:pt x="1303" y="23459"/>
                  </a:lnTo>
                  <a:lnTo>
                    <a:pt x="1303" y="25969"/>
                  </a:lnTo>
                  <a:lnTo>
                    <a:pt x="1352" y="28431"/>
                  </a:lnTo>
                  <a:lnTo>
                    <a:pt x="1448" y="30748"/>
                  </a:lnTo>
                  <a:lnTo>
                    <a:pt x="1448" y="30748"/>
                  </a:lnTo>
                  <a:lnTo>
                    <a:pt x="1207" y="35526"/>
                  </a:lnTo>
                  <a:lnTo>
                    <a:pt x="965" y="41222"/>
                  </a:lnTo>
                  <a:lnTo>
                    <a:pt x="483" y="53386"/>
                  </a:lnTo>
                  <a:lnTo>
                    <a:pt x="0" y="67577"/>
                  </a:lnTo>
                  <a:lnTo>
                    <a:pt x="0" y="67577"/>
                  </a:lnTo>
                  <a:lnTo>
                    <a:pt x="48" y="67673"/>
                  </a:lnTo>
                  <a:lnTo>
                    <a:pt x="145" y="67770"/>
                  </a:lnTo>
                  <a:lnTo>
                    <a:pt x="290" y="67818"/>
                  </a:lnTo>
                  <a:lnTo>
                    <a:pt x="531" y="67866"/>
                  </a:lnTo>
                  <a:lnTo>
                    <a:pt x="1014" y="67963"/>
                  </a:lnTo>
                  <a:lnTo>
                    <a:pt x="1641" y="67963"/>
                  </a:lnTo>
                  <a:lnTo>
                    <a:pt x="2269" y="67914"/>
                  </a:lnTo>
                  <a:lnTo>
                    <a:pt x="2848" y="67818"/>
                  </a:lnTo>
                  <a:lnTo>
                    <a:pt x="3282" y="67721"/>
                  </a:lnTo>
                  <a:lnTo>
                    <a:pt x="3620" y="67577"/>
                  </a:lnTo>
                  <a:lnTo>
                    <a:pt x="3620" y="67577"/>
                  </a:lnTo>
                  <a:lnTo>
                    <a:pt x="3862" y="66756"/>
                  </a:lnTo>
                  <a:lnTo>
                    <a:pt x="4586" y="64391"/>
                  </a:lnTo>
                  <a:lnTo>
                    <a:pt x="5068" y="62702"/>
                  </a:lnTo>
                  <a:lnTo>
                    <a:pt x="5551" y="60723"/>
                  </a:lnTo>
                  <a:lnTo>
                    <a:pt x="6130" y="58454"/>
                  </a:lnTo>
                  <a:lnTo>
                    <a:pt x="6661" y="55992"/>
                  </a:lnTo>
                  <a:lnTo>
                    <a:pt x="7144" y="53289"/>
                  </a:lnTo>
                  <a:lnTo>
                    <a:pt x="7627" y="50393"/>
                  </a:lnTo>
                  <a:lnTo>
                    <a:pt x="8061" y="47352"/>
                  </a:lnTo>
                  <a:lnTo>
                    <a:pt x="8399" y="44166"/>
                  </a:lnTo>
                  <a:lnTo>
                    <a:pt x="8544" y="42525"/>
                  </a:lnTo>
                  <a:lnTo>
                    <a:pt x="8640" y="40884"/>
                  </a:lnTo>
                  <a:lnTo>
                    <a:pt x="8688" y="39195"/>
                  </a:lnTo>
                  <a:lnTo>
                    <a:pt x="8737" y="37554"/>
                  </a:lnTo>
                  <a:lnTo>
                    <a:pt x="8737" y="35864"/>
                  </a:lnTo>
                  <a:lnTo>
                    <a:pt x="8688" y="34127"/>
                  </a:lnTo>
                  <a:lnTo>
                    <a:pt x="8592" y="32437"/>
                  </a:lnTo>
                  <a:lnTo>
                    <a:pt x="8447" y="30748"/>
                  </a:lnTo>
                  <a:lnTo>
                    <a:pt x="8447" y="30748"/>
                  </a:lnTo>
                  <a:lnTo>
                    <a:pt x="9702" y="27273"/>
                  </a:lnTo>
                  <a:lnTo>
                    <a:pt x="10764" y="23990"/>
                  </a:lnTo>
                  <a:lnTo>
                    <a:pt x="11681" y="20853"/>
                  </a:lnTo>
                  <a:lnTo>
                    <a:pt x="12453" y="17957"/>
                  </a:lnTo>
                  <a:lnTo>
                    <a:pt x="13081" y="15205"/>
                  </a:lnTo>
                  <a:lnTo>
                    <a:pt x="13612" y="12696"/>
                  </a:lnTo>
                  <a:lnTo>
                    <a:pt x="13998" y="10379"/>
                  </a:lnTo>
                  <a:lnTo>
                    <a:pt x="14288" y="8255"/>
                  </a:lnTo>
                  <a:lnTo>
                    <a:pt x="14529" y="6372"/>
                  </a:lnTo>
                  <a:lnTo>
                    <a:pt x="14674" y="4731"/>
                  </a:lnTo>
                  <a:lnTo>
                    <a:pt x="14770" y="3331"/>
                  </a:lnTo>
                  <a:lnTo>
                    <a:pt x="14819" y="2125"/>
                  </a:lnTo>
                  <a:lnTo>
                    <a:pt x="14819" y="532"/>
                  </a:lnTo>
                  <a:lnTo>
                    <a:pt x="14819" y="1"/>
                  </a:lnTo>
                  <a:lnTo>
                    <a:pt x="231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8"/>
            <p:cNvSpPr/>
            <p:nvPr/>
          </p:nvSpPr>
          <p:spPr>
            <a:xfrm>
              <a:off x="2294350" y="2839375"/>
              <a:ext cx="459775" cy="1696675"/>
            </a:xfrm>
            <a:custGeom>
              <a:rect b="b" l="l" r="r" t="t"/>
              <a:pathLst>
                <a:path extrusionOk="0" h="67867" w="18391">
                  <a:moveTo>
                    <a:pt x="1" y="1"/>
                  </a:moveTo>
                  <a:lnTo>
                    <a:pt x="918" y="3476"/>
                  </a:lnTo>
                  <a:lnTo>
                    <a:pt x="3042" y="11923"/>
                  </a:lnTo>
                  <a:lnTo>
                    <a:pt x="4345" y="17040"/>
                  </a:lnTo>
                  <a:lnTo>
                    <a:pt x="5600" y="22301"/>
                  </a:lnTo>
                  <a:lnTo>
                    <a:pt x="6807" y="27273"/>
                  </a:lnTo>
                  <a:lnTo>
                    <a:pt x="7772" y="31617"/>
                  </a:lnTo>
                  <a:lnTo>
                    <a:pt x="8641" y="36009"/>
                  </a:lnTo>
                  <a:lnTo>
                    <a:pt x="9558" y="40836"/>
                  </a:lnTo>
                  <a:lnTo>
                    <a:pt x="10475" y="45904"/>
                  </a:lnTo>
                  <a:lnTo>
                    <a:pt x="11296" y="50972"/>
                  </a:lnTo>
                  <a:lnTo>
                    <a:pt x="11633" y="53482"/>
                  </a:lnTo>
                  <a:lnTo>
                    <a:pt x="11923" y="55896"/>
                  </a:lnTo>
                  <a:lnTo>
                    <a:pt x="12213" y="58261"/>
                  </a:lnTo>
                  <a:lnTo>
                    <a:pt x="12406" y="60433"/>
                  </a:lnTo>
                  <a:lnTo>
                    <a:pt x="12550" y="62508"/>
                  </a:lnTo>
                  <a:lnTo>
                    <a:pt x="12647" y="64391"/>
                  </a:lnTo>
                  <a:lnTo>
                    <a:pt x="12647" y="66129"/>
                  </a:lnTo>
                  <a:lnTo>
                    <a:pt x="12599" y="67577"/>
                  </a:lnTo>
                  <a:lnTo>
                    <a:pt x="12888" y="67721"/>
                  </a:lnTo>
                  <a:lnTo>
                    <a:pt x="13323" y="67818"/>
                  </a:lnTo>
                  <a:lnTo>
                    <a:pt x="13805" y="67866"/>
                  </a:lnTo>
                  <a:lnTo>
                    <a:pt x="14964" y="67866"/>
                  </a:lnTo>
                  <a:lnTo>
                    <a:pt x="15543" y="67818"/>
                  </a:lnTo>
                  <a:lnTo>
                    <a:pt x="16122" y="67721"/>
                  </a:lnTo>
                  <a:lnTo>
                    <a:pt x="16605" y="67577"/>
                  </a:lnTo>
                  <a:lnTo>
                    <a:pt x="16798" y="66515"/>
                  </a:lnTo>
                  <a:lnTo>
                    <a:pt x="17281" y="63522"/>
                  </a:lnTo>
                  <a:lnTo>
                    <a:pt x="17522" y="61495"/>
                  </a:lnTo>
                  <a:lnTo>
                    <a:pt x="17812" y="59130"/>
                  </a:lnTo>
                  <a:lnTo>
                    <a:pt x="18053" y="56571"/>
                  </a:lnTo>
                  <a:lnTo>
                    <a:pt x="18246" y="53820"/>
                  </a:lnTo>
                  <a:lnTo>
                    <a:pt x="18391" y="50924"/>
                  </a:lnTo>
                  <a:lnTo>
                    <a:pt x="18391" y="47980"/>
                  </a:lnTo>
                  <a:lnTo>
                    <a:pt x="18391" y="46483"/>
                  </a:lnTo>
                  <a:lnTo>
                    <a:pt x="18343" y="45035"/>
                  </a:lnTo>
                  <a:lnTo>
                    <a:pt x="18246" y="43539"/>
                  </a:lnTo>
                  <a:lnTo>
                    <a:pt x="18101" y="42091"/>
                  </a:lnTo>
                  <a:lnTo>
                    <a:pt x="17957" y="40691"/>
                  </a:lnTo>
                  <a:lnTo>
                    <a:pt x="17715" y="39291"/>
                  </a:lnTo>
                  <a:lnTo>
                    <a:pt x="17474" y="37940"/>
                  </a:lnTo>
                  <a:lnTo>
                    <a:pt x="17136" y="36685"/>
                  </a:lnTo>
                  <a:lnTo>
                    <a:pt x="16798" y="35430"/>
                  </a:lnTo>
                  <a:lnTo>
                    <a:pt x="16364" y="34271"/>
                  </a:lnTo>
                  <a:lnTo>
                    <a:pt x="15929" y="33161"/>
                  </a:lnTo>
                  <a:lnTo>
                    <a:pt x="15398" y="32099"/>
                  </a:lnTo>
                  <a:lnTo>
                    <a:pt x="15543" y="29734"/>
                  </a:lnTo>
                  <a:lnTo>
                    <a:pt x="15688" y="27466"/>
                  </a:lnTo>
                  <a:lnTo>
                    <a:pt x="15736" y="25342"/>
                  </a:lnTo>
                  <a:lnTo>
                    <a:pt x="15784" y="23315"/>
                  </a:lnTo>
                  <a:lnTo>
                    <a:pt x="15784" y="21384"/>
                  </a:lnTo>
                  <a:lnTo>
                    <a:pt x="15736" y="19550"/>
                  </a:lnTo>
                  <a:lnTo>
                    <a:pt x="15640" y="17812"/>
                  </a:lnTo>
                  <a:lnTo>
                    <a:pt x="15495" y="16171"/>
                  </a:lnTo>
                  <a:lnTo>
                    <a:pt x="15350" y="14626"/>
                  </a:lnTo>
                  <a:lnTo>
                    <a:pt x="15205" y="13178"/>
                  </a:lnTo>
                  <a:lnTo>
                    <a:pt x="15012" y="11827"/>
                  </a:lnTo>
                  <a:lnTo>
                    <a:pt x="14771" y="10572"/>
                  </a:lnTo>
                  <a:lnTo>
                    <a:pt x="14578" y="9413"/>
                  </a:lnTo>
                  <a:lnTo>
                    <a:pt x="14288" y="8303"/>
                  </a:lnTo>
                  <a:lnTo>
                    <a:pt x="14047" y="7289"/>
                  </a:lnTo>
                  <a:lnTo>
                    <a:pt x="13757" y="6324"/>
                  </a:lnTo>
                  <a:lnTo>
                    <a:pt x="13226" y="4683"/>
                  </a:lnTo>
                  <a:lnTo>
                    <a:pt x="12647" y="3331"/>
                  </a:lnTo>
                  <a:lnTo>
                    <a:pt x="12116" y="2221"/>
                  </a:lnTo>
                  <a:lnTo>
                    <a:pt x="11633" y="1401"/>
                  </a:lnTo>
                  <a:lnTo>
                    <a:pt x="11247" y="725"/>
                  </a:lnTo>
                  <a:lnTo>
                    <a:pt x="10909" y="339"/>
                  </a:lnTo>
                  <a:lnTo>
                    <a:pt x="1062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8"/>
            <p:cNvSpPr/>
            <p:nvPr/>
          </p:nvSpPr>
          <p:spPr>
            <a:xfrm>
              <a:off x="2294350" y="2839375"/>
              <a:ext cx="459775" cy="1696675"/>
            </a:xfrm>
            <a:custGeom>
              <a:rect b="b" l="l" r="r" t="t"/>
              <a:pathLst>
                <a:path extrusionOk="0" fill="none" h="67867" w="18391">
                  <a:moveTo>
                    <a:pt x="1" y="1"/>
                  </a:moveTo>
                  <a:lnTo>
                    <a:pt x="1" y="1"/>
                  </a:lnTo>
                  <a:lnTo>
                    <a:pt x="918" y="3476"/>
                  </a:lnTo>
                  <a:lnTo>
                    <a:pt x="3042" y="11923"/>
                  </a:lnTo>
                  <a:lnTo>
                    <a:pt x="4345" y="17040"/>
                  </a:lnTo>
                  <a:lnTo>
                    <a:pt x="5600" y="22301"/>
                  </a:lnTo>
                  <a:lnTo>
                    <a:pt x="6807" y="27273"/>
                  </a:lnTo>
                  <a:lnTo>
                    <a:pt x="7772" y="31617"/>
                  </a:lnTo>
                  <a:lnTo>
                    <a:pt x="7772" y="31617"/>
                  </a:lnTo>
                  <a:lnTo>
                    <a:pt x="8641" y="36009"/>
                  </a:lnTo>
                  <a:lnTo>
                    <a:pt x="9558" y="40836"/>
                  </a:lnTo>
                  <a:lnTo>
                    <a:pt x="10475" y="45904"/>
                  </a:lnTo>
                  <a:lnTo>
                    <a:pt x="11296" y="50972"/>
                  </a:lnTo>
                  <a:lnTo>
                    <a:pt x="11633" y="53482"/>
                  </a:lnTo>
                  <a:lnTo>
                    <a:pt x="11923" y="55896"/>
                  </a:lnTo>
                  <a:lnTo>
                    <a:pt x="12213" y="58261"/>
                  </a:lnTo>
                  <a:lnTo>
                    <a:pt x="12406" y="60433"/>
                  </a:lnTo>
                  <a:lnTo>
                    <a:pt x="12550" y="62508"/>
                  </a:lnTo>
                  <a:lnTo>
                    <a:pt x="12647" y="64391"/>
                  </a:lnTo>
                  <a:lnTo>
                    <a:pt x="12647" y="66129"/>
                  </a:lnTo>
                  <a:lnTo>
                    <a:pt x="12599" y="67577"/>
                  </a:lnTo>
                  <a:lnTo>
                    <a:pt x="12599" y="67577"/>
                  </a:lnTo>
                  <a:lnTo>
                    <a:pt x="12888" y="67721"/>
                  </a:lnTo>
                  <a:lnTo>
                    <a:pt x="13323" y="67818"/>
                  </a:lnTo>
                  <a:lnTo>
                    <a:pt x="13805" y="67866"/>
                  </a:lnTo>
                  <a:lnTo>
                    <a:pt x="14385" y="67866"/>
                  </a:lnTo>
                  <a:lnTo>
                    <a:pt x="14964" y="67866"/>
                  </a:lnTo>
                  <a:lnTo>
                    <a:pt x="15543" y="67818"/>
                  </a:lnTo>
                  <a:lnTo>
                    <a:pt x="16122" y="67721"/>
                  </a:lnTo>
                  <a:lnTo>
                    <a:pt x="16605" y="67577"/>
                  </a:lnTo>
                  <a:lnTo>
                    <a:pt x="16605" y="67577"/>
                  </a:lnTo>
                  <a:lnTo>
                    <a:pt x="16798" y="66515"/>
                  </a:lnTo>
                  <a:lnTo>
                    <a:pt x="17281" y="63522"/>
                  </a:lnTo>
                  <a:lnTo>
                    <a:pt x="17522" y="61495"/>
                  </a:lnTo>
                  <a:lnTo>
                    <a:pt x="17812" y="59130"/>
                  </a:lnTo>
                  <a:lnTo>
                    <a:pt x="18053" y="56571"/>
                  </a:lnTo>
                  <a:lnTo>
                    <a:pt x="18246" y="53820"/>
                  </a:lnTo>
                  <a:lnTo>
                    <a:pt x="18391" y="50924"/>
                  </a:lnTo>
                  <a:lnTo>
                    <a:pt x="18391" y="47980"/>
                  </a:lnTo>
                  <a:lnTo>
                    <a:pt x="18391" y="46483"/>
                  </a:lnTo>
                  <a:lnTo>
                    <a:pt x="18343" y="45035"/>
                  </a:lnTo>
                  <a:lnTo>
                    <a:pt x="18246" y="43539"/>
                  </a:lnTo>
                  <a:lnTo>
                    <a:pt x="18101" y="42091"/>
                  </a:lnTo>
                  <a:lnTo>
                    <a:pt x="17957" y="40691"/>
                  </a:lnTo>
                  <a:lnTo>
                    <a:pt x="17715" y="39291"/>
                  </a:lnTo>
                  <a:lnTo>
                    <a:pt x="17474" y="37940"/>
                  </a:lnTo>
                  <a:lnTo>
                    <a:pt x="17136" y="36685"/>
                  </a:lnTo>
                  <a:lnTo>
                    <a:pt x="16798" y="35430"/>
                  </a:lnTo>
                  <a:lnTo>
                    <a:pt x="16364" y="34271"/>
                  </a:lnTo>
                  <a:lnTo>
                    <a:pt x="15929" y="33161"/>
                  </a:lnTo>
                  <a:lnTo>
                    <a:pt x="15398" y="32099"/>
                  </a:lnTo>
                  <a:lnTo>
                    <a:pt x="15398" y="32099"/>
                  </a:lnTo>
                  <a:lnTo>
                    <a:pt x="15543" y="29734"/>
                  </a:lnTo>
                  <a:lnTo>
                    <a:pt x="15688" y="27466"/>
                  </a:lnTo>
                  <a:lnTo>
                    <a:pt x="15736" y="25342"/>
                  </a:lnTo>
                  <a:lnTo>
                    <a:pt x="15784" y="23315"/>
                  </a:lnTo>
                  <a:lnTo>
                    <a:pt x="15784" y="21384"/>
                  </a:lnTo>
                  <a:lnTo>
                    <a:pt x="15736" y="19550"/>
                  </a:lnTo>
                  <a:lnTo>
                    <a:pt x="15640" y="17812"/>
                  </a:lnTo>
                  <a:lnTo>
                    <a:pt x="15495" y="16171"/>
                  </a:lnTo>
                  <a:lnTo>
                    <a:pt x="15350" y="14626"/>
                  </a:lnTo>
                  <a:lnTo>
                    <a:pt x="15205" y="13178"/>
                  </a:lnTo>
                  <a:lnTo>
                    <a:pt x="15012" y="11827"/>
                  </a:lnTo>
                  <a:lnTo>
                    <a:pt x="14771" y="10572"/>
                  </a:lnTo>
                  <a:lnTo>
                    <a:pt x="14578" y="9413"/>
                  </a:lnTo>
                  <a:lnTo>
                    <a:pt x="14288" y="8303"/>
                  </a:lnTo>
                  <a:lnTo>
                    <a:pt x="14047" y="7289"/>
                  </a:lnTo>
                  <a:lnTo>
                    <a:pt x="13757" y="6324"/>
                  </a:lnTo>
                  <a:lnTo>
                    <a:pt x="13226" y="4683"/>
                  </a:lnTo>
                  <a:lnTo>
                    <a:pt x="12647" y="3331"/>
                  </a:lnTo>
                  <a:lnTo>
                    <a:pt x="12116" y="2221"/>
                  </a:lnTo>
                  <a:lnTo>
                    <a:pt x="11633" y="1401"/>
                  </a:lnTo>
                  <a:lnTo>
                    <a:pt x="11247" y="725"/>
                  </a:lnTo>
                  <a:lnTo>
                    <a:pt x="10909" y="339"/>
                  </a:lnTo>
                  <a:lnTo>
                    <a:pt x="10620" y="1"/>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2597250" y="4481725"/>
              <a:ext cx="126725" cy="57950"/>
            </a:xfrm>
            <a:custGeom>
              <a:rect b="b" l="l" r="r" t="t"/>
              <a:pathLst>
                <a:path extrusionOk="0" h="2318" w="5069">
                  <a:moveTo>
                    <a:pt x="4779" y="0"/>
                  </a:moveTo>
                  <a:lnTo>
                    <a:pt x="531" y="97"/>
                  </a:lnTo>
                  <a:lnTo>
                    <a:pt x="386" y="145"/>
                  </a:lnTo>
                  <a:lnTo>
                    <a:pt x="290" y="193"/>
                  </a:lnTo>
                  <a:lnTo>
                    <a:pt x="241" y="290"/>
                  </a:lnTo>
                  <a:lnTo>
                    <a:pt x="193" y="386"/>
                  </a:lnTo>
                  <a:lnTo>
                    <a:pt x="145" y="1110"/>
                  </a:lnTo>
                  <a:lnTo>
                    <a:pt x="48" y="1883"/>
                  </a:lnTo>
                  <a:lnTo>
                    <a:pt x="0" y="1979"/>
                  </a:lnTo>
                  <a:lnTo>
                    <a:pt x="48" y="2124"/>
                  </a:lnTo>
                  <a:lnTo>
                    <a:pt x="97" y="2172"/>
                  </a:lnTo>
                  <a:lnTo>
                    <a:pt x="241" y="2269"/>
                  </a:lnTo>
                  <a:lnTo>
                    <a:pt x="290" y="2269"/>
                  </a:lnTo>
                  <a:lnTo>
                    <a:pt x="869" y="2317"/>
                  </a:lnTo>
                  <a:lnTo>
                    <a:pt x="2124" y="2317"/>
                  </a:lnTo>
                  <a:lnTo>
                    <a:pt x="2703" y="2269"/>
                  </a:lnTo>
                  <a:lnTo>
                    <a:pt x="3813" y="2172"/>
                  </a:lnTo>
                  <a:lnTo>
                    <a:pt x="4586" y="2027"/>
                  </a:lnTo>
                  <a:lnTo>
                    <a:pt x="4682" y="1979"/>
                  </a:lnTo>
                  <a:lnTo>
                    <a:pt x="4730" y="1931"/>
                  </a:lnTo>
                  <a:lnTo>
                    <a:pt x="4779" y="1883"/>
                  </a:lnTo>
                  <a:lnTo>
                    <a:pt x="4827" y="1786"/>
                  </a:lnTo>
                  <a:lnTo>
                    <a:pt x="5068" y="386"/>
                  </a:lnTo>
                  <a:lnTo>
                    <a:pt x="5068" y="241"/>
                  </a:lnTo>
                  <a:lnTo>
                    <a:pt x="5068" y="145"/>
                  </a:lnTo>
                  <a:lnTo>
                    <a:pt x="4972" y="48"/>
                  </a:lnTo>
                  <a:lnTo>
                    <a:pt x="487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2597250" y="4481725"/>
              <a:ext cx="126725" cy="57950"/>
            </a:xfrm>
            <a:custGeom>
              <a:rect b="b" l="l" r="r" t="t"/>
              <a:pathLst>
                <a:path extrusionOk="0" fill="none" h="2318" w="5069">
                  <a:moveTo>
                    <a:pt x="193" y="386"/>
                  </a:moveTo>
                  <a:lnTo>
                    <a:pt x="193" y="386"/>
                  </a:lnTo>
                  <a:lnTo>
                    <a:pt x="145" y="1110"/>
                  </a:lnTo>
                  <a:lnTo>
                    <a:pt x="48" y="1883"/>
                  </a:lnTo>
                  <a:lnTo>
                    <a:pt x="48" y="1883"/>
                  </a:lnTo>
                  <a:lnTo>
                    <a:pt x="0" y="1979"/>
                  </a:lnTo>
                  <a:lnTo>
                    <a:pt x="48" y="2124"/>
                  </a:lnTo>
                  <a:lnTo>
                    <a:pt x="97" y="2172"/>
                  </a:lnTo>
                  <a:lnTo>
                    <a:pt x="241" y="2269"/>
                  </a:lnTo>
                  <a:lnTo>
                    <a:pt x="290" y="2269"/>
                  </a:lnTo>
                  <a:lnTo>
                    <a:pt x="290" y="2269"/>
                  </a:lnTo>
                  <a:lnTo>
                    <a:pt x="869" y="2317"/>
                  </a:lnTo>
                  <a:lnTo>
                    <a:pt x="1448" y="2317"/>
                  </a:lnTo>
                  <a:lnTo>
                    <a:pt x="2124" y="2317"/>
                  </a:lnTo>
                  <a:lnTo>
                    <a:pt x="2703" y="2269"/>
                  </a:lnTo>
                  <a:lnTo>
                    <a:pt x="3813" y="2172"/>
                  </a:lnTo>
                  <a:lnTo>
                    <a:pt x="4586" y="2027"/>
                  </a:lnTo>
                  <a:lnTo>
                    <a:pt x="4586" y="2027"/>
                  </a:lnTo>
                  <a:lnTo>
                    <a:pt x="4682" y="1979"/>
                  </a:lnTo>
                  <a:lnTo>
                    <a:pt x="4730" y="1931"/>
                  </a:lnTo>
                  <a:lnTo>
                    <a:pt x="4779" y="1883"/>
                  </a:lnTo>
                  <a:lnTo>
                    <a:pt x="4827" y="1786"/>
                  </a:lnTo>
                  <a:lnTo>
                    <a:pt x="5068" y="386"/>
                  </a:lnTo>
                  <a:lnTo>
                    <a:pt x="5068" y="386"/>
                  </a:lnTo>
                  <a:lnTo>
                    <a:pt x="5068" y="241"/>
                  </a:lnTo>
                  <a:lnTo>
                    <a:pt x="5068" y="145"/>
                  </a:lnTo>
                  <a:lnTo>
                    <a:pt x="4972" y="48"/>
                  </a:lnTo>
                  <a:lnTo>
                    <a:pt x="4875" y="0"/>
                  </a:lnTo>
                  <a:lnTo>
                    <a:pt x="4875" y="0"/>
                  </a:lnTo>
                  <a:lnTo>
                    <a:pt x="4779" y="0"/>
                  </a:lnTo>
                  <a:lnTo>
                    <a:pt x="531" y="97"/>
                  </a:lnTo>
                  <a:lnTo>
                    <a:pt x="531" y="97"/>
                  </a:lnTo>
                  <a:lnTo>
                    <a:pt x="386" y="145"/>
                  </a:lnTo>
                  <a:lnTo>
                    <a:pt x="290" y="193"/>
                  </a:lnTo>
                  <a:lnTo>
                    <a:pt x="241" y="290"/>
                  </a:lnTo>
                  <a:lnTo>
                    <a:pt x="193" y="3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2597250" y="4481725"/>
              <a:ext cx="127925" cy="57950"/>
            </a:xfrm>
            <a:custGeom>
              <a:rect b="b" l="l" r="r" t="t"/>
              <a:pathLst>
                <a:path extrusionOk="0" h="2318" w="5117">
                  <a:moveTo>
                    <a:pt x="4779" y="0"/>
                  </a:moveTo>
                  <a:lnTo>
                    <a:pt x="531" y="97"/>
                  </a:lnTo>
                  <a:lnTo>
                    <a:pt x="386" y="145"/>
                  </a:lnTo>
                  <a:lnTo>
                    <a:pt x="290" y="193"/>
                  </a:lnTo>
                  <a:lnTo>
                    <a:pt x="241" y="290"/>
                  </a:lnTo>
                  <a:lnTo>
                    <a:pt x="193" y="386"/>
                  </a:lnTo>
                  <a:lnTo>
                    <a:pt x="97" y="1352"/>
                  </a:lnTo>
                  <a:lnTo>
                    <a:pt x="48" y="1883"/>
                  </a:lnTo>
                  <a:lnTo>
                    <a:pt x="0" y="1979"/>
                  </a:lnTo>
                  <a:lnTo>
                    <a:pt x="48" y="2076"/>
                  </a:lnTo>
                  <a:lnTo>
                    <a:pt x="48" y="2124"/>
                  </a:lnTo>
                  <a:lnTo>
                    <a:pt x="145" y="2220"/>
                  </a:lnTo>
                  <a:lnTo>
                    <a:pt x="241" y="2269"/>
                  </a:lnTo>
                  <a:lnTo>
                    <a:pt x="290" y="2269"/>
                  </a:lnTo>
                  <a:lnTo>
                    <a:pt x="821" y="2317"/>
                  </a:lnTo>
                  <a:lnTo>
                    <a:pt x="2414" y="2317"/>
                  </a:lnTo>
                  <a:lnTo>
                    <a:pt x="3282" y="2220"/>
                  </a:lnTo>
                  <a:lnTo>
                    <a:pt x="4586" y="2027"/>
                  </a:lnTo>
                  <a:lnTo>
                    <a:pt x="4682" y="1979"/>
                  </a:lnTo>
                  <a:lnTo>
                    <a:pt x="4730" y="1931"/>
                  </a:lnTo>
                  <a:lnTo>
                    <a:pt x="4779" y="1883"/>
                  </a:lnTo>
                  <a:lnTo>
                    <a:pt x="4827" y="1786"/>
                  </a:lnTo>
                  <a:lnTo>
                    <a:pt x="5068" y="386"/>
                  </a:lnTo>
                  <a:lnTo>
                    <a:pt x="5117" y="338"/>
                  </a:lnTo>
                  <a:lnTo>
                    <a:pt x="5068" y="241"/>
                  </a:lnTo>
                  <a:lnTo>
                    <a:pt x="5020" y="145"/>
                  </a:lnTo>
                  <a:lnTo>
                    <a:pt x="4972" y="48"/>
                  </a:lnTo>
                  <a:lnTo>
                    <a:pt x="4875" y="0"/>
                  </a:lnTo>
                  <a:close/>
                </a:path>
              </a:pathLst>
            </a:custGeom>
            <a:solidFill>
              <a:srgbClr val="3C4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8"/>
            <p:cNvSpPr/>
            <p:nvPr/>
          </p:nvSpPr>
          <p:spPr>
            <a:xfrm>
              <a:off x="2597250" y="4481725"/>
              <a:ext cx="127925" cy="57950"/>
            </a:xfrm>
            <a:custGeom>
              <a:rect b="b" l="l" r="r" t="t"/>
              <a:pathLst>
                <a:path extrusionOk="0" fill="none" h="2318" w="5117">
                  <a:moveTo>
                    <a:pt x="4779" y="0"/>
                  </a:moveTo>
                  <a:lnTo>
                    <a:pt x="4779" y="0"/>
                  </a:lnTo>
                  <a:lnTo>
                    <a:pt x="4779" y="0"/>
                  </a:lnTo>
                  <a:lnTo>
                    <a:pt x="531" y="97"/>
                  </a:lnTo>
                  <a:lnTo>
                    <a:pt x="531" y="97"/>
                  </a:lnTo>
                  <a:lnTo>
                    <a:pt x="386" y="145"/>
                  </a:lnTo>
                  <a:lnTo>
                    <a:pt x="290" y="193"/>
                  </a:lnTo>
                  <a:lnTo>
                    <a:pt x="241" y="290"/>
                  </a:lnTo>
                  <a:lnTo>
                    <a:pt x="193" y="386"/>
                  </a:lnTo>
                  <a:lnTo>
                    <a:pt x="193" y="386"/>
                  </a:lnTo>
                  <a:lnTo>
                    <a:pt x="97" y="1352"/>
                  </a:lnTo>
                  <a:lnTo>
                    <a:pt x="97" y="1352"/>
                  </a:lnTo>
                  <a:lnTo>
                    <a:pt x="48" y="1883"/>
                  </a:lnTo>
                  <a:lnTo>
                    <a:pt x="48" y="1883"/>
                  </a:lnTo>
                  <a:lnTo>
                    <a:pt x="0" y="1979"/>
                  </a:lnTo>
                  <a:lnTo>
                    <a:pt x="0" y="1979"/>
                  </a:lnTo>
                  <a:lnTo>
                    <a:pt x="48" y="2076"/>
                  </a:lnTo>
                  <a:lnTo>
                    <a:pt x="48" y="2124"/>
                  </a:lnTo>
                  <a:lnTo>
                    <a:pt x="145" y="2220"/>
                  </a:lnTo>
                  <a:lnTo>
                    <a:pt x="241" y="2269"/>
                  </a:lnTo>
                  <a:lnTo>
                    <a:pt x="290" y="2269"/>
                  </a:lnTo>
                  <a:lnTo>
                    <a:pt x="290" y="2269"/>
                  </a:lnTo>
                  <a:lnTo>
                    <a:pt x="821" y="2317"/>
                  </a:lnTo>
                  <a:lnTo>
                    <a:pt x="1448" y="2317"/>
                  </a:lnTo>
                  <a:lnTo>
                    <a:pt x="1448" y="2317"/>
                  </a:lnTo>
                  <a:lnTo>
                    <a:pt x="2414" y="2317"/>
                  </a:lnTo>
                  <a:lnTo>
                    <a:pt x="3282" y="2220"/>
                  </a:lnTo>
                  <a:lnTo>
                    <a:pt x="4586" y="2027"/>
                  </a:lnTo>
                  <a:lnTo>
                    <a:pt x="4586" y="2027"/>
                  </a:lnTo>
                  <a:lnTo>
                    <a:pt x="4682" y="1979"/>
                  </a:lnTo>
                  <a:lnTo>
                    <a:pt x="4730" y="1931"/>
                  </a:lnTo>
                  <a:lnTo>
                    <a:pt x="4779" y="1883"/>
                  </a:lnTo>
                  <a:lnTo>
                    <a:pt x="4827" y="1786"/>
                  </a:lnTo>
                  <a:lnTo>
                    <a:pt x="5068" y="386"/>
                  </a:lnTo>
                  <a:lnTo>
                    <a:pt x="5068" y="386"/>
                  </a:lnTo>
                  <a:lnTo>
                    <a:pt x="5117" y="338"/>
                  </a:lnTo>
                  <a:lnTo>
                    <a:pt x="5117" y="338"/>
                  </a:lnTo>
                  <a:lnTo>
                    <a:pt x="5068" y="241"/>
                  </a:lnTo>
                  <a:lnTo>
                    <a:pt x="5020" y="145"/>
                  </a:lnTo>
                  <a:lnTo>
                    <a:pt x="4972" y="48"/>
                  </a:lnTo>
                  <a:lnTo>
                    <a:pt x="4875" y="0"/>
                  </a:lnTo>
                  <a:lnTo>
                    <a:pt x="4875" y="0"/>
                  </a:lnTo>
                  <a:lnTo>
                    <a:pt x="477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8"/>
            <p:cNvSpPr/>
            <p:nvPr/>
          </p:nvSpPr>
          <p:spPr>
            <a:xfrm>
              <a:off x="2131450" y="4482925"/>
              <a:ext cx="121900" cy="56750"/>
            </a:xfrm>
            <a:custGeom>
              <a:rect b="b" l="l" r="r" t="t"/>
              <a:pathLst>
                <a:path extrusionOk="0" h="2270" w="4876">
                  <a:moveTo>
                    <a:pt x="338" y="0"/>
                  </a:moveTo>
                  <a:lnTo>
                    <a:pt x="242" y="49"/>
                  </a:lnTo>
                  <a:lnTo>
                    <a:pt x="193" y="145"/>
                  </a:lnTo>
                  <a:lnTo>
                    <a:pt x="145" y="242"/>
                  </a:lnTo>
                  <a:lnTo>
                    <a:pt x="145" y="290"/>
                  </a:lnTo>
                  <a:lnTo>
                    <a:pt x="0" y="1883"/>
                  </a:lnTo>
                  <a:lnTo>
                    <a:pt x="0" y="1979"/>
                  </a:lnTo>
                  <a:lnTo>
                    <a:pt x="49" y="2076"/>
                  </a:lnTo>
                  <a:lnTo>
                    <a:pt x="145" y="2172"/>
                  </a:lnTo>
                  <a:lnTo>
                    <a:pt x="242" y="2221"/>
                  </a:lnTo>
                  <a:lnTo>
                    <a:pt x="1255" y="2269"/>
                  </a:lnTo>
                  <a:lnTo>
                    <a:pt x="2269" y="2269"/>
                  </a:lnTo>
                  <a:lnTo>
                    <a:pt x="3234" y="2221"/>
                  </a:lnTo>
                  <a:lnTo>
                    <a:pt x="4248" y="2172"/>
                  </a:lnTo>
                  <a:lnTo>
                    <a:pt x="4345" y="2124"/>
                  </a:lnTo>
                  <a:lnTo>
                    <a:pt x="4441" y="2076"/>
                  </a:lnTo>
                  <a:lnTo>
                    <a:pt x="4489" y="2028"/>
                  </a:lnTo>
                  <a:lnTo>
                    <a:pt x="4538" y="1931"/>
                  </a:lnTo>
                  <a:lnTo>
                    <a:pt x="4876" y="531"/>
                  </a:lnTo>
                  <a:lnTo>
                    <a:pt x="4876" y="387"/>
                  </a:lnTo>
                  <a:lnTo>
                    <a:pt x="4827" y="290"/>
                  </a:lnTo>
                  <a:lnTo>
                    <a:pt x="4731" y="193"/>
                  </a:lnTo>
                  <a:lnTo>
                    <a:pt x="4634" y="145"/>
                  </a:lnTo>
                  <a:lnTo>
                    <a:pt x="4586" y="145"/>
                  </a:lnTo>
                  <a:lnTo>
                    <a:pt x="48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8"/>
            <p:cNvSpPr/>
            <p:nvPr/>
          </p:nvSpPr>
          <p:spPr>
            <a:xfrm>
              <a:off x="2131450" y="4482925"/>
              <a:ext cx="121900" cy="56750"/>
            </a:xfrm>
            <a:custGeom>
              <a:rect b="b" l="l" r="r" t="t"/>
              <a:pathLst>
                <a:path extrusionOk="0" fill="none" h="2270" w="4876">
                  <a:moveTo>
                    <a:pt x="145" y="290"/>
                  </a:moveTo>
                  <a:lnTo>
                    <a:pt x="145" y="290"/>
                  </a:lnTo>
                  <a:lnTo>
                    <a:pt x="0" y="1883"/>
                  </a:lnTo>
                  <a:lnTo>
                    <a:pt x="0" y="1883"/>
                  </a:lnTo>
                  <a:lnTo>
                    <a:pt x="0" y="1979"/>
                  </a:lnTo>
                  <a:lnTo>
                    <a:pt x="49" y="2076"/>
                  </a:lnTo>
                  <a:lnTo>
                    <a:pt x="145" y="2172"/>
                  </a:lnTo>
                  <a:lnTo>
                    <a:pt x="242" y="2221"/>
                  </a:lnTo>
                  <a:lnTo>
                    <a:pt x="242" y="2221"/>
                  </a:lnTo>
                  <a:lnTo>
                    <a:pt x="1255" y="2269"/>
                  </a:lnTo>
                  <a:lnTo>
                    <a:pt x="2269" y="2269"/>
                  </a:lnTo>
                  <a:lnTo>
                    <a:pt x="3234" y="2221"/>
                  </a:lnTo>
                  <a:lnTo>
                    <a:pt x="4248" y="2172"/>
                  </a:lnTo>
                  <a:lnTo>
                    <a:pt x="4248" y="2172"/>
                  </a:lnTo>
                  <a:lnTo>
                    <a:pt x="4345" y="2124"/>
                  </a:lnTo>
                  <a:lnTo>
                    <a:pt x="4441" y="2076"/>
                  </a:lnTo>
                  <a:lnTo>
                    <a:pt x="4489" y="2028"/>
                  </a:lnTo>
                  <a:lnTo>
                    <a:pt x="4538" y="1931"/>
                  </a:lnTo>
                  <a:lnTo>
                    <a:pt x="4876" y="531"/>
                  </a:lnTo>
                  <a:lnTo>
                    <a:pt x="4876" y="531"/>
                  </a:lnTo>
                  <a:lnTo>
                    <a:pt x="4876" y="387"/>
                  </a:lnTo>
                  <a:lnTo>
                    <a:pt x="4827" y="290"/>
                  </a:lnTo>
                  <a:lnTo>
                    <a:pt x="4731" y="193"/>
                  </a:lnTo>
                  <a:lnTo>
                    <a:pt x="4634" y="145"/>
                  </a:lnTo>
                  <a:lnTo>
                    <a:pt x="4634" y="145"/>
                  </a:lnTo>
                  <a:lnTo>
                    <a:pt x="4586" y="145"/>
                  </a:lnTo>
                  <a:lnTo>
                    <a:pt x="483" y="0"/>
                  </a:lnTo>
                  <a:lnTo>
                    <a:pt x="483" y="0"/>
                  </a:lnTo>
                  <a:lnTo>
                    <a:pt x="338" y="0"/>
                  </a:lnTo>
                  <a:lnTo>
                    <a:pt x="242" y="49"/>
                  </a:lnTo>
                  <a:lnTo>
                    <a:pt x="193" y="145"/>
                  </a:lnTo>
                  <a:lnTo>
                    <a:pt x="145" y="242"/>
                  </a:lnTo>
                  <a:lnTo>
                    <a:pt x="145" y="2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8"/>
            <p:cNvSpPr/>
            <p:nvPr/>
          </p:nvSpPr>
          <p:spPr>
            <a:xfrm>
              <a:off x="2131450" y="4482925"/>
              <a:ext cx="121900" cy="56750"/>
            </a:xfrm>
            <a:custGeom>
              <a:rect b="b" l="l" r="r" t="t"/>
              <a:pathLst>
                <a:path extrusionOk="0" h="2270" w="4876">
                  <a:moveTo>
                    <a:pt x="338" y="0"/>
                  </a:moveTo>
                  <a:lnTo>
                    <a:pt x="242" y="49"/>
                  </a:lnTo>
                  <a:lnTo>
                    <a:pt x="193" y="145"/>
                  </a:lnTo>
                  <a:lnTo>
                    <a:pt x="145" y="242"/>
                  </a:lnTo>
                  <a:lnTo>
                    <a:pt x="145" y="290"/>
                  </a:lnTo>
                  <a:lnTo>
                    <a:pt x="49" y="1111"/>
                  </a:lnTo>
                  <a:lnTo>
                    <a:pt x="0" y="1883"/>
                  </a:lnTo>
                  <a:lnTo>
                    <a:pt x="0" y="2028"/>
                  </a:lnTo>
                  <a:lnTo>
                    <a:pt x="49" y="2124"/>
                  </a:lnTo>
                  <a:lnTo>
                    <a:pt x="145" y="2172"/>
                  </a:lnTo>
                  <a:lnTo>
                    <a:pt x="242" y="2221"/>
                  </a:lnTo>
                  <a:lnTo>
                    <a:pt x="1159" y="2269"/>
                  </a:lnTo>
                  <a:lnTo>
                    <a:pt x="3138" y="2269"/>
                  </a:lnTo>
                  <a:lnTo>
                    <a:pt x="4248" y="2172"/>
                  </a:lnTo>
                  <a:lnTo>
                    <a:pt x="4345" y="2124"/>
                  </a:lnTo>
                  <a:lnTo>
                    <a:pt x="4441" y="2076"/>
                  </a:lnTo>
                  <a:lnTo>
                    <a:pt x="4489" y="2028"/>
                  </a:lnTo>
                  <a:lnTo>
                    <a:pt x="4538" y="1931"/>
                  </a:lnTo>
                  <a:lnTo>
                    <a:pt x="4876" y="531"/>
                  </a:lnTo>
                  <a:lnTo>
                    <a:pt x="4876" y="483"/>
                  </a:lnTo>
                  <a:lnTo>
                    <a:pt x="4827" y="338"/>
                  </a:lnTo>
                  <a:lnTo>
                    <a:pt x="4779" y="290"/>
                  </a:lnTo>
                  <a:lnTo>
                    <a:pt x="4731" y="193"/>
                  </a:lnTo>
                  <a:lnTo>
                    <a:pt x="4634" y="145"/>
                  </a:lnTo>
                  <a:lnTo>
                    <a:pt x="4586" y="145"/>
                  </a:lnTo>
                  <a:lnTo>
                    <a:pt x="531" y="0"/>
                  </a:lnTo>
                  <a:close/>
                </a:path>
              </a:pathLst>
            </a:custGeom>
            <a:solidFill>
              <a:srgbClr val="3C47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2131450" y="4482925"/>
              <a:ext cx="121900" cy="56750"/>
            </a:xfrm>
            <a:custGeom>
              <a:rect b="b" l="l" r="r" t="t"/>
              <a:pathLst>
                <a:path extrusionOk="0" fill="none" h="2270" w="4876">
                  <a:moveTo>
                    <a:pt x="435" y="0"/>
                  </a:moveTo>
                  <a:lnTo>
                    <a:pt x="435" y="0"/>
                  </a:lnTo>
                  <a:lnTo>
                    <a:pt x="338" y="0"/>
                  </a:lnTo>
                  <a:lnTo>
                    <a:pt x="242" y="49"/>
                  </a:lnTo>
                  <a:lnTo>
                    <a:pt x="193" y="145"/>
                  </a:lnTo>
                  <a:lnTo>
                    <a:pt x="145" y="242"/>
                  </a:lnTo>
                  <a:lnTo>
                    <a:pt x="145" y="290"/>
                  </a:lnTo>
                  <a:lnTo>
                    <a:pt x="145" y="290"/>
                  </a:lnTo>
                  <a:lnTo>
                    <a:pt x="49" y="1111"/>
                  </a:lnTo>
                  <a:lnTo>
                    <a:pt x="49" y="1111"/>
                  </a:lnTo>
                  <a:lnTo>
                    <a:pt x="0" y="1883"/>
                  </a:lnTo>
                  <a:lnTo>
                    <a:pt x="0" y="1883"/>
                  </a:lnTo>
                  <a:lnTo>
                    <a:pt x="0" y="1883"/>
                  </a:lnTo>
                  <a:lnTo>
                    <a:pt x="0" y="1883"/>
                  </a:lnTo>
                  <a:lnTo>
                    <a:pt x="0" y="2028"/>
                  </a:lnTo>
                  <a:lnTo>
                    <a:pt x="49" y="2124"/>
                  </a:lnTo>
                  <a:lnTo>
                    <a:pt x="145" y="2172"/>
                  </a:lnTo>
                  <a:lnTo>
                    <a:pt x="242" y="2221"/>
                  </a:lnTo>
                  <a:lnTo>
                    <a:pt x="242" y="2221"/>
                  </a:lnTo>
                  <a:lnTo>
                    <a:pt x="1159" y="2269"/>
                  </a:lnTo>
                  <a:lnTo>
                    <a:pt x="2028" y="2269"/>
                  </a:lnTo>
                  <a:lnTo>
                    <a:pt x="2028" y="2269"/>
                  </a:lnTo>
                  <a:lnTo>
                    <a:pt x="3138" y="2269"/>
                  </a:lnTo>
                  <a:lnTo>
                    <a:pt x="4248" y="2172"/>
                  </a:lnTo>
                  <a:lnTo>
                    <a:pt x="4248" y="2172"/>
                  </a:lnTo>
                  <a:lnTo>
                    <a:pt x="4345" y="2124"/>
                  </a:lnTo>
                  <a:lnTo>
                    <a:pt x="4441" y="2076"/>
                  </a:lnTo>
                  <a:lnTo>
                    <a:pt x="4489" y="2028"/>
                  </a:lnTo>
                  <a:lnTo>
                    <a:pt x="4538" y="1931"/>
                  </a:lnTo>
                  <a:lnTo>
                    <a:pt x="4876" y="531"/>
                  </a:lnTo>
                  <a:lnTo>
                    <a:pt x="4876" y="531"/>
                  </a:lnTo>
                  <a:lnTo>
                    <a:pt x="4876" y="483"/>
                  </a:lnTo>
                  <a:lnTo>
                    <a:pt x="4876" y="483"/>
                  </a:lnTo>
                  <a:lnTo>
                    <a:pt x="4827" y="338"/>
                  </a:lnTo>
                  <a:lnTo>
                    <a:pt x="4779" y="290"/>
                  </a:lnTo>
                  <a:lnTo>
                    <a:pt x="4731" y="193"/>
                  </a:lnTo>
                  <a:lnTo>
                    <a:pt x="4634" y="145"/>
                  </a:lnTo>
                  <a:lnTo>
                    <a:pt x="4634" y="145"/>
                  </a:lnTo>
                  <a:lnTo>
                    <a:pt x="4634" y="145"/>
                  </a:lnTo>
                  <a:lnTo>
                    <a:pt x="4634" y="145"/>
                  </a:lnTo>
                  <a:lnTo>
                    <a:pt x="4586" y="145"/>
                  </a:lnTo>
                  <a:lnTo>
                    <a:pt x="531" y="0"/>
                  </a:lnTo>
                  <a:lnTo>
                    <a:pt x="483" y="0"/>
                  </a:lnTo>
                  <a:lnTo>
                    <a:pt x="483" y="0"/>
                  </a:lnTo>
                  <a:lnTo>
                    <a:pt x="43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2179725" y="2280675"/>
              <a:ext cx="453750" cy="558725"/>
            </a:xfrm>
            <a:custGeom>
              <a:rect b="b" l="l" r="r" t="t"/>
              <a:pathLst>
                <a:path extrusionOk="0" h="22349" w="18150">
                  <a:moveTo>
                    <a:pt x="8447" y="1"/>
                  </a:moveTo>
                  <a:lnTo>
                    <a:pt x="6806" y="97"/>
                  </a:lnTo>
                  <a:lnTo>
                    <a:pt x="4682" y="339"/>
                  </a:lnTo>
                  <a:lnTo>
                    <a:pt x="4200" y="435"/>
                  </a:lnTo>
                  <a:lnTo>
                    <a:pt x="3765" y="580"/>
                  </a:lnTo>
                  <a:lnTo>
                    <a:pt x="3282" y="725"/>
                  </a:lnTo>
                  <a:lnTo>
                    <a:pt x="2896" y="966"/>
                  </a:lnTo>
                  <a:lnTo>
                    <a:pt x="2462" y="1159"/>
                  </a:lnTo>
                  <a:lnTo>
                    <a:pt x="2124" y="1449"/>
                  </a:lnTo>
                  <a:lnTo>
                    <a:pt x="1738" y="1738"/>
                  </a:lnTo>
                  <a:lnTo>
                    <a:pt x="1448" y="2076"/>
                  </a:lnTo>
                  <a:lnTo>
                    <a:pt x="1159" y="2414"/>
                  </a:lnTo>
                  <a:lnTo>
                    <a:pt x="869" y="2800"/>
                  </a:lnTo>
                  <a:lnTo>
                    <a:pt x="628" y="3186"/>
                  </a:lnTo>
                  <a:lnTo>
                    <a:pt x="435" y="3621"/>
                  </a:lnTo>
                  <a:lnTo>
                    <a:pt x="290" y="4055"/>
                  </a:lnTo>
                  <a:lnTo>
                    <a:pt x="145" y="4490"/>
                  </a:lnTo>
                  <a:lnTo>
                    <a:pt x="97" y="4972"/>
                  </a:lnTo>
                  <a:lnTo>
                    <a:pt x="48" y="5455"/>
                  </a:lnTo>
                  <a:lnTo>
                    <a:pt x="0" y="7096"/>
                  </a:lnTo>
                  <a:lnTo>
                    <a:pt x="0" y="8737"/>
                  </a:lnTo>
                  <a:lnTo>
                    <a:pt x="48" y="10378"/>
                  </a:lnTo>
                  <a:lnTo>
                    <a:pt x="145" y="12020"/>
                  </a:lnTo>
                  <a:lnTo>
                    <a:pt x="241" y="14192"/>
                  </a:lnTo>
                  <a:lnTo>
                    <a:pt x="386" y="16509"/>
                  </a:lnTo>
                  <a:lnTo>
                    <a:pt x="869" y="22349"/>
                  </a:lnTo>
                  <a:lnTo>
                    <a:pt x="15205" y="22349"/>
                  </a:lnTo>
                  <a:lnTo>
                    <a:pt x="15156" y="20804"/>
                  </a:lnTo>
                  <a:lnTo>
                    <a:pt x="15156" y="19115"/>
                  </a:lnTo>
                  <a:lnTo>
                    <a:pt x="15253" y="17329"/>
                  </a:lnTo>
                  <a:lnTo>
                    <a:pt x="15494" y="15350"/>
                  </a:lnTo>
                  <a:lnTo>
                    <a:pt x="15881" y="13130"/>
                  </a:lnTo>
                  <a:lnTo>
                    <a:pt x="16411" y="10620"/>
                  </a:lnTo>
                  <a:lnTo>
                    <a:pt x="17087" y="7820"/>
                  </a:lnTo>
                  <a:lnTo>
                    <a:pt x="17956" y="4586"/>
                  </a:lnTo>
                  <a:lnTo>
                    <a:pt x="18053" y="4248"/>
                  </a:lnTo>
                  <a:lnTo>
                    <a:pt x="18101" y="3910"/>
                  </a:lnTo>
                  <a:lnTo>
                    <a:pt x="18149" y="3621"/>
                  </a:lnTo>
                  <a:lnTo>
                    <a:pt x="18101" y="3283"/>
                  </a:lnTo>
                  <a:lnTo>
                    <a:pt x="18053" y="2945"/>
                  </a:lnTo>
                  <a:lnTo>
                    <a:pt x="18004" y="2656"/>
                  </a:lnTo>
                  <a:lnTo>
                    <a:pt x="17908" y="2318"/>
                  </a:lnTo>
                  <a:lnTo>
                    <a:pt x="17763" y="2028"/>
                  </a:lnTo>
                  <a:lnTo>
                    <a:pt x="17570" y="1787"/>
                  </a:lnTo>
                  <a:lnTo>
                    <a:pt x="17425" y="1497"/>
                  </a:lnTo>
                  <a:lnTo>
                    <a:pt x="17184" y="1256"/>
                  </a:lnTo>
                  <a:lnTo>
                    <a:pt x="16942" y="1014"/>
                  </a:lnTo>
                  <a:lnTo>
                    <a:pt x="16701" y="821"/>
                  </a:lnTo>
                  <a:lnTo>
                    <a:pt x="16411" y="677"/>
                  </a:lnTo>
                  <a:lnTo>
                    <a:pt x="16122" y="532"/>
                  </a:lnTo>
                  <a:lnTo>
                    <a:pt x="15784" y="387"/>
                  </a:lnTo>
                  <a:lnTo>
                    <a:pt x="15446" y="290"/>
                  </a:lnTo>
                  <a:lnTo>
                    <a:pt x="15108" y="242"/>
                  </a:lnTo>
                  <a:lnTo>
                    <a:pt x="13322" y="97"/>
                  </a:lnTo>
                  <a:lnTo>
                    <a:pt x="116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8"/>
            <p:cNvSpPr/>
            <p:nvPr/>
          </p:nvSpPr>
          <p:spPr>
            <a:xfrm>
              <a:off x="2179725" y="2280675"/>
              <a:ext cx="453750" cy="558725"/>
            </a:xfrm>
            <a:custGeom>
              <a:rect b="b" l="l" r="r" t="t"/>
              <a:pathLst>
                <a:path extrusionOk="0" fill="none" h="22349" w="18150">
                  <a:moveTo>
                    <a:pt x="48" y="5455"/>
                  </a:moveTo>
                  <a:lnTo>
                    <a:pt x="48" y="5455"/>
                  </a:lnTo>
                  <a:lnTo>
                    <a:pt x="0" y="7096"/>
                  </a:lnTo>
                  <a:lnTo>
                    <a:pt x="0" y="8737"/>
                  </a:lnTo>
                  <a:lnTo>
                    <a:pt x="48" y="10378"/>
                  </a:lnTo>
                  <a:lnTo>
                    <a:pt x="145" y="12020"/>
                  </a:lnTo>
                  <a:lnTo>
                    <a:pt x="145" y="12020"/>
                  </a:lnTo>
                  <a:lnTo>
                    <a:pt x="241" y="14192"/>
                  </a:lnTo>
                  <a:lnTo>
                    <a:pt x="386" y="16509"/>
                  </a:lnTo>
                  <a:lnTo>
                    <a:pt x="869" y="22349"/>
                  </a:lnTo>
                  <a:lnTo>
                    <a:pt x="15205" y="22349"/>
                  </a:lnTo>
                  <a:lnTo>
                    <a:pt x="15205" y="22349"/>
                  </a:lnTo>
                  <a:lnTo>
                    <a:pt x="15156" y="20804"/>
                  </a:lnTo>
                  <a:lnTo>
                    <a:pt x="15156" y="19115"/>
                  </a:lnTo>
                  <a:lnTo>
                    <a:pt x="15253" y="17329"/>
                  </a:lnTo>
                  <a:lnTo>
                    <a:pt x="15494" y="15350"/>
                  </a:lnTo>
                  <a:lnTo>
                    <a:pt x="15881" y="13130"/>
                  </a:lnTo>
                  <a:lnTo>
                    <a:pt x="16411" y="10620"/>
                  </a:lnTo>
                  <a:lnTo>
                    <a:pt x="17087" y="7820"/>
                  </a:lnTo>
                  <a:lnTo>
                    <a:pt x="17956" y="4586"/>
                  </a:lnTo>
                  <a:lnTo>
                    <a:pt x="17956" y="4586"/>
                  </a:lnTo>
                  <a:lnTo>
                    <a:pt x="18053" y="4248"/>
                  </a:lnTo>
                  <a:lnTo>
                    <a:pt x="18101" y="3910"/>
                  </a:lnTo>
                  <a:lnTo>
                    <a:pt x="18149" y="3621"/>
                  </a:lnTo>
                  <a:lnTo>
                    <a:pt x="18101" y="3283"/>
                  </a:lnTo>
                  <a:lnTo>
                    <a:pt x="18053" y="2945"/>
                  </a:lnTo>
                  <a:lnTo>
                    <a:pt x="18004" y="2656"/>
                  </a:lnTo>
                  <a:lnTo>
                    <a:pt x="17908" y="2318"/>
                  </a:lnTo>
                  <a:lnTo>
                    <a:pt x="17763" y="2028"/>
                  </a:lnTo>
                  <a:lnTo>
                    <a:pt x="17570" y="1787"/>
                  </a:lnTo>
                  <a:lnTo>
                    <a:pt x="17425" y="1497"/>
                  </a:lnTo>
                  <a:lnTo>
                    <a:pt x="17184" y="1256"/>
                  </a:lnTo>
                  <a:lnTo>
                    <a:pt x="16942" y="1014"/>
                  </a:lnTo>
                  <a:lnTo>
                    <a:pt x="16701" y="821"/>
                  </a:lnTo>
                  <a:lnTo>
                    <a:pt x="16411" y="677"/>
                  </a:lnTo>
                  <a:lnTo>
                    <a:pt x="16122" y="532"/>
                  </a:lnTo>
                  <a:lnTo>
                    <a:pt x="15784" y="387"/>
                  </a:lnTo>
                  <a:lnTo>
                    <a:pt x="15784" y="387"/>
                  </a:lnTo>
                  <a:lnTo>
                    <a:pt x="15446" y="290"/>
                  </a:lnTo>
                  <a:lnTo>
                    <a:pt x="15108" y="242"/>
                  </a:lnTo>
                  <a:lnTo>
                    <a:pt x="15108" y="242"/>
                  </a:lnTo>
                  <a:lnTo>
                    <a:pt x="13322" y="97"/>
                  </a:lnTo>
                  <a:lnTo>
                    <a:pt x="13322" y="97"/>
                  </a:lnTo>
                  <a:lnTo>
                    <a:pt x="11681" y="1"/>
                  </a:lnTo>
                  <a:lnTo>
                    <a:pt x="10088" y="1"/>
                  </a:lnTo>
                  <a:lnTo>
                    <a:pt x="8447" y="1"/>
                  </a:lnTo>
                  <a:lnTo>
                    <a:pt x="6806" y="97"/>
                  </a:lnTo>
                  <a:lnTo>
                    <a:pt x="6806" y="97"/>
                  </a:lnTo>
                  <a:lnTo>
                    <a:pt x="4682" y="339"/>
                  </a:lnTo>
                  <a:lnTo>
                    <a:pt x="4682" y="339"/>
                  </a:lnTo>
                  <a:lnTo>
                    <a:pt x="4200" y="435"/>
                  </a:lnTo>
                  <a:lnTo>
                    <a:pt x="3765" y="580"/>
                  </a:lnTo>
                  <a:lnTo>
                    <a:pt x="3282" y="725"/>
                  </a:lnTo>
                  <a:lnTo>
                    <a:pt x="2896" y="966"/>
                  </a:lnTo>
                  <a:lnTo>
                    <a:pt x="2462" y="1159"/>
                  </a:lnTo>
                  <a:lnTo>
                    <a:pt x="2124" y="1449"/>
                  </a:lnTo>
                  <a:lnTo>
                    <a:pt x="1738" y="1738"/>
                  </a:lnTo>
                  <a:lnTo>
                    <a:pt x="1448" y="2076"/>
                  </a:lnTo>
                  <a:lnTo>
                    <a:pt x="1159" y="2414"/>
                  </a:lnTo>
                  <a:lnTo>
                    <a:pt x="869" y="2800"/>
                  </a:lnTo>
                  <a:lnTo>
                    <a:pt x="628" y="3186"/>
                  </a:lnTo>
                  <a:lnTo>
                    <a:pt x="435" y="3621"/>
                  </a:lnTo>
                  <a:lnTo>
                    <a:pt x="290" y="4055"/>
                  </a:lnTo>
                  <a:lnTo>
                    <a:pt x="145" y="4490"/>
                  </a:lnTo>
                  <a:lnTo>
                    <a:pt x="97" y="4972"/>
                  </a:lnTo>
                  <a:lnTo>
                    <a:pt x="48" y="54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8"/>
            <p:cNvSpPr/>
            <p:nvPr/>
          </p:nvSpPr>
          <p:spPr>
            <a:xfrm>
              <a:off x="2331750" y="2099675"/>
              <a:ext cx="171400" cy="241375"/>
            </a:xfrm>
            <a:custGeom>
              <a:rect b="b" l="l" r="r" t="t"/>
              <a:pathLst>
                <a:path extrusionOk="0" h="9655" w="6856">
                  <a:moveTo>
                    <a:pt x="6759" y="1"/>
                  </a:moveTo>
                  <a:lnTo>
                    <a:pt x="2511" y="3428"/>
                  </a:lnTo>
                  <a:lnTo>
                    <a:pt x="2607" y="4055"/>
                  </a:lnTo>
                  <a:lnTo>
                    <a:pt x="2607" y="4683"/>
                  </a:lnTo>
                  <a:lnTo>
                    <a:pt x="2559" y="5262"/>
                  </a:lnTo>
                  <a:lnTo>
                    <a:pt x="2511" y="5551"/>
                  </a:lnTo>
                  <a:lnTo>
                    <a:pt x="2414" y="5793"/>
                  </a:lnTo>
                  <a:lnTo>
                    <a:pt x="2318" y="6082"/>
                  </a:lnTo>
                  <a:lnTo>
                    <a:pt x="2173" y="6324"/>
                  </a:lnTo>
                  <a:lnTo>
                    <a:pt x="1980" y="6517"/>
                  </a:lnTo>
                  <a:lnTo>
                    <a:pt x="1739" y="6758"/>
                  </a:lnTo>
                  <a:lnTo>
                    <a:pt x="1449" y="6951"/>
                  </a:lnTo>
                  <a:lnTo>
                    <a:pt x="1111" y="7096"/>
                  </a:lnTo>
                  <a:lnTo>
                    <a:pt x="773" y="7241"/>
                  </a:lnTo>
                  <a:lnTo>
                    <a:pt x="339" y="7337"/>
                  </a:lnTo>
                  <a:lnTo>
                    <a:pt x="242" y="7482"/>
                  </a:lnTo>
                  <a:lnTo>
                    <a:pt x="146" y="7627"/>
                  </a:lnTo>
                  <a:lnTo>
                    <a:pt x="49" y="7868"/>
                  </a:lnTo>
                  <a:lnTo>
                    <a:pt x="1" y="8158"/>
                  </a:lnTo>
                  <a:lnTo>
                    <a:pt x="98" y="8544"/>
                  </a:lnTo>
                  <a:lnTo>
                    <a:pt x="291" y="9075"/>
                  </a:lnTo>
                  <a:lnTo>
                    <a:pt x="677" y="9654"/>
                  </a:lnTo>
                  <a:lnTo>
                    <a:pt x="1401" y="9220"/>
                  </a:lnTo>
                  <a:lnTo>
                    <a:pt x="2125" y="8834"/>
                  </a:lnTo>
                  <a:lnTo>
                    <a:pt x="3428" y="8206"/>
                  </a:lnTo>
                  <a:lnTo>
                    <a:pt x="4490" y="7772"/>
                  </a:lnTo>
                  <a:lnTo>
                    <a:pt x="5359" y="7530"/>
                  </a:lnTo>
                  <a:lnTo>
                    <a:pt x="6035" y="7386"/>
                  </a:lnTo>
                  <a:lnTo>
                    <a:pt x="6469" y="7337"/>
                  </a:lnTo>
                  <a:lnTo>
                    <a:pt x="6855" y="7337"/>
                  </a:lnTo>
                  <a:lnTo>
                    <a:pt x="6614" y="7048"/>
                  </a:lnTo>
                  <a:lnTo>
                    <a:pt x="6421" y="6710"/>
                  </a:lnTo>
                  <a:lnTo>
                    <a:pt x="6276" y="6324"/>
                  </a:lnTo>
                  <a:lnTo>
                    <a:pt x="6179" y="5938"/>
                  </a:lnTo>
                  <a:lnTo>
                    <a:pt x="6131" y="5455"/>
                  </a:lnTo>
                  <a:lnTo>
                    <a:pt x="6083" y="4972"/>
                  </a:lnTo>
                  <a:lnTo>
                    <a:pt x="6083" y="3959"/>
                  </a:lnTo>
                  <a:lnTo>
                    <a:pt x="6179" y="2897"/>
                  </a:lnTo>
                  <a:lnTo>
                    <a:pt x="6324" y="1835"/>
                  </a:lnTo>
                  <a:lnTo>
                    <a:pt x="6566" y="869"/>
                  </a:lnTo>
                  <a:lnTo>
                    <a:pt x="6759"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8"/>
            <p:cNvSpPr/>
            <p:nvPr/>
          </p:nvSpPr>
          <p:spPr>
            <a:xfrm>
              <a:off x="2331750" y="2099675"/>
              <a:ext cx="171400" cy="241375"/>
            </a:xfrm>
            <a:custGeom>
              <a:rect b="b" l="l" r="r" t="t"/>
              <a:pathLst>
                <a:path extrusionOk="0" fill="none" h="9655" w="6856">
                  <a:moveTo>
                    <a:pt x="6759" y="1"/>
                  </a:moveTo>
                  <a:lnTo>
                    <a:pt x="6759" y="1"/>
                  </a:lnTo>
                  <a:lnTo>
                    <a:pt x="6566" y="869"/>
                  </a:lnTo>
                  <a:lnTo>
                    <a:pt x="6324" y="1835"/>
                  </a:lnTo>
                  <a:lnTo>
                    <a:pt x="6179" y="2897"/>
                  </a:lnTo>
                  <a:lnTo>
                    <a:pt x="6083" y="3959"/>
                  </a:lnTo>
                  <a:lnTo>
                    <a:pt x="6083" y="4972"/>
                  </a:lnTo>
                  <a:lnTo>
                    <a:pt x="6131" y="5455"/>
                  </a:lnTo>
                  <a:lnTo>
                    <a:pt x="6179" y="5938"/>
                  </a:lnTo>
                  <a:lnTo>
                    <a:pt x="6276" y="6324"/>
                  </a:lnTo>
                  <a:lnTo>
                    <a:pt x="6421" y="6710"/>
                  </a:lnTo>
                  <a:lnTo>
                    <a:pt x="6614" y="7048"/>
                  </a:lnTo>
                  <a:lnTo>
                    <a:pt x="6855" y="7337"/>
                  </a:lnTo>
                  <a:lnTo>
                    <a:pt x="6855" y="7337"/>
                  </a:lnTo>
                  <a:lnTo>
                    <a:pt x="6469" y="7337"/>
                  </a:lnTo>
                  <a:lnTo>
                    <a:pt x="6035" y="7386"/>
                  </a:lnTo>
                  <a:lnTo>
                    <a:pt x="5359" y="7530"/>
                  </a:lnTo>
                  <a:lnTo>
                    <a:pt x="4490" y="7772"/>
                  </a:lnTo>
                  <a:lnTo>
                    <a:pt x="3428" y="8206"/>
                  </a:lnTo>
                  <a:lnTo>
                    <a:pt x="2125" y="8834"/>
                  </a:lnTo>
                  <a:lnTo>
                    <a:pt x="1401" y="9220"/>
                  </a:lnTo>
                  <a:lnTo>
                    <a:pt x="677" y="9654"/>
                  </a:lnTo>
                  <a:lnTo>
                    <a:pt x="677" y="9654"/>
                  </a:lnTo>
                  <a:lnTo>
                    <a:pt x="291" y="9075"/>
                  </a:lnTo>
                  <a:lnTo>
                    <a:pt x="98" y="8544"/>
                  </a:lnTo>
                  <a:lnTo>
                    <a:pt x="1" y="8158"/>
                  </a:lnTo>
                  <a:lnTo>
                    <a:pt x="49" y="7868"/>
                  </a:lnTo>
                  <a:lnTo>
                    <a:pt x="146" y="7627"/>
                  </a:lnTo>
                  <a:lnTo>
                    <a:pt x="242" y="7482"/>
                  </a:lnTo>
                  <a:lnTo>
                    <a:pt x="339" y="7337"/>
                  </a:lnTo>
                  <a:lnTo>
                    <a:pt x="339" y="7337"/>
                  </a:lnTo>
                  <a:lnTo>
                    <a:pt x="773" y="7241"/>
                  </a:lnTo>
                  <a:lnTo>
                    <a:pt x="1111" y="7096"/>
                  </a:lnTo>
                  <a:lnTo>
                    <a:pt x="1449" y="6951"/>
                  </a:lnTo>
                  <a:lnTo>
                    <a:pt x="1739" y="6758"/>
                  </a:lnTo>
                  <a:lnTo>
                    <a:pt x="1980" y="6517"/>
                  </a:lnTo>
                  <a:lnTo>
                    <a:pt x="2173" y="6324"/>
                  </a:lnTo>
                  <a:lnTo>
                    <a:pt x="2318" y="6082"/>
                  </a:lnTo>
                  <a:lnTo>
                    <a:pt x="2414" y="5793"/>
                  </a:lnTo>
                  <a:lnTo>
                    <a:pt x="2511" y="5551"/>
                  </a:lnTo>
                  <a:lnTo>
                    <a:pt x="2559" y="5262"/>
                  </a:lnTo>
                  <a:lnTo>
                    <a:pt x="2607" y="4683"/>
                  </a:lnTo>
                  <a:lnTo>
                    <a:pt x="2607" y="4055"/>
                  </a:lnTo>
                  <a:lnTo>
                    <a:pt x="2511" y="3428"/>
                  </a:lnTo>
                  <a:lnTo>
                    <a:pt x="67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2370375" y="2266200"/>
              <a:ext cx="155700" cy="126725"/>
            </a:xfrm>
            <a:custGeom>
              <a:rect b="b" l="l" r="r" t="t"/>
              <a:pathLst>
                <a:path extrusionOk="0" h="5069" w="6228">
                  <a:moveTo>
                    <a:pt x="4972" y="1"/>
                  </a:moveTo>
                  <a:lnTo>
                    <a:pt x="4296" y="290"/>
                  </a:lnTo>
                  <a:lnTo>
                    <a:pt x="2800" y="918"/>
                  </a:lnTo>
                  <a:lnTo>
                    <a:pt x="1931" y="1352"/>
                  </a:lnTo>
                  <a:lnTo>
                    <a:pt x="1111" y="1738"/>
                  </a:lnTo>
                  <a:lnTo>
                    <a:pt x="435" y="2124"/>
                  </a:lnTo>
                  <a:lnTo>
                    <a:pt x="1" y="2462"/>
                  </a:lnTo>
                  <a:lnTo>
                    <a:pt x="145" y="2607"/>
                  </a:lnTo>
                  <a:lnTo>
                    <a:pt x="290" y="2752"/>
                  </a:lnTo>
                  <a:lnTo>
                    <a:pt x="532" y="3090"/>
                  </a:lnTo>
                  <a:lnTo>
                    <a:pt x="725" y="3524"/>
                  </a:lnTo>
                  <a:lnTo>
                    <a:pt x="869" y="3959"/>
                  </a:lnTo>
                  <a:lnTo>
                    <a:pt x="1062" y="4731"/>
                  </a:lnTo>
                  <a:lnTo>
                    <a:pt x="1159" y="5069"/>
                  </a:lnTo>
                  <a:lnTo>
                    <a:pt x="1980" y="4731"/>
                  </a:lnTo>
                  <a:lnTo>
                    <a:pt x="2800" y="4296"/>
                  </a:lnTo>
                  <a:lnTo>
                    <a:pt x="3766" y="3765"/>
                  </a:lnTo>
                  <a:lnTo>
                    <a:pt x="4248" y="3476"/>
                  </a:lnTo>
                  <a:lnTo>
                    <a:pt x="4683" y="3138"/>
                  </a:lnTo>
                  <a:lnTo>
                    <a:pt x="5117" y="2800"/>
                  </a:lnTo>
                  <a:lnTo>
                    <a:pt x="5503" y="2414"/>
                  </a:lnTo>
                  <a:lnTo>
                    <a:pt x="5793" y="2028"/>
                  </a:lnTo>
                  <a:lnTo>
                    <a:pt x="6034" y="1593"/>
                  </a:lnTo>
                  <a:lnTo>
                    <a:pt x="6179" y="1207"/>
                  </a:lnTo>
                  <a:lnTo>
                    <a:pt x="6227" y="966"/>
                  </a:lnTo>
                  <a:lnTo>
                    <a:pt x="6179" y="773"/>
                  </a:lnTo>
                  <a:lnTo>
                    <a:pt x="5600" y="387"/>
                  </a:lnTo>
                  <a:lnTo>
                    <a:pt x="497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8"/>
            <p:cNvSpPr/>
            <p:nvPr/>
          </p:nvSpPr>
          <p:spPr>
            <a:xfrm>
              <a:off x="2370375" y="2266200"/>
              <a:ext cx="155700" cy="126725"/>
            </a:xfrm>
            <a:custGeom>
              <a:rect b="b" l="l" r="r" t="t"/>
              <a:pathLst>
                <a:path extrusionOk="0" fill="none" h="5069" w="6228">
                  <a:moveTo>
                    <a:pt x="1" y="2462"/>
                  </a:moveTo>
                  <a:lnTo>
                    <a:pt x="1" y="2462"/>
                  </a:lnTo>
                  <a:lnTo>
                    <a:pt x="145" y="2607"/>
                  </a:lnTo>
                  <a:lnTo>
                    <a:pt x="290" y="2752"/>
                  </a:lnTo>
                  <a:lnTo>
                    <a:pt x="532" y="3090"/>
                  </a:lnTo>
                  <a:lnTo>
                    <a:pt x="725" y="3524"/>
                  </a:lnTo>
                  <a:lnTo>
                    <a:pt x="869" y="3959"/>
                  </a:lnTo>
                  <a:lnTo>
                    <a:pt x="1062" y="4731"/>
                  </a:lnTo>
                  <a:lnTo>
                    <a:pt x="1159" y="5069"/>
                  </a:lnTo>
                  <a:lnTo>
                    <a:pt x="1159" y="5069"/>
                  </a:lnTo>
                  <a:lnTo>
                    <a:pt x="1980" y="4731"/>
                  </a:lnTo>
                  <a:lnTo>
                    <a:pt x="2800" y="4296"/>
                  </a:lnTo>
                  <a:lnTo>
                    <a:pt x="3766" y="3765"/>
                  </a:lnTo>
                  <a:lnTo>
                    <a:pt x="4248" y="3476"/>
                  </a:lnTo>
                  <a:lnTo>
                    <a:pt x="4683" y="3138"/>
                  </a:lnTo>
                  <a:lnTo>
                    <a:pt x="5117" y="2800"/>
                  </a:lnTo>
                  <a:lnTo>
                    <a:pt x="5503" y="2414"/>
                  </a:lnTo>
                  <a:lnTo>
                    <a:pt x="5793" y="2028"/>
                  </a:lnTo>
                  <a:lnTo>
                    <a:pt x="6034" y="1593"/>
                  </a:lnTo>
                  <a:lnTo>
                    <a:pt x="6179" y="1207"/>
                  </a:lnTo>
                  <a:lnTo>
                    <a:pt x="6227" y="966"/>
                  </a:lnTo>
                  <a:lnTo>
                    <a:pt x="6179" y="773"/>
                  </a:lnTo>
                  <a:lnTo>
                    <a:pt x="6179" y="773"/>
                  </a:lnTo>
                  <a:lnTo>
                    <a:pt x="5600" y="387"/>
                  </a:lnTo>
                  <a:lnTo>
                    <a:pt x="4972" y="1"/>
                  </a:lnTo>
                  <a:lnTo>
                    <a:pt x="4972" y="1"/>
                  </a:lnTo>
                  <a:lnTo>
                    <a:pt x="4296" y="290"/>
                  </a:lnTo>
                  <a:lnTo>
                    <a:pt x="2800" y="918"/>
                  </a:lnTo>
                  <a:lnTo>
                    <a:pt x="1931" y="1352"/>
                  </a:lnTo>
                  <a:lnTo>
                    <a:pt x="1111" y="1738"/>
                  </a:lnTo>
                  <a:lnTo>
                    <a:pt x="435" y="2124"/>
                  </a:lnTo>
                  <a:lnTo>
                    <a:pt x="1" y="246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8"/>
            <p:cNvSpPr/>
            <p:nvPr/>
          </p:nvSpPr>
          <p:spPr>
            <a:xfrm>
              <a:off x="2294350" y="2278275"/>
              <a:ext cx="61575" cy="101375"/>
            </a:xfrm>
            <a:custGeom>
              <a:rect b="b" l="l" r="r" t="t"/>
              <a:pathLst>
                <a:path extrusionOk="0" h="4055" w="2463">
                  <a:moveTo>
                    <a:pt x="1787" y="0"/>
                  </a:moveTo>
                  <a:lnTo>
                    <a:pt x="1497" y="97"/>
                  </a:lnTo>
                  <a:lnTo>
                    <a:pt x="1207" y="242"/>
                  </a:lnTo>
                  <a:lnTo>
                    <a:pt x="870" y="579"/>
                  </a:lnTo>
                  <a:lnTo>
                    <a:pt x="532" y="966"/>
                  </a:lnTo>
                  <a:lnTo>
                    <a:pt x="242" y="1497"/>
                  </a:lnTo>
                  <a:lnTo>
                    <a:pt x="145" y="1786"/>
                  </a:lnTo>
                  <a:lnTo>
                    <a:pt x="49" y="2076"/>
                  </a:lnTo>
                  <a:lnTo>
                    <a:pt x="1" y="2414"/>
                  </a:lnTo>
                  <a:lnTo>
                    <a:pt x="1" y="2752"/>
                  </a:lnTo>
                  <a:lnTo>
                    <a:pt x="97" y="3089"/>
                  </a:lnTo>
                  <a:lnTo>
                    <a:pt x="290" y="3427"/>
                  </a:lnTo>
                  <a:lnTo>
                    <a:pt x="532" y="3717"/>
                  </a:lnTo>
                  <a:lnTo>
                    <a:pt x="870" y="4055"/>
                  </a:lnTo>
                  <a:lnTo>
                    <a:pt x="1014" y="3476"/>
                  </a:lnTo>
                  <a:lnTo>
                    <a:pt x="1207" y="2896"/>
                  </a:lnTo>
                  <a:lnTo>
                    <a:pt x="1449" y="2317"/>
                  </a:lnTo>
                  <a:lnTo>
                    <a:pt x="1738" y="1786"/>
                  </a:lnTo>
                  <a:lnTo>
                    <a:pt x="1690" y="1497"/>
                  </a:lnTo>
                  <a:lnTo>
                    <a:pt x="1642" y="1255"/>
                  </a:lnTo>
                  <a:lnTo>
                    <a:pt x="1690" y="1014"/>
                  </a:lnTo>
                  <a:lnTo>
                    <a:pt x="1787" y="773"/>
                  </a:lnTo>
                  <a:lnTo>
                    <a:pt x="1883" y="531"/>
                  </a:lnTo>
                  <a:lnTo>
                    <a:pt x="2028" y="338"/>
                  </a:lnTo>
                  <a:lnTo>
                    <a:pt x="2221" y="193"/>
                  </a:lnTo>
                  <a:lnTo>
                    <a:pt x="2462" y="48"/>
                  </a:lnTo>
                  <a:lnTo>
                    <a:pt x="212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2294350" y="2278275"/>
              <a:ext cx="61575" cy="101375"/>
            </a:xfrm>
            <a:custGeom>
              <a:rect b="b" l="l" r="r" t="t"/>
              <a:pathLst>
                <a:path extrusionOk="0" fill="none" h="4055" w="2463">
                  <a:moveTo>
                    <a:pt x="1738" y="1786"/>
                  </a:moveTo>
                  <a:lnTo>
                    <a:pt x="1738" y="1786"/>
                  </a:lnTo>
                  <a:lnTo>
                    <a:pt x="1449" y="2317"/>
                  </a:lnTo>
                  <a:lnTo>
                    <a:pt x="1207" y="2896"/>
                  </a:lnTo>
                  <a:lnTo>
                    <a:pt x="1014" y="3476"/>
                  </a:lnTo>
                  <a:lnTo>
                    <a:pt x="870" y="4055"/>
                  </a:lnTo>
                  <a:lnTo>
                    <a:pt x="870" y="4055"/>
                  </a:lnTo>
                  <a:lnTo>
                    <a:pt x="532" y="3717"/>
                  </a:lnTo>
                  <a:lnTo>
                    <a:pt x="290" y="3427"/>
                  </a:lnTo>
                  <a:lnTo>
                    <a:pt x="97" y="3089"/>
                  </a:lnTo>
                  <a:lnTo>
                    <a:pt x="1" y="2752"/>
                  </a:lnTo>
                  <a:lnTo>
                    <a:pt x="1" y="2414"/>
                  </a:lnTo>
                  <a:lnTo>
                    <a:pt x="49" y="2076"/>
                  </a:lnTo>
                  <a:lnTo>
                    <a:pt x="145" y="1786"/>
                  </a:lnTo>
                  <a:lnTo>
                    <a:pt x="242" y="1497"/>
                  </a:lnTo>
                  <a:lnTo>
                    <a:pt x="532" y="966"/>
                  </a:lnTo>
                  <a:lnTo>
                    <a:pt x="870" y="579"/>
                  </a:lnTo>
                  <a:lnTo>
                    <a:pt x="1207" y="242"/>
                  </a:lnTo>
                  <a:lnTo>
                    <a:pt x="1207" y="242"/>
                  </a:lnTo>
                  <a:lnTo>
                    <a:pt x="1497" y="97"/>
                  </a:lnTo>
                  <a:lnTo>
                    <a:pt x="1787" y="0"/>
                  </a:lnTo>
                  <a:lnTo>
                    <a:pt x="2124" y="0"/>
                  </a:lnTo>
                  <a:lnTo>
                    <a:pt x="2462" y="48"/>
                  </a:lnTo>
                  <a:lnTo>
                    <a:pt x="2462" y="48"/>
                  </a:lnTo>
                  <a:lnTo>
                    <a:pt x="2221" y="193"/>
                  </a:lnTo>
                  <a:lnTo>
                    <a:pt x="2028" y="338"/>
                  </a:lnTo>
                  <a:lnTo>
                    <a:pt x="1883" y="531"/>
                  </a:lnTo>
                  <a:lnTo>
                    <a:pt x="1787" y="773"/>
                  </a:lnTo>
                  <a:lnTo>
                    <a:pt x="1690" y="1014"/>
                  </a:lnTo>
                  <a:lnTo>
                    <a:pt x="1642" y="1255"/>
                  </a:lnTo>
                  <a:lnTo>
                    <a:pt x="1690" y="1497"/>
                  </a:lnTo>
                  <a:lnTo>
                    <a:pt x="1738" y="17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2396925" y="2203450"/>
              <a:ext cx="25" cy="10875"/>
            </a:xfrm>
            <a:custGeom>
              <a:rect b="b" l="l" r="r" t="t"/>
              <a:pathLst>
                <a:path extrusionOk="0" h="435" w="1">
                  <a:moveTo>
                    <a:pt x="0" y="1"/>
                  </a:moveTo>
                  <a:lnTo>
                    <a:pt x="0" y="1"/>
                  </a:lnTo>
                  <a:lnTo>
                    <a:pt x="0" y="435"/>
                  </a:lnTo>
                  <a:lnTo>
                    <a:pt x="0" y="435"/>
                  </a:lnTo>
                  <a:lnTo>
                    <a:pt x="0" y="435"/>
                  </a:lnTo>
                  <a:lnTo>
                    <a:pt x="0" y="435"/>
                  </a:lnTo>
                  <a:lnTo>
                    <a:pt x="0"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2396925" y="2203450"/>
              <a:ext cx="25" cy="10875"/>
            </a:xfrm>
            <a:custGeom>
              <a:rect b="b" l="l" r="r" t="t"/>
              <a:pathLst>
                <a:path extrusionOk="0" fill="none" h="435" w="1">
                  <a:moveTo>
                    <a:pt x="0" y="1"/>
                  </a:moveTo>
                  <a:lnTo>
                    <a:pt x="0" y="1"/>
                  </a:lnTo>
                  <a:lnTo>
                    <a:pt x="0" y="435"/>
                  </a:lnTo>
                  <a:lnTo>
                    <a:pt x="0" y="435"/>
                  </a:lnTo>
                  <a:lnTo>
                    <a:pt x="0" y="435"/>
                  </a:lnTo>
                  <a:lnTo>
                    <a:pt x="0" y="435"/>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2394500" y="2134675"/>
              <a:ext cx="64000" cy="79650"/>
            </a:xfrm>
            <a:custGeom>
              <a:rect b="b" l="l" r="r" t="t"/>
              <a:pathLst>
                <a:path extrusionOk="0" h="3186" w="2560">
                  <a:moveTo>
                    <a:pt x="2511" y="0"/>
                  </a:moveTo>
                  <a:lnTo>
                    <a:pt x="1" y="2028"/>
                  </a:lnTo>
                  <a:lnTo>
                    <a:pt x="97" y="2752"/>
                  </a:lnTo>
                  <a:lnTo>
                    <a:pt x="97" y="3186"/>
                  </a:lnTo>
                  <a:lnTo>
                    <a:pt x="484" y="3089"/>
                  </a:lnTo>
                  <a:lnTo>
                    <a:pt x="822" y="2945"/>
                  </a:lnTo>
                  <a:lnTo>
                    <a:pt x="1208" y="2703"/>
                  </a:lnTo>
                  <a:lnTo>
                    <a:pt x="1594" y="2462"/>
                  </a:lnTo>
                  <a:lnTo>
                    <a:pt x="1883" y="2172"/>
                  </a:lnTo>
                  <a:lnTo>
                    <a:pt x="2173" y="1834"/>
                  </a:lnTo>
                  <a:lnTo>
                    <a:pt x="2366" y="1497"/>
                  </a:lnTo>
                  <a:lnTo>
                    <a:pt x="2463" y="1159"/>
                  </a:lnTo>
                  <a:lnTo>
                    <a:pt x="2559" y="580"/>
                  </a:lnTo>
                  <a:lnTo>
                    <a:pt x="2511"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2394500" y="2134675"/>
              <a:ext cx="64000" cy="79650"/>
            </a:xfrm>
            <a:custGeom>
              <a:rect b="b" l="l" r="r" t="t"/>
              <a:pathLst>
                <a:path extrusionOk="0" fill="none" h="3186" w="2560">
                  <a:moveTo>
                    <a:pt x="2511" y="0"/>
                  </a:moveTo>
                  <a:lnTo>
                    <a:pt x="1" y="2028"/>
                  </a:lnTo>
                  <a:lnTo>
                    <a:pt x="1" y="2028"/>
                  </a:lnTo>
                  <a:lnTo>
                    <a:pt x="97" y="2752"/>
                  </a:lnTo>
                  <a:lnTo>
                    <a:pt x="97" y="2752"/>
                  </a:lnTo>
                  <a:lnTo>
                    <a:pt x="97" y="3186"/>
                  </a:lnTo>
                  <a:lnTo>
                    <a:pt x="97" y="3186"/>
                  </a:lnTo>
                  <a:lnTo>
                    <a:pt x="484" y="3089"/>
                  </a:lnTo>
                  <a:lnTo>
                    <a:pt x="822" y="2945"/>
                  </a:lnTo>
                  <a:lnTo>
                    <a:pt x="1208" y="2703"/>
                  </a:lnTo>
                  <a:lnTo>
                    <a:pt x="1594" y="2462"/>
                  </a:lnTo>
                  <a:lnTo>
                    <a:pt x="1883" y="2172"/>
                  </a:lnTo>
                  <a:lnTo>
                    <a:pt x="2173" y="1834"/>
                  </a:lnTo>
                  <a:lnTo>
                    <a:pt x="2366" y="1497"/>
                  </a:lnTo>
                  <a:lnTo>
                    <a:pt x="2463" y="1159"/>
                  </a:lnTo>
                  <a:lnTo>
                    <a:pt x="2463" y="1159"/>
                  </a:lnTo>
                  <a:lnTo>
                    <a:pt x="2559" y="580"/>
                  </a:lnTo>
                  <a:lnTo>
                    <a:pt x="25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2293150" y="1861950"/>
              <a:ext cx="254650" cy="325850"/>
            </a:xfrm>
            <a:custGeom>
              <a:rect b="b" l="l" r="r" t="t"/>
              <a:pathLst>
                <a:path extrusionOk="0" h="13034" w="10186">
                  <a:moveTo>
                    <a:pt x="5600" y="1"/>
                  </a:moveTo>
                  <a:lnTo>
                    <a:pt x="5165" y="49"/>
                  </a:lnTo>
                  <a:lnTo>
                    <a:pt x="4731" y="97"/>
                  </a:lnTo>
                  <a:lnTo>
                    <a:pt x="4296" y="242"/>
                  </a:lnTo>
                  <a:lnTo>
                    <a:pt x="3669" y="483"/>
                  </a:lnTo>
                  <a:lnTo>
                    <a:pt x="3138" y="821"/>
                  </a:lnTo>
                  <a:lnTo>
                    <a:pt x="2607" y="1256"/>
                  </a:lnTo>
                  <a:lnTo>
                    <a:pt x="2124" y="1738"/>
                  </a:lnTo>
                  <a:lnTo>
                    <a:pt x="1738" y="2269"/>
                  </a:lnTo>
                  <a:lnTo>
                    <a:pt x="1352" y="2848"/>
                  </a:lnTo>
                  <a:lnTo>
                    <a:pt x="1014" y="3476"/>
                  </a:lnTo>
                  <a:lnTo>
                    <a:pt x="773" y="4103"/>
                  </a:lnTo>
                  <a:lnTo>
                    <a:pt x="531" y="4779"/>
                  </a:lnTo>
                  <a:lnTo>
                    <a:pt x="338" y="5503"/>
                  </a:lnTo>
                  <a:lnTo>
                    <a:pt x="193" y="6179"/>
                  </a:lnTo>
                  <a:lnTo>
                    <a:pt x="97" y="6903"/>
                  </a:lnTo>
                  <a:lnTo>
                    <a:pt x="49" y="7579"/>
                  </a:lnTo>
                  <a:lnTo>
                    <a:pt x="0" y="8255"/>
                  </a:lnTo>
                  <a:lnTo>
                    <a:pt x="0" y="8882"/>
                  </a:lnTo>
                  <a:lnTo>
                    <a:pt x="49" y="9461"/>
                  </a:lnTo>
                  <a:lnTo>
                    <a:pt x="193" y="10089"/>
                  </a:lnTo>
                  <a:lnTo>
                    <a:pt x="387" y="10668"/>
                  </a:lnTo>
                  <a:lnTo>
                    <a:pt x="628" y="11199"/>
                  </a:lnTo>
                  <a:lnTo>
                    <a:pt x="966" y="11633"/>
                  </a:lnTo>
                  <a:lnTo>
                    <a:pt x="1352" y="12019"/>
                  </a:lnTo>
                  <a:lnTo>
                    <a:pt x="1786" y="12357"/>
                  </a:lnTo>
                  <a:lnTo>
                    <a:pt x="2221" y="12647"/>
                  </a:lnTo>
                  <a:lnTo>
                    <a:pt x="2752" y="12840"/>
                  </a:lnTo>
                  <a:lnTo>
                    <a:pt x="3283" y="12985"/>
                  </a:lnTo>
                  <a:lnTo>
                    <a:pt x="3862" y="13033"/>
                  </a:lnTo>
                  <a:lnTo>
                    <a:pt x="4441" y="13033"/>
                  </a:lnTo>
                  <a:lnTo>
                    <a:pt x="5020" y="12937"/>
                  </a:lnTo>
                  <a:lnTo>
                    <a:pt x="5600" y="12743"/>
                  </a:lnTo>
                  <a:lnTo>
                    <a:pt x="6179" y="12502"/>
                  </a:lnTo>
                  <a:lnTo>
                    <a:pt x="6758" y="12213"/>
                  </a:lnTo>
                  <a:lnTo>
                    <a:pt x="7337" y="11778"/>
                  </a:lnTo>
                  <a:lnTo>
                    <a:pt x="7965" y="11151"/>
                  </a:lnTo>
                  <a:lnTo>
                    <a:pt x="8496" y="10571"/>
                  </a:lnTo>
                  <a:lnTo>
                    <a:pt x="8882" y="9896"/>
                  </a:lnTo>
                  <a:lnTo>
                    <a:pt x="9220" y="9220"/>
                  </a:lnTo>
                  <a:lnTo>
                    <a:pt x="9461" y="8448"/>
                  </a:lnTo>
                  <a:lnTo>
                    <a:pt x="9654" y="7531"/>
                  </a:lnTo>
                  <a:lnTo>
                    <a:pt x="10089" y="5310"/>
                  </a:lnTo>
                  <a:lnTo>
                    <a:pt x="10185" y="4731"/>
                  </a:lnTo>
                  <a:lnTo>
                    <a:pt x="10185" y="4103"/>
                  </a:lnTo>
                  <a:lnTo>
                    <a:pt x="10089" y="3524"/>
                  </a:lnTo>
                  <a:lnTo>
                    <a:pt x="9944" y="2945"/>
                  </a:lnTo>
                  <a:lnTo>
                    <a:pt x="9751" y="2511"/>
                  </a:lnTo>
                  <a:lnTo>
                    <a:pt x="9558" y="2124"/>
                  </a:lnTo>
                  <a:lnTo>
                    <a:pt x="9316" y="1738"/>
                  </a:lnTo>
                  <a:lnTo>
                    <a:pt x="9027" y="1449"/>
                  </a:lnTo>
                  <a:lnTo>
                    <a:pt x="8737" y="1111"/>
                  </a:lnTo>
                  <a:lnTo>
                    <a:pt x="8399" y="869"/>
                  </a:lnTo>
                  <a:lnTo>
                    <a:pt x="8061" y="628"/>
                  </a:lnTo>
                  <a:lnTo>
                    <a:pt x="7675" y="435"/>
                  </a:lnTo>
                  <a:lnTo>
                    <a:pt x="7289" y="242"/>
                  </a:lnTo>
                  <a:lnTo>
                    <a:pt x="6903" y="145"/>
                  </a:lnTo>
                  <a:lnTo>
                    <a:pt x="6468" y="49"/>
                  </a:lnTo>
                  <a:lnTo>
                    <a:pt x="6034"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2477775" y="1876425"/>
              <a:ext cx="92950" cy="177425"/>
            </a:xfrm>
            <a:custGeom>
              <a:rect b="b" l="l" r="r" t="t"/>
              <a:pathLst>
                <a:path extrusionOk="0" h="7097" w="3718">
                  <a:moveTo>
                    <a:pt x="1400" y="1"/>
                  </a:moveTo>
                  <a:lnTo>
                    <a:pt x="1014" y="49"/>
                  </a:lnTo>
                  <a:lnTo>
                    <a:pt x="676" y="194"/>
                  </a:lnTo>
                  <a:lnTo>
                    <a:pt x="242" y="339"/>
                  </a:lnTo>
                  <a:lnTo>
                    <a:pt x="97" y="870"/>
                  </a:lnTo>
                  <a:lnTo>
                    <a:pt x="0" y="1352"/>
                  </a:lnTo>
                  <a:lnTo>
                    <a:pt x="0" y="1787"/>
                  </a:lnTo>
                  <a:lnTo>
                    <a:pt x="0" y="2221"/>
                  </a:lnTo>
                  <a:lnTo>
                    <a:pt x="97" y="2656"/>
                  </a:lnTo>
                  <a:lnTo>
                    <a:pt x="194" y="3042"/>
                  </a:lnTo>
                  <a:lnTo>
                    <a:pt x="531" y="3862"/>
                  </a:lnTo>
                  <a:lnTo>
                    <a:pt x="918" y="4635"/>
                  </a:lnTo>
                  <a:lnTo>
                    <a:pt x="1304" y="5407"/>
                  </a:lnTo>
                  <a:lnTo>
                    <a:pt x="1690" y="6227"/>
                  </a:lnTo>
                  <a:lnTo>
                    <a:pt x="1835" y="6662"/>
                  </a:lnTo>
                  <a:lnTo>
                    <a:pt x="1931" y="7096"/>
                  </a:lnTo>
                  <a:lnTo>
                    <a:pt x="2173" y="6903"/>
                  </a:lnTo>
                  <a:lnTo>
                    <a:pt x="2366" y="6710"/>
                  </a:lnTo>
                  <a:lnTo>
                    <a:pt x="2752" y="6227"/>
                  </a:lnTo>
                  <a:lnTo>
                    <a:pt x="3090" y="5648"/>
                  </a:lnTo>
                  <a:lnTo>
                    <a:pt x="3379" y="5021"/>
                  </a:lnTo>
                  <a:lnTo>
                    <a:pt x="3572" y="4345"/>
                  </a:lnTo>
                  <a:lnTo>
                    <a:pt x="3669" y="3669"/>
                  </a:lnTo>
                  <a:lnTo>
                    <a:pt x="3717" y="2994"/>
                  </a:lnTo>
                  <a:lnTo>
                    <a:pt x="3717" y="2318"/>
                  </a:lnTo>
                  <a:lnTo>
                    <a:pt x="3572" y="1690"/>
                  </a:lnTo>
                  <a:lnTo>
                    <a:pt x="3379" y="1159"/>
                  </a:lnTo>
                  <a:lnTo>
                    <a:pt x="3283" y="870"/>
                  </a:lnTo>
                  <a:lnTo>
                    <a:pt x="3090" y="677"/>
                  </a:lnTo>
                  <a:lnTo>
                    <a:pt x="2945" y="484"/>
                  </a:lnTo>
                  <a:lnTo>
                    <a:pt x="2752" y="290"/>
                  </a:lnTo>
                  <a:lnTo>
                    <a:pt x="2510" y="194"/>
                  </a:lnTo>
                  <a:lnTo>
                    <a:pt x="2269" y="49"/>
                  </a:lnTo>
                  <a:lnTo>
                    <a:pt x="198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2482600" y="1954875"/>
              <a:ext cx="74850" cy="44675"/>
            </a:xfrm>
            <a:custGeom>
              <a:rect b="b" l="l" r="r" t="t"/>
              <a:pathLst>
                <a:path extrusionOk="0" h="1787" w="2994">
                  <a:moveTo>
                    <a:pt x="2366" y="193"/>
                  </a:moveTo>
                  <a:lnTo>
                    <a:pt x="2559" y="242"/>
                  </a:lnTo>
                  <a:lnTo>
                    <a:pt x="2704" y="338"/>
                  </a:lnTo>
                  <a:lnTo>
                    <a:pt x="2752" y="483"/>
                  </a:lnTo>
                  <a:lnTo>
                    <a:pt x="2800" y="628"/>
                  </a:lnTo>
                  <a:lnTo>
                    <a:pt x="2752" y="773"/>
                  </a:lnTo>
                  <a:lnTo>
                    <a:pt x="2655" y="917"/>
                  </a:lnTo>
                  <a:lnTo>
                    <a:pt x="2511" y="1014"/>
                  </a:lnTo>
                  <a:lnTo>
                    <a:pt x="725" y="1593"/>
                  </a:lnTo>
                  <a:lnTo>
                    <a:pt x="532" y="1593"/>
                  </a:lnTo>
                  <a:lnTo>
                    <a:pt x="387" y="1545"/>
                  </a:lnTo>
                  <a:lnTo>
                    <a:pt x="290" y="1448"/>
                  </a:lnTo>
                  <a:lnTo>
                    <a:pt x="194" y="1304"/>
                  </a:lnTo>
                  <a:lnTo>
                    <a:pt x="194" y="1159"/>
                  </a:lnTo>
                  <a:lnTo>
                    <a:pt x="242" y="1014"/>
                  </a:lnTo>
                  <a:lnTo>
                    <a:pt x="338" y="869"/>
                  </a:lnTo>
                  <a:lnTo>
                    <a:pt x="483" y="821"/>
                  </a:lnTo>
                  <a:lnTo>
                    <a:pt x="2269" y="242"/>
                  </a:lnTo>
                  <a:lnTo>
                    <a:pt x="2366" y="193"/>
                  </a:lnTo>
                  <a:close/>
                  <a:moveTo>
                    <a:pt x="2221" y="0"/>
                  </a:moveTo>
                  <a:lnTo>
                    <a:pt x="435" y="628"/>
                  </a:lnTo>
                  <a:lnTo>
                    <a:pt x="194" y="724"/>
                  </a:lnTo>
                  <a:lnTo>
                    <a:pt x="49" y="917"/>
                  </a:lnTo>
                  <a:lnTo>
                    <a:pt x="1" y="1110"/>
                  </a:lnTo>
                  <a:lnTo>
                    <a:pt x="49" y="1352"/>
                  </a:lnTo>
                  <a:lnTo>
                    <a:pt x="145" y="1593"/>
                  </a:lnTo>
                  <a:lnTo>
                    <a:pt x="338" y="1738"/>
                  </a:lnTo>
                  <a:lnTo>
                    <a:pt x="435" y="1786"/>
                  </a:lnTo>
                  <a:lnTo>
                    <a:pt x="580" y="1786"/>
                  </a:lnTo>
                  <a:lnTo>
                    <a:pt x="773" y="1738"/>
                  </a:lnTo>
                  <a:lnTo>
                    <a:pt x="2607" y="1159"/>
                  </a:lnTo>
                  <a:lnTo>
                    <a:pt x="2800" y="1062"/>
                  </a:lnTo>
                  <a:lnTo>
                    <a:pt x="2945" y="869"/>
                  </a:lnTo>
                  <a:lnTo>
                    <a:pt x="2993" y="628"/>
                  </a:lnTo>
                  <a:lnTo>
                    <a:pt x="2993" y="386"/>
                  </a:lnTo>
                  <a:lnTo>
                    <a:pt x="2848" y="193"/>
                  </a:lnTo>
                  <a:lnTo>
                    <a:pt x="2655" y="49"/>
                  </a:lnTo>
                  <a:lnTo>
                    <a:pt x="24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2394500" y="1995900"/>
              <a:ext cx="16925" cy="25375"/>
            </a:xfrm>
            <a:custGeom>
              <a:rect b="b" l="l" r="r" t="t"/>
              <a:pathLst>
                <a:path extrusionOk="0" h="1015" w="677">
                  <a:moveTo>
                    <a:pt x="291" y="0"/>
                  </a:moveTo>
                  <a:lnTo>
                    <a:pt x="146" y="145"/>
                  </a:lnTo>
                  <a:lnTo>
                    <a:pt x="49" y="290"/>
                  </a:lnTo>
                  <a:lnTo>
                    <a:pt x="1" y="483"/>
                  </a:lnTo>
                  <a:lnTo>
                    <a:pt x="1" y="676"/>
                  </a:lnTo>
                  <a:lnTo>
                    <a:pt x="49" y="869"/>
                  </a:lnTo>
                  <a:lnTo>
                    <a:pt x="146" y="966"/>
                  </a:lnTo>
                  <a:lnTo>
                    <a:pt x="291" y="1014"/>
                  </a:lnTo>
                  <a:lnTo>
                    <a:pt x="387" y="1014"/>
                  </a:lnTo>
                  <a:lnTo>
                    <a:pt x="532" y="869"/>
                  </a:lnTo>
                  <a:lnTo>
                    <a:pt x="628" y="724"/>
                  </a:lnTo>
                  <a:lnTo>
                    <a:pt x="677" y="531"/>
                  </a:lnTo>
                  <a:lnTo>
                    <a:pt x="677" y="338"/>
                  </a:lnTo>
                  <a:lnTo>
                    <a:pt x="628" y="145"/>
                  </a:lnTo>
                  <a:lnTo>
                    <a:pt x="532" y="49"/>
                  </a:lnTo>
                  <a:lnTo>
                    <a:pt x="4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2308825" y="1991075"/>
              <a:ext cx="16925" cy="25350"/>
            </a:xfrm>
            <a:custGeom>
              <a:rect b="b" l="l" r="r" t="t"/>
              <a:pathLst>
                <a:path extrusionOk="0" h="1014" w="677">
                  <a:moveTo>
                    <a:pt x="242" y="0"/>
                  </a:moveTo>
                  <a:lnTo>
                    <a:pt x="146" y="97"/>
                  </a:lnTo>
                  <a:lnTo>
                    <a:pt x="49" y="290"/>
                  </a:lnTo>
                  <a:lnTo>
                    <a:pt x="1" y="483"/>
                  </a:lnTo>
                  <a:lnTo>
                    <a:pt x="1" y="676"/>
                  </a:lnTo>
                  <a:lnTo>
                    <a:pt x="49" y="869"/>
                  </a:lnTo>
                  <a:lnTo>
                    <a:pt x="97" y="966"/>
                  </a:lnTo>
                  <a:lnTo>
                    <a:pt x="242" y="1014"/>
                  </a:lnTo>
                  <a:lnTo>
                    <a:pt x="387" y="966"/>
                  </a:lnTo>
                  <a:lnTo>
                    <a:pt x="484" y="869"/>
                  </a:lnTo>
                  <a:lnTo>
                    <a:pt x="580" y="724"/>
                  </a:lnTo>
                  <a:lnTo>
                    <a:pt x="628" y="531"/>
                  </a:lnTo>
                  <a:lnTo>
                    <a:pt x="677" y="338"/>
                  </a:lnTo>
                  <a:lnTo>
                    <a:pt x="628" y="145"/>
                  </a:lnTo>
                  <a:lnTo>
                    <a:pt x="532" y="49"/>
                  </a:lnTo>
                  <a:lnTo>
                    <a:pt x="38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2305225" y="1985050"/>
              <a:ext cx="15700" cy="8450"/>
            </a:xfrm>
            <a:custGeom>
              <a:rect b="b" l="l" r="r" t="t"/>
              <a:pathLst>
                <a:path extrusionOk="0" h="338" w="628">
                  <a:moveTo>
                    <a:pt x="0" y="0"/>
                  </a:moveTo>
                  <a:lnTo>
                    <a:pt x="48" y="97"/>
                  </a:lnTo>
                  <a:lnTo>
                    <a:pt x="145" y="241"/>
                  </a:lnTo>
                  <a:lnTo>
                    <a:pt x="241" y="290"/>
                  </a:lnTo>
                  <a:lnTo>
                    <a:pt x="386" y="338"/>
                  </a:lnTo>
                  <a:lnTo>
                    <a:pt x="483" y="338"/>
                  </a:lnTo>
                  <a:lnTo>
                    <a:pt x="628" y="241"/>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2316075" y="2017625"/>
              <a:ext cx="31400" cy="50700"/>
            </a:xfrm>
            <a:custGeom>
              <a:rect b="b" l="l" r="r" t="t"/>
              <a:pathLst>
                <a:path extrusionOk="0" h="2028" w="1256">
                  <a:moveTo>
                    <a:pt x="1255" y="0"/>
                  </a:moveTo>
                  <a:lnTo>
                    <a:pt x="966" y="483"/>
                  </a:lnTo>
                  <a:lnTo>
                    <a:pt x="676" y="917"/>
                  </a:lnTo>
                  <a:lnTo>
                    <a:pt x="338" y="1352"/>
                  </a:lnTo>
                  <a:lnTo>
                    <a:pt x="1" y="1738"/>
                  </a:lnTo>
                  <a:lnTo>
                    <a:pt x="194" y="1883"/>
                  </a:lnTo>
                  <a:lnTo>
                    <a:pt x="435" y="1979"/>
                  </a:lnTo>
                  <a:lnTo>
                    <a:pt x="725" y="2028"/>
                  </a:lnTo>
                  <a:lnTo>
                    <a:pt x="966" y="2028"/>
                  </a:lnTo>
                  <a:lnTo>
                    <a:pt x="1255" y="0"/>
                  </a:ln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2363125" y="2073125"/>
              <a:ext cx="54350" cy="24150"/>
            </a:xfrm>
            <a:custGeom>
              <a:rect b="b" l="l" r="r" t="t"/>
              <a:pathLst>
                <a:path extrusionOk="0" h="966" w="2174">
                  <a:moveTo>
                    <a:pt x="2077" y="1"/>
                  </a:moveTo>
                  <a:lnTo>
                    <a:pt x="2028" y="49"/>
                  </a:lnTo>
                  <a:lnTo>
                    <a:pt x="1835" y="242"/>
                  </a:lnTo>
                  <a:lnTo>
                    <a:pt x="1642" y="387"/>
                  </a:lnTo>
                  <a:lnTo>
                    <a:pt x="1401" y="532"/>
                  </a:lnTo>
                  <a:lnTo>
                    <a:pt x="1159" y="628"/>
                  </a:lnTo>
                  <a:lnTo>
                    <a:pt x="918" y="725"/>
                  </a:lnTo>
                  <a:lnTo>
                    <a:pt x="628" y="773"/>
                  </a:lnTo>
                  <a:lnTo>
                    <a:pt x="387" y="821"/>
                  </a:lnTo>
                  <a:lnTo>
                    <a:pt x="49" y="821"/>
                  </a:lnTo>
                  <a:lnTo>
                    <a:pt x="1" y="869"/>
                  </a:lnTo>
                  <a:lnTo>
                    <a:pt x="1" y="966"/>
                  </a:lnTo>
                  <a:lnTo>
                    <a:pt x="532" y="966"/>
                  </a:lnTo>
                  <a:lnTo>
                    <a:pt x="1015" y="869"/>
                  </a:lnTo>
                  <a:lnTo>
                    <a:pt x="1401" y="725"/>
                  </a:lnTo>
                  <a:lnTo>
                    <a:pt x="1787" y="483"/>
                  </a:lnTo>
                  <a:lnTo>
                    <a:pt x="2173" y="145"/>
                  </a:lnTo>
                  <a:lnTo>
                    <a:pt x="2173" y="97"/>
                  </a:lnTo>
                  <a:lnTo>
                    <a:pt x="2173" y="49"/>
                  </a:lnTo>
                  <a:lnTo>
                    <a:pt x="2125" y="49"/>
                  </a:lnTo>
                  <a:lnTo>
                    <a:pt x="207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2494675" y="2012800"/>
              <a:ext cx="68800" cy="79650"/>
            </a:xfrm>
            <a:custGeom>
              <a:rect b="b" l="l" r="r" t="t"/>
              <a:pathLst>
                <a:path extrusionOk="0" h="3186" w="2752">
                  <a:moveTo>
                    <a:pt x="1834" y="0"/>
                  </a:moveTo>
                  <a:lnTo>
                    <a:pt x="1545" y="48"/>
                  </a:lnTo>
                  <a:lnTo>
                    <a:pt x="1255" y="193"/>
                  </a:lnTo>
                  <a:lnTo>
                    <a:pt x="1014" y="386"/>
                  </a:lnTo>
                  <a:lnTo>
                    <a:pt x="773" y="628"/>
                  </a:lnTo>
                  <a:lnTo>
                    <a:pt x="531" y="917"/>
                  </a:lnTo>
                  <a:lnTo>
                    <a:pt x="338" y="1207"/>
                  </a:lnTo>
                  <a:lnTo>
                    <a:pt x="193" y="1497"/>
                  </a:lnTo>
                  <a:lnTo>
                    <a:pt x="49" y="1834"/>
                  </a:lnTo>
                  <a:lnTo>
                    <a:pt x="0" y="2124"/>
                  </a:lnTo>
                  <a:lnTo>
                    <a:pt x="0" y="2414"/>
                  </a:lnTo>
                  <a:lnTo>
                    <a:pt x="49" y="2703"/>
                  </a:lnTo>
                  <a:lnTo>
                    <a:pt x="145" y="2945"/>
                  </a:lnTo>
                  <a:lnTo>
                    <a:pt x="290" y="3089"/>
                  </a:lnTo>
                  <a:lnTo>
                    <a:pt x="531" y="3186"/>
                  </a:lnTo>
                  <a:lnTo>
                    <a:pt x="821" y="3186"/>
                  </a:lnTo>
                  <a:lnTo>
                    <a:pt x="1304" y="3089"/>
                  </a:lnTo>
                  <a:lnTo>
                    <a:pt x="1738" y="2848"/>
                  </a:lnTo>
                  <a:lnTo>
                    <a:pt x="2124" y="2558"/>
                  </a:lnTo>
                  <a:lnTo>
                    <a:pt x="2414" y="2172"/>
                  </a:lnTo>
                  <a:lnTo>
                    <a:pt x="2558" y="1883"/>
                  </a:lnTo>
                  <a:lnTo>
                    <a:pt x="2703" y="1593"/>
                  </a:lnTo>
                  <a:lnTo>
                    <a:pt x="2752" y="1255"/>
                  </a:lnTo>
                  <a:lnTo>
                    <a:pt x="2752" y="966"/>
                  </a:lnTo>
                  <a:lnTo>
                    <a:pt x="2655" y="676"/>
                  </a:lnTo>
                  <a:lnTo>
                    <a:pt x="2558" y="435"/>
                  </a:lnTo>
                  <a:lnTo>
                    <a:pt x="2365" y="193"/>
                  </a:lnTo>
                  <a:lnTo>
                    <a:pt x="2124" y="48"/>
                  </a:lnTo>
                  <a:lnTo>
                    <a:pt x="183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2503125" y="2075550"/>
              <a:ext cx="41050" cy="41050"/>
            </a:xfrm>
            <a:custGeom>
              <a:rect b="b" l="l" r="r" t="t"/>
              <a:pathLst>
                <a:path extrusionOk="0" h="1642" w="1642">
                  <a:moveTo>
                    <a:pt x="676" y="0"/>
                  </a:moveTo>
                  <a:lnTo>
                    <a:pt x="531" y="48"/>
                  </a:lnTo>
                  <a:lnTo>
                    <a:pt x="386" y="145"/>
                  </a:lnTo>
                  <a:lnTo>
                    <a:pt x="241" y="241"/>
                  </a:lnTo>
                  <a:lnTo>
                    <a:pt x="145" y="386"/>
                  </a:lnTo>
                  <a:lnTo>
                    <a:pt x="48" y="483"/>
                  </a:lnTo>
                  <a:lnTo>
                    <a:pt x="0" y="676"/>
                  </a:lnTo>
                  <a:lnTo>
                    <a:pt x="0" y="821"/>
                  </a:lnTo>
                  <a:lnTo>
                    <a:pt x="0" y="1014"/>
                  </a:lnTo>
                  <a:lnTo>
                    <a:pt x="48" y="1159"/>
                  </a:lnTo>
                  <a:lnTo>
                    <a:pt x="145" y="1303"/>
                  </a:lnTo>
                  <a:lnTo>
                    <a:pt x="241" y="1400"/>
                  </a:lnTo>
                  <a:lnTo>
                    <a:pt x="386" y="1496"/>
                  </a:lnTo>
                  <a:lnTo>
                    <a:pt x="531" y="1593"/>
                  </a:lnTo>
                  <a:lnTo>
                    <a:pt x="676" y="1641"/>
                  </a:lnTo>
                  <a:lnTo>
                    <a:pt x="1014" y="1641"/>
                  </a:lnTo>
                  <a:lnTo>
                    <a:pt x="1159" y="1593"/>
                  </a:lnTo>
                  <a:lnTo>
                    <a:pt x="1303" y="1496"/>
                  </a:lnTo>
                  <a:lnTo>
                    <a:pt x="1400" y="1400"/>
                  </a:lnTo>
                  <a:lnTo>
                    <a:pt x="1496" y="1303"/>
                  </a:lnTo>
                  <a:lnTo>
                    <a:pt x="1593" y="1159"/>
                  </a:lnTo>
                  <a:lnTo>
                    <a:pt x="1641" y="1014"/>
                  </a:lnTo>
                  <a:lnTo>
                    <a:pt x="1641" y="821"/>
                  </a:lnTo>
                  <a:lnTo>
                    <a:pt x="1641" y="676"/>
                  </a:lnTo>
                  <a:lnTo>
                    <a:pt x="1593" y="483"/>
                  </a:lnTo>
                  <a:lnTo>
                    <a:pt x="1496" y="386"/>
                  </a:lnTo>
                  <a:lnTo>
                    <a:pt x="1400" y="241"/>
                  </a:lnTo>
                  <a:lnTo>
                    <a:pt x="1303" y="145"/>
                  </a:lnTo>
                  <a:lnTo>
                    <a:pt x="1159" y="48"/>
                  </a:lnTo>
                  <a:lnTo>
                    <a:pt x="10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2402950" y="1947625"/>
              <a:ext cx="39850" cy="20550"/>
            </a:xfrm>
            <a:custGeom>
              <a:rect b="b" l="l" r="r" t="t"/>
              <a:pathLst>
                <a:path extrusionOk="0" h="822" w="1594">
                  <a:moveTo>
                    <a:pt x="146" y="1"/>
                  </a:moveTo>
                  <a:lnTo>
                    <a:pt x="49" y="49"/>
                  </a:lnTo>
                  <a:lnTo>
                    <a:pt x="1" y="194"/>
                  </a:lnTo>
                  <a:lnTo>
                    <a:pt x="97" y="290"/>
                  </a:lnTo>
                  <a:lnTo>
                    <a:pt x="194" y="339"/>
                  </a:lnTo>
                  <a:lnTo>
                    <a:pt x="484" y="339"/>
                  </a:lnTo>
                  <a:lnTo>
                    <a:pt x="821" y="387"/>
                  </a:lnTo>
                  <a:lnTo>
                    <a:pt x="1063" y="532"/>
                  </a:lnTo>
                  <a:lnTo>
                    <a:pt x="1304" y="725"/>
                  </a:lnTo>
                  <a:lnTo>
                    <a:pt x="1401" y="821"/>
                  </a:lnTo>
                  <a:lnTo>
                    <a:pt x="1545" y="773"/>
                  </a:lnTo>
                  <a:lnTo>
                    <a:pt x="1594" y="628"/>
                  </a:lnTo>
                  <a:lnTo>
                    <a:pt x="1545" y="532"/>
                  </a:lnTo>
                  <a:lnTo>
                    <a:pt x="1256" y="242"/>
                  </a:lnTo>
                  <a:lnTo>
                    <a:pt x="918" y="97"/>
                  </a:lnTo>
                  <a:lnTo>
                    <a:pt x="53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2296775" y="1936775"/>
              <a:ext cx="38625" cy="25350"/>
            </a:xfrm>
            <a:custGeom>
              <a:rect b="b" l="l" r="r" t="t"/>
              <a:pathLst>
                <a:path extrusionOk="0" h="1014" w="1545">
                  <a:moveTo>
                    <a:pt x="1400" y="0"/>
                  </a:moveTo>
                  <a:lnTo>
                    <a:pt x="1014" y="49"/>
                  </a:lnTo>
                  <a:lnTo>
                    <a:pt x="628" y="193"/>
                  </a:lnTo>
                  <a:lnTo>
                    <a:pt x="290" y="435"/>
                  </a:lnTo>
                  <a:lnTo>
                    <a:pt x="0" y="724"/>
                  </a:lnTo>
                  <a:lnTo>
                    <a:pt x="0" y="869"/>
                  </a:lnTo>
                  <a:lnTo>
                    <a:pt x="48" y="966"/>
                  </a:lnTo>
                  <a:lnTo>
                    <a:pt x="145" y="1014"/>
                  </a:lnTo>
                  <a:lnTo>
                    <a:pt x="290" y="917"/>
                  </a:lnTo>
                  <a:lnTo>
                    <a:pt x="483" y="676"/>
                  </a:lnTo>
                  <a:lnTo>
                    <a:pt x="773" y="531"/>
                  </a:lnTo>
                  <a:lnTo>
                    <a:pt x="1062" y="386"/>
                  </a:lnTo>
                  <a:lnTo>
                    <a:pt x="1352" y="338"/>
                  </a:lnTo>
                  <a:lnTo>
                    <a:pt x="1497" y="290"/>
                  </a:lnTo>
                  <a:lnTo>
                    <a:pt x="1545" y="193"/>
                  </a:lnTo>
                  <a:lnTo>
                    <a:pt x="1545" y="145"/>
                  </a:lnTo>
                  <a:lnTo>
                    <a:pt x="1497" y="49"/>
                  </a:lnTo>
                  <a:lnTo>
                    <a:pt x="140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2390900" y="1989875"/>
              <a:ext cx="15700" cy="8450"/>
            </a:xfrm>
            <a:custGeom>
              <a:rect b="b" l="l" r="r" t="t"/>
              <a:pathLst>
                <a:path extrusionOk="0" h="338" w="628">
                  <a:moveTo>
                    <a:pt x="0" y="0"/>
                  </a:moveTo>
                  <a:lnTo>
                    <a:pt x="48" y="97"/>
                  </a:lnTo>
                  <a:lnTo>
                    <a:pt x="193" y="241"/>
                  </a:lnTo>
                  <a:lnTo>
                    <a:pt x="290" y="290"/>
                  </a:lnTo>
                  <a:lnTo>
                    <a:pt x="386" y="338"/>
                  </a:lnTo>
                  <a:lnTo>
                    <a:pt x="531" y="338"/>
                  </a:lnTo>
                  <a:lnTo>
                    <a:pt x="628" y="241"/>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2417450" y="2266200"/>
              <a:ext cx="313750" cy="1550650"/>
            </a:xfrm>
            <a:custGeom>
              <a:rect b="b" l="l" r="r" t="t"/>
              <a:pathLst>
                <a:path extrusionOk="0" h="62026" w="12550">
                  <a:moveTo>
                    <a:pt x="4489" y="1"/>
                  </a:moveTo>
                  <a:lnTo>
                    <a:pt x="4344" y="145"/>
                  </a:lnTo>
                  <a:lnTo>
                    <a:pt x="4199" y="338"/>
                  </a:lnTo>
                  <a:lnTo>
                    <a:pt x="3862" y="918"/>
                  </a:lnTo>
                  <a:lnTo>
                    <a:pt x="3524" y="1690"/>
                  </a:lnTo>
                  <a:lnTo>
                    <a:pt x="3234" y="2752"/>
                  </a:lnTo>
                  <a:lnTo>
                    <a:pt x="2896" y="4007"/>
                  </a:lnTo>
                  <a:lnTo>
                    <a:pt x="2558" y="5455"/>
                  </a:lnTo>
                  <a:lnTo>
                    <a:pt x="2269" y="7144"/>
                  </a:lnTo>
                  <a:lnTo>
                    <a:pt x="1931" y="9027"/>
                  </a:lnTo>
                  <a:lnTo>
                    <a:pt x="1641" y="11102"/>
                  </a:lnTo>
                  <a:lnTo>
                    <a:pt x="1352" y="13323"/>
                  </a:lnTo>
                  <a:lnTo>
                    <a:pt x="1110" y="15784"/>
                  </a:lnTo>
                  <a:lnTo>
                    <a:pt x="869" y="18391"/>
                  </a:lnTo>
                  <a:lnTo>
                    <a:pt x="628" y="21142"/>
                  </a:lnTo>
                  <a:lnTo>
                    <a:pt x="434" y="24038"/>
                  </a:lnTo>
                  <a:lnTo>
                    <a:pt x="290" y="27127"/>
                  </a:lnTo>
                  <a:lnTo>
                    <a:pt x="145" y="30361"/>
                  </a:lnTo>
                  <a:lnTo>
                    <a:pt x="48" y="34319"/>
                  </a:lnTo>
                  <a:lnTo>
                    <a:pt x="0" y="38277"/>
                  </a:lnTo>
                  <a:lnTo>
                    <a:pt x="48" y="42235"/>
                  </a:lnTo>
                  <a:lnTo>
                    <a:pt x="145" y="46193"/>
                  </a:lnTo>
                  <a:lnTo>
                    <a:pt x="290" y="50151"/>
                  </a:lnTo>
                  <a:lnTo>
                    <a:pt x="531" y="54109"/>
                  </a:lnTo>
                  <a:lnTo>
                    <a:pt x="869" y="58067"/>
                  </a:lnTo>
                  <a:lnTo>
                    <a:pt x="1207" y="62025"/>
                  </a:lnTo>
                  <a:lnTo>
                    <a:pt x="2365" y="60770"/>
                  </a:lnTo>
                  <a:lnTo>
                    <a:pt x="3668" y="59467"/>
                  </a:lnTo>
                  <a:lnTo>
                    <a:pt x="5261" y="57874"/>
                  </a:lnTo>
                  <a:lnTo>
                    <a:pt x="7047" y="56233"/>
                  </a:lnTo>
                  <a:lnTo>
                    <a:pt x="8013" y="55364"/>
                  </a:lnTo>
                  <a:lnTo>
                    <a:pt x="8978" y="54592"/>
                  </a:lnTo>
                  <a:lnTo>
                    <a:pt x="9895" y="53820"/>
                  </a:lnTo>
                  <a:lnTo>
                    <a:pt x="10812" y="53144"/>
                  </a:lnTo>
                  <a:lnTo>
                    <a:pt x="11729" y="52565"/>
                  </a:lnTo>
                  <a:lnTo>
                    <a:pt x="12550" y="52082"/>
                  </a:lnTo>
                  <a:lnTo>
                    <a:pt x="12550" y="49089"/>
                  </a:lnTo>
                  <a:lnTo>
                    <a:pt x="12453" y="46193"/>
                  </a:lnTo>
                  <a:lnTo>
                    <a:pt x="12309" y="43442"/>
                  </a:lnTo>
                  <a:lnTo>
                    <a:pt x="12067" y="40836"/>
                  </a:lnTo>
                  <a:lnTo>
                    <a:pt x="11826" y="38326"/>
                  </a:lnTo>
                  <a:lnTo>
                    <a:pt x="11536" y="36009"/>
                  </a:lnTo>
                  <a:lnTo>
                    <a:pt x="11247" y="33788"/>
                  </a:lnTo>
                  <a:lnTo>
                    <a:pt x="10957" y="31713"/>
                  </a:lnTo>
                  <a:lnTo>
                    <a:pt x="10378" y="27996"/>
                  </a:lnTo>
                  <a:lnTo>
                    <a:pt x="9895" y="24859"/>
                  </a:lnTo>
                  <a:lnTo>
                    <a:pt x="9702" y="23507"/>
                  </a:lnTo>
                  <a:lnTo>
                    <a:pt x="9606" y="22349"/>
                  </a:lnTo>
                  <a:lnTo>
                    <a:pt x="9557" y="21335"/>
                  </a:lnTo>
                  <a:lnTo>
                    <a:pt x="9606" y="20466"/>
                  </a:lnTo>
                  <a:lnTo>
                    <a:pt x="9799" y="18632"/>
                  </a:lnTo>
                  <a:lnTo>
                    <a:pt x="10136" y="16267"/>
                  </a:lnTo>
                  <a:lnTo>
                    <a:pt x="10523" y="13660"/>
                  </a:lnTo>
                  <a:lnTo>
                    <a:pt x="10860" y="10909"/>
                  </a:lnTo>
                  <a:lnTo>
                    <a:pt x="11005" y="9558"/>
                  </a:lnTo>
                  <a:lnTo>
                    <a:pt x="11102" y="8254"/>
                  </a:lnTo>
                  <a:lnTo>
                    <a:pt x="11150" y="7048"/>
                  </a:lnTo>
                  <a:lnTo>
                    <a:pt x="11150" y="5889"/>
                  </a:lnTo>
                  <a:lnTo>
                    <a:pt x="11102" y="4876"/>
                  </a:lnTo>
                  <a:lnTo>
                    <a:pt x="11005" y="4007"/>
                  </a:lnTo>
                  <a:lnTo>
                    <a:pt x="10909" y="3669"/>
                  </a:lnTo>
                  <a:lnTo>
                    <a:pt x="10812" y="3331"/>
                  </a:lnTo>
                  <a:lnTo>
                    <a:pt x="10667" y="3041"/>
                  </a:lnTo>
                  <a:lnTo>
                    <a:pt x="10523" y="2800"/>
                  </a:lnTo>
                  <a:lnTo>
                    <a:pt x="10136" y="2462"/>
                  </a:lnTo>
                  <a:lnTo>
                    <a:pt x="9750" y="2076"/>
                  </a:lnTo>
                  <a:lnTo>
                    <a:pt x="9316" y="1786"/>
                  </a:lnTo>
                  <a:lnTo>
                    <a:pt x="8833" y="1497"/>
                  </a:lnTo>
                  <a:lnTo>
                    <a:pt x="8351" y="1207"/>
                  </a:lnTo>
                  <a:lnTo>
                    <a:pt x="7820" y="966"/>
                  </a:lnTo>
                  <a:lnTo>
                    <a:pt x="6854" y="628"/>
                  </a:lnTo>
                  <a:lnTo>
                    <a:pt x="5937" y="338"/>
                  </a:lnTo>
                  <a:lnTo>
                    <a:pt x="5165" y="145"/>
                  </a:lnTo>
                  <a:lnTo>
                    <a:pt x="448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2417450" y="2266200"/>
              <a:ext cx="313750" cy="1550650"/>
            </a:xfrm>
            <a:custGeom>
              <a:rect b="b" l="l" r="r" t="t"/>
              <a:pathLst>
                <a:path extrusionOk="0" fill="none" h="62026" w="12550">
                  <a:moveTo>
                    <a:pt x="4489" y="1"/>
                  </a:moveTo>
                  <a:lnTo>
                    <a:pt x="4489" y="1"/>
                  </a:lnTo>
                  <a:lnTo>
                    <a:pt x="4344" y="145"/>
                  </a:lnTo>
                  <a:lnTo>
                    <a:pt x="4199" y="338"/>
                  </a:lnTo>
                  <a:lnTo>
                    <a:pt x="3862" y="918"/>
                  </a:lnTo>
                  <a:lnTo>
                    <a:pt x="3524" y="1690"/>
                  </a:lnTo>
                  <a:lnTo>
                    <a:pt x="3234" y="2752"/>
                  </a:lnTo>
                  <a:lnTo>
                    <a:pt x="2896" y="4007"/>
                  </a:lnTo>
                  <a:lnTo>
                    <a:pt x="2558" y="5455"/>
                  </a:lnTo>
                  <a:lnTo>
                    <a:pt x="2269" y="7144"/>
                  </a:lnTo>
                  <a:lnTo>
                    <a:pt x="1931" y="9027"/>
                  </a:lnTo>
                  <a:lnTo>
                    <a:pt x="1641" y="11102"/>
                  </a:lnTo>
                  <a:lnTo>
                    <a:pt x="1352" y="13323"/>
                  </a:lnTo>
                  <a:lnTo>
                    <a:pt x="1110" y="15784"/>
                  </a:lnTo>
                  <a:lnTo>
                    <a:pt x="869" y="18391"/>
                  </a:lnTo>
                  <a:lnTo>
                    <a:pt x="628" y="21142"/>
                  </a:lnTo>
                  <a:lnTo>
                    <a:pt x="434" y="24038"/>
                  </a:lnTo>
                  <a:lnTo>
                    <a:pt x="290" y="27127"/>
                  </a:lnTo>
                  <a:lnTo>
                    <a:pt x="145" y="30361"/>
                  </a:lnTo>
                  <a:lnTo>
                    <a:pt x="145" y="30361"/>
                  </a:lnTo>
                  <a:lnTo>
                    <a:pt x="48" y="34319"/>
                  </a:lnTo>
                  <a:lnTo>
                    <a:pt x="0" y="38277"/>
                  </a:lnTo>
                  <a:lnTo>
                    <a:pt x="48" y="42235"/>
                  </a:lnTo>
                  <a:lnTo>
                    <a:pt x="145" y="46193"/>
                  </a:lnTo>
                  <a:lnTo>
                    <a:pt x="290" y="50151"/>
                  </a:lnTo>
                  <a:lnTo>
                    <a:pt x="531" y="54109"/>
                  </a:lnTo>
                  <a:lnTo>
                    <a:pt x="869" y="58067"/>
                  </a:lnTo>
                  <a:lnTo>
                    <a:pt x="1207" y="62025"/>
                  </a:lnTo>
                  <a:lnTo>
                    <a:pt x="1207" y="62025"/>
                  </a:lnTo>
                  <a:lnTo>
                    <a:pt x="2365" y="60770"/>
                  </a:lnTo>
                  <a:lnTo>
                    <a:pt x="3668" y="59467"/>
                  </a:lnTo>
                  <a:lnTo>
                    <a:pt x="5261" y="57874"/>
                  </a:lnTo>
                  <a:lnTo>
                    <a:pt x="7047" y="56233"/>
                  </a:lnTo>
                  <a:lnTo>
                    <a:pt x="8013" y="55364"/>
                  </a:lnTo>
                  <a:lnTo>
                    <a:pt x="8978" y="54592"/>
                  </a:lnTo>
                  <a:lnTo>
                    <a:pt x="9895" y="53820"/>
                  </a:lnTo>
                  <a:lnTo>
                    <a:pt x="10812" y="53144"/>
                  </a:lnTo>
                  <a:lnTo>
                    <a:pt x="11729" y="52565"/>
                  </a:lnTo>
                  <a:lnTo>
                    <a:pt x="12550" y="52082"/>
                  </a:lnTo>
                  <a:lnTo>
                    <a:pt x="12550" y="52082"/>
                  </a:lnTo>
                  <a:lnTo>
                    <a:pt x="12550" y="49089"/>
                  </a:lnTo>
                  <a:lnTo>
                    <a:pt x="12453" y="46193"/>
                  </a:lnTo>
                  <a:lnTo>
                    <a:pt x="12309" y="43442"/>
                  </a:lnTo>
                  <a:lnTo>
                    <a:pt x="12067" y="40836"/>
                  </a:lnTo>
                  <a:lnTo>
                    <a:pt x="11826" y="38326"/>
                  </a:lnTo>
                  <a:lnTo>
                    <a:pt x="11536" y="36009"/>
                  </a:lnTo>
                  <a:lnTo>
                    <a:pt x="11247" y="33788"/>
                  </a:lnTo>
                  <a:lnTo>
                    <a:pt x="10957" y="31713"/>
                  </a:lnTo>
                  <a:lnTo>
                    <a:pt x="10378" y="27996"/>
                  </a:lnTo>
                  <a:lnTo>
                    <a:pt x="9895" y="24859"/>
                  </a:lnTo>
                  <a:lnTo>
                    <a:pt x="9702" y="23507"/>
                  </a:lnTo>
                  <a:lnTo>
                    <a:pt x="9606" y="22349"/>
                  </a:lnTo>
                  <a:lnTo>
                    <a:pt x="9557" y="21335"/>
                  </a:lnTo>
                  <a:lnTo>
                    <a:pt x="9606" y="20466"/>
                  </a:lnTo>
                  <a:lnTo>
                    <a:pt x="9606" y="20466"/>
                  </a:lnTo>
                  <a:lnTo>
                    <a:pt x="9799" y="18632"/>
                  </a:lnTo>
                  <a:lnTo>
                    <a:pt x="10136" y="16267"/>
                  </a:lnTo>
                  <a:lnTo>
                    <a:pt x="10523" y="13660"/>
                  </a:lnTo>
                  <a:lnTo>
                    <a:pt x="10860" y="10909"/>
                  </a:lnTo>
                  <a:lnTo>
                    <a:pt x="11005" y="9558"/>
                  </a:lnTo>
                  <a:lnTo>
                    <a:pt x="11102" y="8254"/>
                  </a:lnTo>
                  <a:lnTo>
                    <a:pt x="11150" y="7048"/>
                  </a:lnTo>
                  <a:lnTo>
                    <a:pt x="11150" y="5889"/>
                  </a:lnTo>
                  <a:lnTo>
                    <a:pt x="11102" y="4876"/>
                  </a:lnTo>
                  <a:lnTo>
                    <a:pt x="11005" y="4007"/>
                  </a:lnTo>
                  <a:lnTo>
                    <a:pt x="10909" y="3669"/>
                  </a:lnTo>
                  <a:lnTo>
                    <a:pt x="10812" y="3331"/>
                  </a:lnTo>
                  <a:lnTo>
                    <a:pt x="10667" y="3041"/>
                  </a:lnTo>
                  <a:lnTo>
                    <a:pt x="10523" y="2800"/>
                  </a:lnTo>
                  <a:lnTo>
                    <a:pt x="10523" y="2800"/>
                  </a:lnTo>
                  <a:lnTo>
                    <a:pt x="10136" y="2462"/>
                  </a:lnTo>
                  <a:lnTo>
                    <a:pt x="9750" y="2076"/>
                  </a:lnTo>
                  <a:lnTo>
                    <a:pt x="9316" y="1786"/>
                  </a:lnTo>
                  <a:lnTo>
                    <a:pt x="8833" y="1497"/>
                  </a:lnTo>
                  <a:lnTo>
                    <a:pt x="8351" y="1207"/>
                  </a:lnTo>
                  <a:lnTo>
                    <a:pt x="7820" y="966"/>
                  </a:lnTo>
                  <a:lnTo>
                    <a:pt x="6854" y="628"/>
                  </a:lnTo>
                  <a:lnTo>
                    <a:pt x="5937" y="338"/>
                  </a:lnTo>
                  <a:lnTo>
                    <a:pt x="5165" y="145"/>
                  </a:lnTo>
                  <a:lnTo>
                    <a:pt x="448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2417450" y="2266200"/>
              <a:ext cx="314975" cy="1550650"/>
            </a:xfrm>
            <a:custGeom>
              <a:rect b="b" l="l" r="r" t="t"/>
              <a:pathLst>
                <a:path extrusionOk="0" h="62026" w="12599">
                  <a:moveTo>
                    <a:pt x="4489" y="1"/>
                  </a:moveTo>
                  <a:lnTo>
                    <a:pt x="4248" y="242"/>
                  </a:lnTo>
                  <a:lnTo>
                    <a:pt x="4006" y="580"/>
                  </a:lnTo>
                  <a:lnTo>
                    <a:pt x="3813" y="1014"/>
                  </a:lnTo>
                  <a:lnTo>
                    <a:pt x="3620" y="1497"/>
                  </a:lnTo>
                  <a:lnTo>
                    <a:pt x="3186" y="2800"/>
                  </a:lnTo>
                  <a:lnTo>
                    <a:pt x="2896" y="3959"/>
                  </a:lnTo>
                  <a:lnTo>
                    <a:pt x="2607" y="5310"/>
                  </a:lnTo>
                  <a:lnTo>
                    <a:pt x="2317" y="6806"/>
                  </a:lnTo>
                  <a:lnTo>
                    <a:pt x="2027" y="8496"/>
                  </a:lnTo>
                  <a:lnTo>
                    <a:pt x="1738" y="10330"/>
                  </a:lnTo>
                  <a:lnTo>
                    <a:pt x="1496" y="12357"/>
                  </a:lnTo>
                  <a:lnTo>
                    <a:pt x="1255" y="14529"/>
                  </a:lnTo>
                  <a:lnTo>
                    <a:pt x="1014" y="16798"/>
                  </a:lnTo>
                  <a:lnTo>
                    <a:pt x="1207" y="16943"/>
                  </a:lnTo>
                  <a:lnTo>
                    <a:pt x="1303" y="16170"/>
                  </a:lnTo>
                  <a:lnTo>
                    <a:pt x="2607" y="16363"/>
                  </a:lnTo>
                  <a:lnTo>
                    <a:pt x="3958" y="16508"/>
                  </a:lnTo>
                  <a:lnTo>
                    <a:pt x="5261" y="16605"/>
                  </a:lnTo>
                  <a:lnTo>
                    <a:pt x="6565" y="16653"/>
                  </a:lnTo>
                  <a:lnTo>
                    <a:pt x="7723" y="16653"/>
                  </a:lnTo>
                  <a:lnTo>
                    <a:pt x="7578" y="15977"/>
                  </a:lnTo>
                  <a:lnTo>
                    <a:pt x="7482" y="15205"/>
                  </a:lnTo>
                  <a:lnTo>
                    <a:pt x="7385" y="14336"/>
                  </a:lnTo>
                  <a:lnTo>
                    <a:pt x="7385" y="13419"/>
                  </a:lnTo>
                  <a:lnTo>
                    <a:pt x="7337" y="11392"/>
                  </a:lnTo>
                  <a:lnTo>
                    <a:pt x="7433" y="9123"/>
                  </a:lnTo>
                  <a:lnTo>
                    <a:pt x="7192" y="8399"/>
                  </a:lnTo>
                  <a:lnTo>
                    <a:pt x="6661" y="6903"/>
                  </a:lnTo>
                  <a:lnTo>
                    <a:pt x="6082" y="5503"/>
                  </a:lnTo>
                  <a:lnTo>
                    <a:pt x="10909" y="3621"/>
                  </a:lnTo>
                  <a:lnTo>
                    <a:pt x="10716" y="3186"/>
                  </a:lnTo>
                  <a:lnTo>
                    <a:pt x="10523" y="2800"/>
                  </a:lnTo>
                  <a:lnTo>
                    <a:pt x="10136" y="2462"/>
                  </a:lnTo>
                  <a:lnTo>
                    <a:pt x="9750" y="2076"/>
                  </a:lnTo>
                  <a:lnTo>
                    <a:pt x="9316" y="1786"/>
                  </a:lnTo>
                  <a:lnTo>
                    <a:pt x="8833" y="1497"/>
                  </a:lnTo>
                  <a:lnTo>
                    <a:pt x="8351" y="1207"/>
                  </a:lnTo>
                  <a:lnTo>
                    <a:pt x="7820" y="966"/>
                  </a:lnTo>
                  <a:lnTo>
                    <a:pt x="6854" y="628"/>
                  </a:lnTo>
                  <a:lnTo>
                    <a:pt x="5937" y="338"/>
                  </a:lnTo>
                  <a:lnTo>
                    <a:pt x="5165" y="145"/>
                  </a:lnTo>
                  <a:lnTo>
                    <a:pt x="4489" y="1"/>
                  </a:lnTo>
                  <a:close/>
                  <a:moveTo>
                    <a:pt x="772" y="20804"/>
                  </a:moveTo>
                  <a:lnTo>
                    <a:pt x="1931" y="23073"/>
                  </a:lnTo>
                  <a:lnTo>
                    <a:pt x="1641" y="23169"/>
                  </a:lnTo>
                  <a:lnTo>
                    <a:pt x="1786" y="23555"/>
                  </a:lnTo>
                  <a:lnTo>
                    <a:pt x="1883" y="23797"/>
                  </a:lnTo>
                  <a:lnTo>
                    <a:pt x="1883" y="24038"/>
                  </a:lnTo>
                  <a:lnTo>
                    <a:pt x="1834" y="24279"/>
                  </a:lnTo>
                  <a:lnTo>
                    <a:pt x="1738" y="24473"/>
                  </a:lnTo>
                  <a:lnTo>
                    <a:pt x="1593" y="24617"/>
                  </a:lnTo>
                  <a:lnTo>
                    <a:pt x="1400" y="24762"/>
                  </a:lnTo>
                  <a:lnTo>
                    <a:pt x="1159" y="24810"/>
                  </a:lnTo>
                  <a:lnTo>
                    <a:pt x="869" y="24859"/>
                  </a:lnTo>
                  <a:lnTo>
                    <a:pt x="386" y="24859"/>
                  </a:lnTo>
                  <a:lnTo>
                    <a:pt x="241" y="27562"/>
                  </a:lnTo>
                  <a:lnTo>
                    <a:pt x="145" y="30361"/>
                  </a:lnTo>
                  <a:lnTo>
                    <a:pt x="48" y="34368"/>
                  </a:lnTo>
                  <a:lnTo>
                    <a:pt x="0" y="38374"/>
                  </a:lnTo>
                  <a:lnTo>
                    <a:pt x="0" y="41366"/>
                  </a:lnTo>
                  <a:lnTo>
                    <a:pt x="97" y="44311"/>
                  </a:lnTo>
                  <a:lnTo>
                    <a:pt x="193" y="47255"/>
                  </a:lnTo>
                  <a:lnTo>
                    <a:pt x="290" y="50200"/>
                  </a:lnTo>
                  <a:lnTo>
                    <a:pt x="483" y="53192"/>
                  </a:lnTo>
                  <a:lnTo>
                    <a:pt x="676" y="56137"/>
                  </a:lnTo>
                  <a:lnTo>
                    <a:pt x="917" y="59081"/>
                  </a:lnTo>
                  <a:lnTo>
                    <a:pt x="1207" y="62025"/>
                  </a:lnTo>
                  <a:lnTo>
                    <a:pt x="2365" y="60770"/>
                  </a:lnTo>
                  <a:lnTo>
                    <a:pt x="3668" y="59467"/>
                  </a:lnTo>
                  <a:lnTo>
                    <a:pt x="5261" y="57874"/>
                  </a:lnTo>
                  <a:lnTo>
                    <a:pt x="7047" y="56233"/>
                  </a:lnTo>
                  <a:lnTo>
                    <a:pt x="8013" y="55364"/>
                  </a:lnTo>
                  <a:lnTo>
                    <a:pt x="8978" y="54592"/>
                  </a:lnTo>
                  <a:lnTo>
                    <a:pt x="9895" y="53820"/>
                  </a:lnTo>
                  <a:lnTo>
                    <a:pt x="10812" y="53144"/>
                  </a:lnTo>
                  <a:lnTo>
                    <a:pt x="11729" y="52565"/>
                  </a:lnTo>
                  <a:lnTo>
                    <a:pt x="12550" y="52082"/>
                  </a:lnTo>
                  <a:lnTo>
                    <a:pt x="12598" y="51503"/>
                  </a:lnTo>
                  <a:lnTo>
                    <a:pt x="12550" y="48703"/>
                  </a:lnTo>
                  <a:lnTo>
                    <a:pt x="12453" y="46049"/>
                  </a:lnTo>
                  <a:lnTo>
                    <a:pt x="12309" y="43490"/>
                  </a:lnTo>
                  <a:lnTo>
                    <a:pt x="12115" y="41029"/>
                  </a:lnTo>
                  <a:lnTo>
                    <a:pt x="11874" y="38712"/>
                  </a:lnTo>
                  <a:lnTo>
                    <a:pt x="11633" y="36491"/>
                  </a:lnTo>
                  <a:lnTo>
                    <a:pt x="11054" y="32389"/>
                  </a:lnTo>
                  <a:lnTo>
                    <a:pt x="10523" y="28817"/>
                  </a:lnTo>
                  <a:lnTo>
                    <a:pt x="10040" y="25728"/>
                  </a:lnTo>
                  <a:lnTo>
                    <a:pt x="9702" y="23218"/>
                  </a:lnTo>
                  <a:lnTo>
                    <a:pt x="9606" y="22156"/>
                  </a:lnTo>
                  <a:lnTo>
                    <a:pt x="9557" y="21239"/>
                  </a:lnTo>
                  <a:lnTo>
                    <a:pt x="9557" y="21094"/>
                  </a:lnTo>
                  <a:lnTo>
                    <a:pt x="8302" y="21239"/>
                  </a:lnTo>
                  <a:lnTo>
                    <a:pt x="7096" y="21287"/>
                  </a:lnTo>
                  <a:lnTo>
                    <a:pt x="6516" y="21287"/>
                  </a:lnTo>
                  <a:lnTo>
                    <a:pt x="4972" y="21239"/>
                  </a:lnTo>
                  <a:lnTo>
                    <a:pt x="3524" y="21094"/>
                  </a:lnTo>
                  <a:lnTo>
                    <a:pt x="2172" y="20949"/>
                  </a:lnTo>
                  <a:lnTo>
                    <a:pt x="772" y="20804"/>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2417450" y="2786300"/>
              <a:ext cx="314975" cy="1030550"/>
            </a:xfrm>
            <a:custGeom>
              <a:rect b="b" l="l" r="r" t="t"/>
              <a:pathLst>
                <a:path extrusionOk="0" fill="none" h="41222" w="12599">
                  <a:moveTo>
                    <a:pt x="772" y="0"/>
                  </a:moveTo>
                  <a:lnTo>
                    <a:pt x="772" y="0"/>
                  </a:lnTo>
                  <a:lnTo>
                    <a:pt x="1931" y="2269"/>
                  </a:lnTo>
                  <a:lnTo>
                    <a:pt x="1931" y="2269"/>
                  </a:lnTo>
                  <a:lnTo>
                    <a:pt x="1641" y="2365"/>
                  </a:lnTo>
                  <a:lnTo>
                    <a:pt x="1786" y="2751"/>
                  </a:lnTo>
                  <a:lnTo>
                    <a:pt x="1786" y="2751"/>
                  </a:lnTo>
                  <a:lnTo>
                    <a:pt x="1883" y="2993"/>
                  </a:lnTo>
                  <a:lnTo>
                    <a:pt x="1883" y="3234"/>
                  </a:lnTo>
                  <a:lnTo>
                    <a:pt x="1834" y="3475"/>
                  </a:lnTo>
                  <a:lnTo>
                    <a:pt x="1738" y="3669"/>
                  </a:lnTo>
                  <a:lnTo>
                    <a:pt x="1593" y="3813"/>
                  </a:lnTo>
                  <a:lnTo>
                    <a:pt x="1400" y="3958"/>
                  </a:lnTo>
                  <a:lnTo>
                    <a:pt x="1159" y="4006"/>
                  </a:lnTo>
                  <a:lnTo>
                    <a:pt x="869" y="4055"/>
                  </a:lnTo>
                  <a:lnTo>
                    <a:pt x="386" y="4055"/>
                  </a:lnTo>
                  <a:lnTo>
                    <a:pt x="386" y="4055"/>
                  </a:lnTo>
                  <a:lnTo>
                    <a:pt x="241" y="6758"/>
                  </a:lnTo>
                  <a:lnTo>
                    <a:pt x="145" y="9557"/>
                  </a:lnTo>
                  <a:lnTo>
                    <a:pt x="145" y="9557"/>
                  </a:lnTo>
                  <a:lnTo>
                    <a:pt x="48" y="13564"/>
                  </a:lnTo>
                  <a:lnTo>
                    <a:pt x="0" y="17570"/>
                  </a:lnTo>
                  <a:lnTo>
                    <a:pt x="0" y="17570"/>
                  </a:lnTo>
                  <a:lnTo>
                    <a:pt x="0" y="20562"/>
                  </a:lnTo>
                  <a:lnTo>
                    <a:pt x="97" y="23507"/>
                  </a:lnTo>
                  <a:lnTo>
                    <a:pt x="193" y="26451"/>
                  </a:lnTo>
                  <a:lnTo>
                    <a:pt x="290" y="29396"/>
                  </a:lnTo>
                  <a:lnTo>
                    <a:pt x="483" y="32388"/>
                  </a:lnTo>
                  <a:lnTo>
                    <a:pt x="676" y="35333"/>
                  </a:lnTo>
                  <a:lnTo>
                    <a:pt x="917" y="38277"/>
                  </a:lnTo>
                  <a:lnTo>
                    <a:pt x="1207" y="41221"/>
                  </a:lnTo>
                  <a:lnTo>
                    <a:pt x="1207" y="41221"/>
                  </a:lnTo>
                  <a:lnTo>
                    <a:pt x="2365" y="39966"/>
                  </a:lnTo>
                  <a:lnTo>
                    <a:pt x="3668" y="38663"/>
                  </a:lnTo>
                  <a:lnTo>
                    <a:pt x="5261" y="37070"/>
                  </a:lnTo>
                  <a:lnTo>
                    <a:pt x="7047" y="35429"/>
                  </a:lnTo>
                  <a:lnTo>
                    <a:pt x="8013" y="34560"/>
                  </a:lnTo>
                  <a:lnTo>
                    <a:pt x="8978" y="33788"/>
                  </a:lnTo>
                  <a:lnTo>
                    <a:pt x="9895" y="33016"/>
                  </a:lnTo>
                  <a:lnTo>
                    <a:pt x="10812" y="32340"/>
                  </a:lnTo>
                  <a:lnTo>
                    <a:pt x="11729" y="31761"/>
                  </a:lnTo>
                  <a:lnTo>
                    <a:pt x="12550" y="31278"/>
                  </a:lnTo>
                  <a:lnTo>
                    <a:pt x="12550" y="31278"/>
                  </a:lnTo>
                  <a:lnTo>
                    <a:pt x="12598" y="30699"/>
                  </a:lnTo>
                  <a:lnTo>
                    <a:pt x="12598" y="30699"/>
                  </a:lnTo>
                  <a:lnTo>
                    <a:pt x="12550" y="27899"/>
                  </a:lnTo>
                  <a:lnTo>
                    <a:pt x="12453" y="25245"/>
                  </a:lnTo>
                  <a:lnTo>
                    <a:pt x="12309" y="22686"/>
                  </a:lnTo>
                  <a:lnTo>
                    <a:pt x="12115" y="20225"/>
                  </a:lnTo>
                  <a:lnTo>
                    <a:pt x="11874" y="17908"/>
                  </a:lnTo>
                  <a:lnTo>
                    <a:pt x="11633" y="15687"/>
                  </a:lnTo>
                  <a:lnTo>
                    <a:pt x="11054" y="11585"/>
                  </a:lnTo>
                  <a:lnTo>
                    <a:pt x="10523" y="8013"/>
                  </a:lnTo>
                  <a:lnTo>
                    <a:pt x="10040" y="4924"/>
                  </a:lnTo>
                  <a:lnTo>
                    <a:pt x="9702" y="2414"/>
                  </a:lnTo>
                  <a:lnTo>
                    <a:pt x="9606" y="1352"/>
                  </a:lnTo>
                  <a:lnTo>
                    <a:pt x="9557" y="435"/>
                  </a:lnTo>
                  <a:lnTo>
                    <a:pt x="9557" y="435"/>
                  </a:lnTo>
                  <a:lnTo>
                    <a:pt x="9557" y="290"/>
                  </a:lnTo>
                  <a:lnTo>
                    <a:pt x="9557" y="290"/>
                  </a:lnTo>
                  <a:lnTo>
                    <a:pt x="8302" y="435"/>
                  </a:lnTo>
                  <a:lnTo>
                    <a:pt x="7096" y="483"/>
                  </a:lnTo>
                  <a:lnTo>
                    <a:pt x="7096" y="483"/>
                  </a:lnTo>
                  <a:lnTo>
                    <a:pt x="6516" y="483"/>
                  </a:lnTo>
                  <a:lnTo>
                    <a:pt x="6516" y="483"/>
                  </a:lnTo>
                  <a:lnTo>
                    <a:pt x="4972" y="435"/>
                  </a:lnTo>
                  <a:lnTo>
                    <a:pt x="3524" y="290"/>
                  </a:lnTo>
                  <a:lnTo>
                    <a:pt x="3524" y="290"/>
                  </a:lnTo>
                  <a:lnTo>
                    <a:pt x="2172" y="145"/>
                  </a:lnTo>
                  <a:lnTo>
                    <a:pt x="77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2436750" y="2753700"/>
              <a:ext cx="25" cy="1250"/>
            </a:xfrm>
            <a:custGeom>
              <a:rect b="b" l="l" r="r" t="t"/>
              <a:pathLst>
                <a:path extrusionOk="0" fill="none" h="50" w="1">
                  <a:moveTo>
                    <a:pt x="0" y="1"/>
                  </a:moveTo>
                  <a:lnTo>
                    <a:pt x="0" y="1"/>
                  </a:lnTo>
                  <a:lnTo>
                    <a:pt x="0" y="1"/>
                  </a:lnTo>
                  <a:lnTo>
                    <a:pt x="0" y="1"/>
                  </a:lnTo>
                  <a:lnTo>
                    <a:pt x="0" y="49"/>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2442775" y="2266200"/>
              <a:ext cx="247400" cy="423575"/>
            </a:xfrm>
            <a:custGeom>
              <a:rect b="b" l="l" r="r" t="t"/>
              <a:pathLst>
                <a:path extrusionOk="0" fill="none" h="16943" w="9896">
                  <a:moveTo>
                    <a:pt x="3476" y="1"/>
                  </a:moveTo>
                  <a:lnTo>
                    <a:pt x="3476" y="1"/>
                  </a:lnTo>
                  <a:lnTo>
                    <a:pt x="3235" y="242"/>
                  </a:lnTo>
                  <a:lnTo>
                    <a:pt x="2993" y="580"/>
                  </a:lnTo>
                  <a:lnTo>
                    <a:pt x="2993" y="580"/>
                  </a:lnTo>
                  <a:lnTo>
                    <a:pt x="2800" y="1014"/>
                  </a:lnTo>
                  <a:lnTo>
                    <a:pt x="2607" y="1497"/>
                  </a:lnTo>
                  <a:lnTo>
                    <a:pt x="2173" y="2800"/>
                  </a:lnTo>
                  <a:lnTo>
                    <a:pt x="2173" y="2800"/>
                  </a:lnTo>
                  <a:lnTo>
                    <a:pt x="1883" y="3959"/>
                  </a:lnTo>
                  <a:lnTo>
                    <a:pt x="1594" y="5310"/>
                  </a:lnTo>
                  <a:lnTo>
                    <a:pt x="1304" y="6806"/>
                  </a:lnTo>
                  <a:lnTo>
                    <a:pt x="1014" y="8496"/>
                  </a:lnTo>
                  <a:lnTo>
                    <a:pt x="725" y="10330"/>
                  </a:lnTo>
                  <a:lnTo>
                    <a:pt x="483" y="12357"/>
                  </a:lnTo>
                  <a:lnTo>
                    <a:pt x="242" y="14529"/>
                  </a:lnTo>
                  <a:lnTo>
                    <a:pt x="1" y="16798"/>
                  </a:lnTo>
                  <a:lnTo>
                    <a:pt x="1" y="16798"/>
                  </a:lnTo>
                  <a:lnTo>
                    <a:pt x="194" y="16943"/>
                  </a:lnTo>
                  <a:lnTo>
                    <a:pt x="290" y="16170"/>
                  </a:lnTo>
                  <a:lnTo>
                    <a:pt x="290" y="16170"/>
                  </a:lnTo>
                  <a:lnTo>
                    <a:pt x="1594" y="16363"/>
                  </a:lnTo>
                  <a:lnTo>
                    <a:pt x="2945" y="16508"/>
                  </a:lnTo>
                  <a:lnTo>
                    <a:pt x="2945" y="16508"/>
                  </a:lnTo>
                  <a:lnTo>
                    <a:pt x="4248" y="16605"/>
                  </a:lnTo>
                  <a:lnTo>
                    <a:pt x="5552" y="16653"/>
                  </a:lnTo>
                  <a:lnTo>
                    <a:pt x="5552" y="16653"/>
                  </a:lnTo>
                  <a:lnTo>
                    <a:pt x="5745" y="16653"/>
                  </a:lnTo>
                  <a:lnTo>
                    <a:pt x="5745" y="16653"/>
                  </a:lnTo>
                  <a:lnTo>
                    <a:pt x="6710" y="16653"/>
                  </a:lnTo>
                  <a:lnTo>
                    <a:pt x="6710" y="16653"/>
                  </a:lnTo>
                  <a:lnTo>
                    <a:pt x="6565" y="15977"/>
                  </a:lnTo>
                  <a:lnTo>
                    <a:pt x="6469" y="15205"/>
                  </a:lnTo>
                  <a:lnTo>
                    <a:pt x="6372" y="14336"/>
                  </a:lnTo>
                  <a:lnTo>
                    <a:pt x="6372" y="13419"/>
                  </a:lnTo>
                  <a:lnTo>
                    <a:pt x="6324" y="11392"/>
                  </a:lnTo>
                  <a:lnTo>
                    <a:pt x="6420" y="9123"/>
                  </a:lnTo>
                  <a:lnTo>
                    <a:pt x="6420" y="9123"/>
                  </a:lnTo>
                  <a:lnTo>
                    <a:pt x="6179" y="8399"/>
                  </a:lnTo>
                  <a:lnTo>
                    <a:pt x="6179" y="8399"/>
                  </a:lnTo>
                  <a:lnTo>
                    <a:pt x="5648" y="6903"/>
                  </a:lnTo>
                  <a:lnTo>
                    <a:pt x="5648" y="6903"/>
                  </a:lnTo>
                  <a:lnTo>
                    <a:pt x="5069" y="5503"/>
                  </a:lnTo>
                  <a:lnTo>
                    <a:pt x="5069" y="5503"/>
                  </a:lnTo>
                  <a:lnTo>
                    <a:pt x="5069" y="5503"/>
                  </a:lnTo>
                  <a:lnTo>
                    <a:pt x="9896" y="3621"/>
                  </a:lnTo>
                  <a:lnTo>
                    <a:pt x="9896" y="3621"/>
                  </a:lnTo>
                  <a:lnTo>
                    <a:pt x="9703" y="3186"/>
                  </a:lnTo>
                  <a:lnTo>
                    <a:pt x="9510" y="2800"/>
                  </a:lnTo>
                  <a:lnTo>
                    <a:pt x="9510" y="2800"/>
                  </a:lnTo>
                  <a:lnTo>
                    <a:pt x="9123" y="2462"/>
                  </a:lnTo>
                  <a:lnTo>
                    <a:pt x="8737" y="2076"/>
                  </a:lnTo>
                  <a:lnTo>
                    <a:pt x="8303" y="1786"/>
                  </a:lnTo>
                  <a:lnTo>
                    <a:pt x="7820" y="1497"/>
                  </a:lnTo>
                  <a:lnTo>
                    <a:pt x="7338" y="1207"/>
                  </a:lnTo>
                  <a:lnTo>
                    <a:pt x="6807" y="966"/>
                  </a:lnTo>
                  <a:lnTo>
                    <a:pt x="5841" y="628"/>
                  </a:lnTo>
                  <a:lnTo>
                    <a:pt x="4924" y="338"/>
                  </a:lnTo>
                  <a:lnTo>
                    <a:pt x="4152" y="145"/>
                  </a:lnTo>
                  <a:lnTo>
                    <a:pt x="347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2142300" y="2280675"/>
              <a:ext cx="184650" cy="1536175"/>
            </a:xfrm>
            <a:custGeom>
              <a:rect b="b" l="l" r="r" t="t"/>
              <a:pathLst>
                <a:path extrusionOk="0" h="61447" w="7386">
                  <a:moveTo>
                    <a:pt x="6662" y="1"/>
                  </a:moveTo>
                  <a:lnTo>
                    <a:pt x="5986" y="49"/>
                  </a:lnTo>
                  <a:lnTo>
                    <a:pt x="5359" y="146"/>
                  </a:lnTo>
                  <a:lnTo>
                    <a:pt x="4779" y="339"/>
                  </a:lnTo>
                  <a:lnTo>
                    <a:pt x="4248" y="532"/>
                  </a:lnTo>
                  <a:lnTo>
                    <a:pt x="3814" y="773"/>
                  </a:lnTo>
                  <a:lnTo>
                    <a:pt x="3380" y="1111"/>
                  </a:lnTo>
                  <a:lnTo>
                    <a:pt x="2993" y="1449"/>
                  </a:lnTo>
                  <a:lnTo>
                    <a:pt x="2607" y="1883"/>
                  </a:lnTo>
                  <a:lnTo>
                    <a:pt x="2318" y="2318"/>
                  </a:lnTo>
                  <a:lnTo>
                    <a:pt x="2028" y="2800"/>
                  </a:lnTo>
                  <a:lnTo>
                    <a:pt x="1787" y="3380"/>
                  </a:lnTo>
                  <a:lnTo>
                    <a:pt x="1594" y="3959"/>
                  </a:lnTo>
                  <a:lnTo>
                    <a:pt x="1401" y="4586"/>
                  </a:lnTo>
                  <a:lnTo>
                    <a:pt x="1256" y="5262"/>
                  </a:lnTo>
                  <a:lnTo>
                    <a:pt x="1159" y="5986"/>
                  </a:lnTo>
                  <a:lnTo>
                    <a:pt x="966" y="7531"/>
                  </a:lnTo>
                  <a:lnTo>
                    <a:pt x="870" y="9268"/>
                  </a:lnTo>
                  <a:lnTo>
                    <a:pt x="870" y="11102"/>
                  </a:lnTo>
                  <a:lnTo>
                    <a:pt x="918" y="13130"/>
                  </a:lnTo>
                  <a:lnTo>
                    <a:pt x="1063" y="17474"/>
                  </a:lnTo>
                  <a:lnTo>
                    <a:pt x="1208" y="22349"/>
                  </a:lnTo>
                  <a:lnTo>
                    <a:pt x="918" y="24618"/>
                  </a:lnTo>
                  <a:lnTo>
                    <a:pt x="725" y="27031"/>
                  </a:lnTo>
                  <a:lnTo>
                    <a:pt x="532" y="29637"/>
                  </a:lnTo>
                  <a:lnTo>
                    <a:pt x="387" y="32292"/>
                  </a:lnTo>
                  <a:lnTo>
                    <a:pt x="194" y="37747"/>
                  </a:lnTo>
                  <a:lnTo>
                    <a:pt x="97" y="43008"/>
                  </a:lnTo>
                  <a:lnTo>
                    <a:pt x="49" y="47738"/>
                  </a:lnTo>
                  <a:lnTo>
                    <a:pt x="1" y="51551"/>
                  </a:lnTo>
                  <a:lnTo>
                    <a:pt x="49" y="55027"/>
                  </a:lnTo>
                  <a:lnTo>
                    <a:pt x="435" y="55799"/>
                  </a:lnTo>
                  <a:lnTo>
                    <a:pt x="918" y="56619"/>
                  </a:lnTo>
                  <a:lnTo>
                    <a:pt x="1545" y="57585"/>
                  </a:lnTo>
                  <a:lnTo>
                    <a:pt x="2318" y="58647"/>
                  </a:lnTo>
                  <a:lnTo>
                    <a:pt x="2752" y="59178"/>
                  </a:lnTo>
                  <a:lnTo>
                    <a:pt x="3187" y="59709"/>
                  </a:lnTo>
                  <a:lnTo>
                    <a:pt x="3718" y="60191"/>
                  </a:lnTo>
                  <a:lnTo>
                    <a:pt x="4200" y="60674"/>
                  </a:lnTo>
                  <a:lnTo>
                    <a:pt x="4731" y="61060"/>
                  </a:lnTo>
                  <a:lnTo>
                    <a:pt x="5310" y="61446"/>
                  </a:lnTo>
                  <a:lnTo>
                    <a:pt x="4972" y="59129"/>
                  </a:lnTo>
                  <a:lnTo>
                    <a:pt x="4683" y="56764"/>
                  </a:lnTo>
                  <a:lnTo>
                    <a:pt x="4442" y="54351"/>
                  </a:lnTo>
                  <a:lnTo>
                    <a:pt x="4200" y="51889"/>
                  </a:lnTo>
                  <a:lnTo>
                    <a:pt x="4055" y="49428"/>
                  </a:lnTo>
                  <a:lnTo>
                    <a:pt x="3911" y="46966"/>
                  </a:lnTo>
                  <a:lnTo>
                    <a:pt x="3814" y="44456"/>
                  </a:lnTo>
                  <a:lnTo>
                    <a:pt x="3766" y="41946"/>
                  </a:lnTo>
                  <a:lnTo>
                    <a:pt x="3718" y="39436"/>
                  </a:lnTo>
                  <a:lnTo>
                    <a:pt x="3718" y="36926"/>
                  </a:lnTo>
                  <a:lnTo>
                    <a:pt x="3766" y="32003"/>
                  </a:lnTo>
                  <a:lnTo>
                    <a:pt x="3959" y="27224"/>
                  </a:lnTo>
                  <a:lnTo>
                    <a:pt x="4200" y="22639"/>
                  </a:lnTo>
                  <a:lnTo>
                    <a:pt x="4538" y="18246"/>
                  </a:lnTo>
                  <a:lnTo>
                    <a:pt x="4924" y="14240"/>
                  </a:lnTo>
                  <a:lnTo>
                    <a:pt x="5310" y="10572"/>
                  </a:lnTo>
                  <a:lnTo>
                    <a:pt x="5745" y="7338"/>
                  </a:lnTo>
                  <a:lnTo>
                    <a:pt x="6179" y="4586"/>
                  </a:lnTo>
                  <a:lnTo>
                    <a:pt x="6614" y="2414"/>
                  </a:lnTo>
                  <a:lnTo>
                    <a:pt x="6855" y="1594"/>
                  </a:lnTo>
                  <a:lnTo>
                    <a:pt x="7048" y="870"/>
                  </a:lnTo>
                  <a:lnTo>
                    <a:pt x="7241" y="339"/>
                  </a:lnTo>
                  <a:lnTo>
                    <a:pt x="738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2142300" y="2280675"/>
              <a:ext cx="184650" cy="1536175"/>
            </a:xfrm>
            <a:custGeom>
              <a:rect b="b" l="l" r="r" t="t"/>
              <a:pathLst>
                <a:path extrusionOk="0" fill="none" h="61447" w="7386">
                  <a:moveTo>
                    <a:pt x="7386" y="1"/>
                  </a:moveTo>
                  <a:lnTo>
                    <a:pt x="7386" y="1"/>
                  </a:lnTo>
                  <a:lnTo>
                    <a:pt x="7241" y="339"/>
                  </a:lnTo>
                  <a:lnTo>
                    <a:pt x="7048" y="870"/>
                  </a:lnTo>
                  <a:lnTo>
                    <a:pt x="6855" y="1594"/>
                  </a:lnTo>
                  <a:lnTo>
                    <a:pt x="6614" y="2414"/>
                  </a:lnTo>
                  <a:lnTo>
                    <a:pt x="6179" y="4586"/>
                  </a:lnTo>
                  <a:lnTo>
                    <a:pt x="5745" y="7338"/>
                  </a:lnTo>
                  <a:lnTo>
                    <a:pt x="5310" y="10572"/>
                  </a:lnTo>
                  <a:lnTo>
                    <a:pt x="4924" y="14240"/>
                  </a:lnTo>
                  <a:lnTo>
                    <a:pt x="4538" y="18246"/>
                  </a:lnTo>
                  <a:lnTo>
                    <a:pt x="4200" y="22639"/>
                  </a:lnTo>
                  <a:lnTo>
                    <a:pt x="3959" y="27224"/>
                  </a:lnTo>
                  <a:lnTo>
                    <a:pt x="3766" y="32003"/>
                  </a:lnTo>
                  <a:lnTo>
                    <a:pt x="3718" y="36926"/>
                  </a:lnTo>
                  <a:lnTo>
                    <a:pt x="3718" y="39436"/>
                  </a:lnTo>
                  <a:lnTo>
                    <a:pt x="3766" y="41946"/>
                  </a:lnTo>
                  <a:lnTo>
                    <a:pt x="3814" y="44456"/>
                  </a:lnTo>
                  <a:lnTo>
                    <a:pt x="3911" y="46966"/>
                  </a:lnTo>
                  <a:lnTo>
                    <a:pt x="4055" y="49428"/>
                  </a:lnTo>
                  <a:lnTo>
                    <a:pt x="4200" y="51889"/>
                  </a:lnTo>
                  <a:lnTo>
                    <a:pt x="4442" y="54351"/>
                  </a:lnTo>
                  <a:lnTo>
                    <a:pt x="4683" y="56764"/>
                  </a:lnTo>
                  <a:lnTo>
                    <a:pt x="4972" y="59129"/>
                  </a:lnTo>
                  <a:lnTo>
                    <a:pt x="5310" y="61446"/>
                  </a:lnTo>
                  <a:lnTo>
                    <a:pt x="5310" y="61446"/>
                  </a:lnTo>
                  <a:lnTo>
                    <a:pt x="4731" y="61060"/>
                  </a:lnTo>
                  <a:lnTo>
                    <a:pt x="4200" y="60674"/>
                  </a:lnTo>
                  <a:lnTo>
                    <a:pt x="3718" y="60191"/>
                  </a:lnTo>
                  <a:lnTo>
                    <a:pt x="3187" y="59709"/>
                  </a:lnTo>
                  <a:lnTo>
                    <a:pt x="2752" y="59178"/>
                  </a:lnTo>
                  <a:lnTo>
                    <a:pt x="2318" y="58647"/>
                  </a:lnTo>
                  <a:lnTo>
                    <a:pt x="1545" y="57585"/>
                  </a:lnTo>
                  <a:lnTo>
                    <a:pt x="918" y="56619"/>
                  </a:lnTo>
                  <a:lnTo>
                    <a:pt x="435" y="55799"/>
                  </a:lnTo>
                  <a:lnTo>
                    <a:pt x="49" y="55027"/>
                  </a:lnTo>
                  <a:lnTo>
                    <a:pt x="49" y="55027"/>
                  </a:lnTo>
                  <a:lnTo>
                    <a:pt x="1" y="51551"/>
                  </a:lnTo>
                  <a:lnTo>
                    <a:pt x="49" y="47738"/>
                  </a:lnTo>
                  <a:lnTo>
                    <a:pt x="97" y="43008"/>
                  </a:lnTo>
                  <a:lnTo>
                    <a:pt x="194" y="37747"/>
                  </a:lnTo>
                  <a:lnTo>
                    <a:pt x="387" y="32292"/>
                  </a:lnTo>
                  <a:lnTo>
                    <a:pt x="532" y="29637"/>
                  </a:lnTo>
                  <a:lnTo>
                    <a:pt x="725" y="27031"/>
                  </a:lnTo>
                  <a:lnTo>
                    <a:pt x="918" y="24618"/>
                  </a:lnTo>
                  <a:lnTo>
                    <a:pt x="1208" y="22349"/>
                  </a:lnTo>
                  <a:lnTo>
                    <a:pt x="1208" y="22349"/>
                  </a:lnTo>
                  <a:lnTo>
                    <a:pt x="1063" y="17474"/>
                  </a:lnTo>
                  <a:lnTo>
                    <a:pt x="918" y="13130"/>
                  </a:lnTo>
                  <a:lnTo>
                    <a:pt x="870" y="11102"/>
                  </a:lnTo>
                  <a:lnTo>
                    <a:pt x="870" y="9268"/>
                  </a:lnTo>
                  <a:lnTo>
                    <a:pt x="966" y="7531"/>
                  </a:lnTo>
                  <a:lnTo>
                    <a:pt x="1159" y="5986"/>
                  </a:lnTo>
                  <a:lnTo>
                    <a:pt x="1256" y="5262"/>
                  </a:lnTo>
                  <a:lnTo>
                    <a:pt x="1401" y="4586"/>
                  </a:lnTo>
                  <a:lnTo>
                    <a:pt x="1594" y="3959"/>
                  </a:lnTo>
                  <a:lnTo>
                    <a:pt x="1787" y="3380"/>
                  </a:lnTo>
                  <a:lnTo>
                    <a:pt x="2028" y="2800"/>
                  </a:lnTo>
                  <a:lnTo>
                    <a:pt x="2318" y="2318"/>
                  </a:lnTo>
                  <a:lnTo>
                    <a:pt x="2607" y="1883"/>
                  </a:lnTo>
                  <a:lnTo>
                    <a:pt x="2993" y="1449"/>
                  </a:lnTo>
                  <a:lnTo>
                    <a:pt x="3380" y="1111"/>
                  </a:lnTo>
                  <a:lnTo>
                    <a:pt x="3814" y="773"/>
                  </a:lnTo>
                  <a:lnTo>
                    <a:pt x="4248" y="532"/>
                  </a:lnTo>
                  <a:lnTo>
                    <a:pt x="4779" y="339"/>
                  </a:lnTo>
                  <a:lnTo>
                    <a:pt x="5359" y="146"/>
                  </a:lnTo>
                  <a:lnTo>
                    <a:pt x="5986" y="49"/>
                  </a:lnTo>
                  <a:lnTo>
                    <a:pt x="6662" y="1"/>
                  </a:lnTo>
                  <a:lnTo>
                    <a:pt x="73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2142300" y="2280675"/>
              <a:ext cx="184650" cy="1536175"/>
            </a:xfrm>
            <a:custGeom>
              <a:rect b="b" l="l" r="r" t="t"/>
              <a:pathLst>
                <a:path extrusionOk="0" h="61447" w="7386">
                  <a:moveTo>
                    <a:pt x="6324" y="1"/>
                  </a:moveTo>
                  <a:lnTo>
                    <a:pt x="5697" y="97"/>
                  </a:lnTo>
                  <a:lnTo>
                    <a:pt x="5166" y="194"/>
                  </a:lnTo>
                  <a:lnTo>
                    <a:pt x="4635" y="387"/>
                  </a:lnTo>
                  <a:lnTo>
                    <a:pt x="4152" y="580"/>
                  </a:lnTo>
                  <a:lnTo>
                    <a:pt x="3669" y="870"/>
                  </a:lnTo>
                  <a:lnTo>
                    <a:pt x="3283" y="1159"/>
                  </a:lnTo>
                  <a:lnTo>
                    <a:pt x="2945" y="1497"/>
                  </a:lnTo>
                  <a:lnTo>
                    <a:pt x="2656" y="1835"/>
                  </a:lnTo>
                  <a:lnTo>
                    <a:pt x="2414" y="2173"/>
                  </a:lnTo>
                  <a:lnTo>
                    <a:pt x="2173" y="2559"/>
                  </a:lnTo>
                  <a:lnTo>
                    <a:pt x="1932" y="2993"/>
                  </a:lnTo>
                  <a:lnTo>
                    <a:pt x="1787" y="3428"/>
                  </a:lnTo>
                  <a:lnTo>
                    <a:pt x="1594" y="3910"/>
                  </a:lnTo>
                  <a:lnTo>
                    <a:pt x="1352" y="4924"/>
                  </a:lnTo>
                  <a:lnTo>
                    <a:pt x="1111" y="6083"/>
                  </a:lnTo>
                  <a:lnTo>
                    <a:pt x="1014" y="7338"/>
                  </a:lnTo>
                  <a:lnTo>
                    <a:pt x="918" y="8641"/>
                  </a:lnTo>
                  <a:lnTo>
                    <a:pt x="870" y="10089"/>
                  </a:lnTo>
                  <a:lnTo>
                    <a:pt x="5407" y="9944"/>
                  </a:lnTo>
                  <a:lnTo>
                    <a:pt x="5938" y="6227"/>
                  </a:lnTo>
                  <a:lnTo>
                    <a:pt x="6179" y="4635"/>
                  </a:lnTo>
                  <a:lnTo>
                    <a:pt x="6469" y="3235"/>
                  </a:lnTo>
                  <a:lnTo>
                    <a:pt x="6710" y="2076"/>
                  </a:lnTo>
                  <a:lnTo>
                    <a:pt x="6952" y="1159"/>
                  </a:lnTo>
                  <a:lnTo>
                    <a:pt x="7193" y="435"/>
                  </a:lnTo>
                  <a:lnTo>
                    <a:pt x="7386" y="1"/>
                  </a:lnTo>
                  <a:close/>
                  <a:moveTo>
                    <a:pt x="1208" y="22059"/>
                  </a:moveTo>
                  <a:lnTo>
                    <a:pt x="1208" y="22349"/>
                  </a:lnTo>
                  <a:lnTo>
                    <a:pt x="1014" y="23942"/>
                  </a:lnTo>
                  <a:lnTo>
                    <a:pt x="870" y="25583"/>
                  </a:lnTo>
                  <a:lnTo>
                    <a:pt x="580" y="29155"/>
                  </a:lnTo>
                  <a:lnTo>
                    <a:pt x="387" y="32920"/>
                  </a:lnTo>
                  <a:lnTo>
                    <a:pt x="242" y="36781"/>
                  </a:lnTo>
                  <a:lnTo>
                    <a:pt x="97" y="40546"/>
                  </a:lnTo>
                  <a:lnTo>
                    <a:pt x="49" y="44166"/>
                  </a:lnTo>
                  <a:lnTo>
                    <a:pt x="1" y="50296"/>
                  </a:lnTo>
                  <a:lnTo>
                    <a:pt x="49" y="55027"/>
                  </a:lnTo>
                  <a:lnTo>
                    <a:pt x="435" y="55799"/>
                  </a:lnTo>
                  <a:lnTo>
                    <a:pt x="918" y="56619"/>
                  </a:lnTo>
                  <a:lnTo>
                    <a:pt x="1545" y="57585"/>
                  </a:lnTo>
                  <a:lnTo>
                    <a:pt x="2318" y="58647"/>
                  </a:lnTo>
                  <a:lnTo>
                    <a:pt x="2752" y="59178"/>
                  </a:lnTo>
                  <a:lnTo>
                    <a:pt x="3187" y="59709"/>
                  </a:lnTo>
                  <a:lnTo>
                    <a:pt x="3718" y="60191"/>
                  </a:lnTo>
                  <a:lnTo>
                    <a:pt x="4200" y="60674"/>
                  </a:lnTo>
                  <a:lnTo>
                    <a:pt x="4731" y="61060"/>
                  </a:lnTo>
                  <a:lnTo>
                    <a:pt x="5310" y="61446"/>
                  </a:lnTo>
                  <a:lnTo>
                    <a:pt x="4924" y="58647"/>
                  </a:lnTo>
                  <a:lnTo>
                    <a:pt x="4586" y="55799"/>
                  </a:lnTo>
                  <a:lnTo>
                    <a:pt x="4297" y="52855"/>
                  </a:lnTo>
                  <a:lnTo>
                    <a:pt x="4055" y="49910"/>
                  </a:lnTo>
                  <a:lnTo>
                    <a:pt x="3911" y="46918"/>
                  </a:lnTo>
                  <a:lnTo>
                    <a:pt x="3814" y="43925"/>
                  </a:lnTo>
                  <a:lnTo>
                    <a:pt x="3718" y="40884"/>
                  </a:lnTo>
                  <a:lnTo>
                    <a:pt x="3718" y="37891"/>
                  </a:lnTo>
                  <a:lnTo>
                    <a:pt x="3718" y="34464"/>
                  </a:lnTo>
                  <a:lnTo>
                    <a:pt x="3814" y="31037"/>
                  </a:lnTo>
                  <a:lnTo>
                    <a:pt x="3911" y="27755"/>
                  </a:lnTo>
                  <a:lnTo>
                    <a:pt x="4104" y="24521"/>
                  </a:lnTo>
                  <a:lnTo>
                    <a:pt x="3428" y="24521"/>
                  </a:lnTo>
                  <a:lnTo>
                    <a:pt x="3138" y="24425"/>
                  </a:lnTo>
                  <a:lnTo>
                    <a:pt x="2849" y="24328"/>
                  </a:lnTo>
                  <a:lnTo>
                    <a:pt x="2559" y="24183"/>
                  </a:lnTo>
                  <a:lnTo>
                    <a:pt x="2318" y="23990"/>
                  </a:lnTo>
                  <a:lnTo>
                    <a:pt x="2076" y="23797"/>
                  </a:lnTo>
                  <a:lnTo>
                    <a:pt x="1883" y="23556"/>
                  </a:lnTo>
                  <a:lnTo>
                    <a:pt x="1738" y="23266"/>
                  </a:lnTo>
                  <a:lnTo>
                    <a:pt x="1208" y="22059"/>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2142300" y="2832150"/>
              <a:ext cx="132775" cy="984700"/>
            </a:xfrm>
            <a:custGeom>
              <a:rect b="b" l="l" r="r" t="t"/>
              <a:pathLst>
                <a:path extrusionOk="0" fill="none" h="39388" w="5311">
                  <a:moveTo>
                    <a:pt x="1208" y="0"/>
                  </a:moveTo>
                  <a:lnTo>
                    <a:pt x="1208" y="0"/>
                  </a:lnTo>
                  <a:lnTo>
                    <a:pt x="1208" y="290"/>
                  </a:lnTo>
                  <a:lnTo>
                    <a:pt x="1208" y="290"/>
                  </a:lnTo>
                  <a:lnTo>
                    <a:pt x="1208" y="290"/>
                  </a:lnTo>
                  <a:lnTo>
                    <a:pt x="1208" y="290"/>
                  </a:lnTo>
                  <a:lnTo>
                    <a:pt x="1014" y="1883"/>
                  </a:lnTo>
                  <a:lnTo>
                    <a:pt x="870" y="3524"/>
                  </a:lnTo>
                  <a:lnTo>
                    <a:pt x="580" y="7096"/>
                  </a:lnTo>
                  <a:lnTo>
                    <a:pt x="387" y="10861"/>
                  </a:lnTo>
                  <a:lnTo>
                    <a:pt x="242" y="14722"/>
                  </a:lnTo>
                  <a:lnTo>
                    <a:pt x="97" y="18487"/>
                  </a:lnTo>
                  <a:lnTo>
                    <a:pt x="49" y="22107"/>
                  </a:lnTo>
                  <a:lnTo>
                    <a:pt x="1" y="28237"/>
                  </a:lnTo>
                  <a:lnTo>
                    <a:pt x="1" y="28237"/>
                  </a:lnTo>
                  <a:lnTo>
                    <a:pt x="49" y="32968"/>
                  </a:lnTo>
                  <a:lnTo>
                    <a:pt x="49" y="32968"/>
                  </a:lnTo>
                  <a:lnTo>
                    <a:pt x="435" y="33740"/>
                  </a:lnTo>
                  <a:lnTo>
                    <a:pt x="918" y="34560"/>
                  </a:lnTo>
                  <a:lnTo>
                    <a:pt x="1545" y="35526"/>
                  </a:lnTo>
                  <a:lnTo>
                    <a:pt x="2318" y="36588"/>
                  </a:lnTo>
                  <a:lnTo>
                    <a:pt x="2752" y="37119"/>
                  </a:lnTo>
                  <a:lnTo>
                    <a:pt x="3187" y="37650"/>
                  </a:lnTo>
                  <a:lnTo>
                    <a:pt x="3718" y="38132"/>
                  </a:lnTo>
                  <a:lnTo>
                    <a:pt x="4200" y="38615"/>
                  </a:lnTo>
                  <a:lnTo>
                    <a:pt x="4731" y="39001"/>
                  </a:lnTo>
                  <a:lnTo>
                    <a:pt x="5310" y="39387"/>
                  </a:lnTo>
                  <a:lnTo>
                    <a:pt x="5310" y="39387"/>
                  </a:lnTo>
                  <a:lnTo>
                    <a:pt x="4924" y="36588"/>
                  </a:lnTo>
                  <a:lnTo>
                    <a:pt x="4586" y="33740"/>
                  </a:lnTo>
                  <a:lnTo>
                    <a:pt x="4297" y="30796"/>
                  </a:lnTo>
                  <a:lnTo>
                    <a:pt x="4055" y="27851"/>
                  </a:lnTo>
                  <a:lnTo>
                    <a:pt x="3911" y="24859"/>
                  </a:lnTo>
                  <a:lnTo>
                    <a:pt x="3814" y="21866"/>
                  </a:lnTo>
                  <a:lnTo>
                    <a:pt x="3718" y="18825"/>
                  </a:lnTo>
                  <a:lnTo>
                    <a:pt x="3718" y="15832"/>
                  </a:lnTo>
                  <a:lnTo>
                    <a:pt x="3718" y="15832"/>
                  </a:lnTo>
                  <a:lnTo>
                    <a:pt x="3718" y="12405"/>
                  </a:lnTo>
                  <a:lnTo>
                    <a:pt x="3814" y="8978"/>
                  </a:lnTo>
                  <a:lnTo>
                    <a:pt x="3911" y="5696"/>
                  </a:lnTo>
                  <a:lnTo>
                    <a:pt x="4104" y="2462"/>
                  </a:lnTo>
                  <a:lnTo>
                    <a:pt x="3766" y="2462"/>
                  </a:lnTo>
                  <a:lnTo>
                    <a:pt x="3766" y="2462"/>
                  </a:lnTo>
                  <a:lnTo>
                    <a:pt x="3428" y="2462"/>
                  </a:lnTo>
                  <a:lnTo>
                    <a:pt x="3138" y="2366"/>
                  </a:lnTo>
                  <a:lnTo>
                    <a:pt x="2849" y="2269"/>
                  </a:lnTo>
                  <a:lnTo>
                    <a:pt x="2559" y="2124"/>
                  </a:lnTo>
                  <a:lnTo>
                    <a:pt x="2318" y="1931"/>
                  </a:lnTo>
                  <a:lnTo>
                    <a:pt x="2076" y="1738"/>
                  </a:lnTo>
                  <a:lnTo>
                    <a:pt x="1883" y="1497"/>
                  </a:lnTo>
                  <a:lnTo>
                    <a:pt x="1738" y="1207"/>
                  </a:lnTo>
                  <a:lnTo>
                    <a:pt x="120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2164025" y="2280675"/>
              <a:ext cx="162925" cy="252225"/>
            </a:xfrm>
            <a:custGeom>
              <a:rect b="b" l="l" r="r" t="t"/>
              <a:pathLst>
                <a:path extrusionOk="0" fill="none" h="10089" w="6517">
                  <a:moveTo>
                    <a:pt x="6131" y="1"/>
                  </a:moveTo>
                  <a:lnTo>
                    <a:pt x="6131" y="1"/>
                  </a:lnTo>
                  <a:lnTo>
                    <a:pt x="5455" y="1"/>
                  </a:lnTo>
                  <a:lnTo>
                    <a:pt x="4828" y="97"/>
                  </a:lnTo>
                  <a:lnTo>
                    <a:pt x="4297" y="194"/>
                  </a:lnTo>
                  <a:lnTo>
                    <a:pt x="3766" y="387"/>
                  </a:lnTo>
                  <a:lnTo>
                    <a:pt x="3283" y="580"/>
                  </a:lnTo>
                  <a:lnTo>
                    <a:pt x="2800" y="870"/>
                  </a:lnTo>
                  <a:lnTo>
                    <a:pt x="2414" y="1159"/>
                  </a:lnTo>
                  <a:lnTo>
                    <a:pt x="2076" y="1497"/>
                  </a:lnTo>
                  <a:lnTo>
                    <a:pt x="2076" y="1497"/>
                  </a:lnTo>
                  <a:lnTo>
                    <a:pt x="1787" y="1835"/>
                  </a:lnTo>
                  <a:lnTo>
                    <a:pt x="1545" y="2173"/>
                  </a:lnTo>
                  <a:lnTo>
                    <a:pt x="1304" y="2559"/>
                  </a:lnTo>
                  <a:lnTo>
                    <a:pt x="1063" y="2993"/>
                  </a:lnTo>
                  <a:lnTo>
                    <a:pt x="918" y="3428"/>
                  </a:lnTo>
                  <a:lnTo>
                    <a:pt x="725" y="3910"/>
                  </a:lnTo>
                  <a:lnTo>
                    <a:pt x="483" y="4924"/>
                  </a:lnTo>
                  <a:lnTo>
                    <a:pt x="242" y="6083"/>
                  </a:lnTo>
                  <a:lnTo>
                    <a:pt x="145" y="7338"/>
                  </a:lnTo>
                  <a:lnTo>
                    <a:pt x="49" y="8641"/>
                  </a:lnTo>
                  <a:lnTo>
                    <a:pt x="1" y="10089"/>
                  </a:lnTo>
                  <a:lnTo>
                    <a:pt x="4538" y="9944"/>
                  </a:lnTo>
                  <a:lnTo>
                    <a:pt x="4538" y="9944"/>
                  </a:lnTo>
                  <a:lnTo>
                    <a:pt x="5069" y="6227"/>
                  </a:lnTo>
                  <a:lnTo>
                    <a:pt x="5310" y="4635"/>
                  </a:lnTo>
                  <a:lnTo>
                    <a:pt x="5600" y="3235"/>
                  </a:lnTo>
                  <a:lnTo>
                    <a:pt x="5841" y="2076"/>
                  </a:lnTo>
                  <a:lnTo>
                    <a:pt x="6083" y="1159"/>
                  </a:lnTo>
                  <a:lnTo>
                    <a:pt x="6324" y="435"/>
                  </a:lnTo>
                  <a:lnTo>
                    <a:pt x="6517" y="1"/>
                  </a:lnTo>
                  <a:lnTo>
                    <a:pt x="6517" y="1"/>
                  </a:lnTo>
                  <a:lnTo>
                    <a:pt x="613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2083175" y="2538925"/>
              <a:ext cx="382550" cy="340300"/>
            </a:xfrm>
            <a:custGeom>
              <a:rect b="b" l="l" r="r" t="t"/>
              <a:pathLst>
                <a:path extrusionOk="0" h="13612" w="15302">
                  <a:moveTo>
                    <a:pt x="5889" y="0"/>
                  </a:moveTo>
                  <a:lnTo>
                    <a:pt x="4055" y="48"/>
                  </a:lnTo>
                  <a:lnTo>
                    <a:pt x="2318" y="193"/>
                  </a:lnTo>
                  <a:lnTo>
                    <a:pt x="1594" y="242"/>
                  </a:lnTo>
                  <a:lnTo>
                    <a:pt x="918" y="386"/>
                  </a:lnTo>
                  <a:lnTo>
                    <a:pt x="387" y="531"/>
                  </a:lnTo>
                  <a:lnTo>
                    <a:pt x="1" y="676"/>
                  </a:lnTo>
                  <a:lnTo>
                    <a:pt x="194" y="1448"/>
                  </a:lnTo>
                  <a:lnTo>
                    <a:pt x="483" y="2317"/>
                  </a:lnTo>
                  <a:lnTo>
                    <a:pt x="1207" y="4296"/>
                  </a:lnTo>
                  <a:lnTo>
                    <a:pt x="2028" y="6420"/>
                  </a:lnTo>
                  <a:lnTo>
                    <a:pt x="2945" y="8592"/>
                  </a:lnTo>
                  <a:lnTo>
                    <a:pt x="4490" y="12116"/>
                  </a:lnTo>
                  <a:lnTo>
                    <a:pt x="5165" y="13612"/>
                  </a:lnTo>
                  <a:lnTo>
                    <a:pt x="6276" y="13564"/>
                  </a:lnTo>
                  <a:lnTo>
                    <a:pt x="7482" y="13515"/>
                  </a:lnTo>
                  <a:lnTo>
                    <a:pt x="8979" y="13370"/>
                  </a:lnTo>
                  <a:lnTo>
                    <a:pt x="10571" y="13226"/>
                  </a:lnTo>
                  <a:lnTo>
                    <a:pt x="12261" y="12936"/>
                  </a:lnTo>
                  <a:lnTo>
                    <a:pt x="13081" y="12791"/>
                  </a:lnTo>
                  <a:lnTo>
                    <a:pt x="13854" y="12598"/>
                  </a:lnTo>
                  <a:lnTo>
                    <a:pt x="14626" y="12405"/>
                  </a:lnTo>
                  <a:lnTo>
                    <a:pt x="15302" y="12164"/>
                  </a:lnTo>
                  <a:lnTo>
                    <a:pt x="14578" y="10812"/>
                  </a:lnTo>
                  <a:lnTo>
                    <a:pt x="13902" y="9364"/>
                  </a:lnTo>
                  <a:lnTo>
                    <a:pt x="13275" y="7964"/>
                  </a:lnTo>
                  <a:lnTo>
                    <a:pt x="12695" y="6516"/>
                  </a:lnTo>
                  <a:lnTo>
                    <a:pt x="12261" y="5406"/>
                  </a:lnTo>
                  <a:lnTo>
                    <a:pt x="11826" y="4248"/>
                  </a:lnTo>
                  <a:lnTo>
                    <a:pt x="11151" y="2172"/>
                  </a:lnTo>
                  <a:lnTo>
                    <a:pt x="10571" y="48"/>
                  </a:lnTo>
                  <a:lnTo>
                    <a:pt x="912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8"/>
            <p:cNvSpPr/>
            <p:nvPr/>
          </p:nvSpPr>
          <p:spPr>
            <a:xfrm>
              <a:off x="2083175" y="2538925"/>
              <a:ext cx="382550" cy="340300"/>
            </a:xfrm>
            <a:custGeom>
              <a:rect b="b" l="l" r="r" t="t"/>
              <a:pathLst>
                <a:path extrusionOk="0" fill="none" h="13612" w="15302">
                  <a:moveTo>
                    <a:pt x="15302" y="12164"/>
                  </a:moveTo>
                  <a:lnTo>
                    <a:pt x="15302" y="12164"/>
                  </a:lnTo>
                  <a:lnTo>
                    <a:pt x="14578" y="10812"/>
                  </a:lnTo>
                  <a:lnTo>
                    <a:pt x="13902" y="9364"/>
                  </a:lnTo>
                  <a:lnTo>
                    <a:pt x="13275" y="7964"/>
                  </a:lnTo>
                  <a:lnTo>
                    <a:pt x="12695" y="6516"/>
                  </a:lnTo>
                  <a:lnTo>
                    <a:pt x="12695" y="6516"/>
                  </a:lnTo>
                  <a:lnTo>
                    <a:pt x="12261" y="5406"/>
                  </a:lnTo>
                  <a:lnTo>
                    <a:pt x="11826" y="4248"/>
                  </a:lnTo>
                  <a:lnTo>
                    <a:pt x="11151" y="2172"/>
                  </a:lnTo>
                  <a:lnTo>
                    <a:pt x="10571" y="48"/>
                  </a:lnTo>
                  <a:lnTo>
                    <a:pt x="10571" y="48"/>
                  </a:lnTo>
                  <a:lnTo>
                    <a:pt x="9123" y="0"/>
                  </a:lnTo>
                  <a:lnTo>
                    <a:pt x="7627" y="0"/>
                  </a:lnTo>
                  <a:lnTo>
                    <a:pt x="5889" y="0"/>
                  </a:lnTo>
                  <a:lnTo>
                    <a:pt x="4055" y="48"/>
                  </a:lnTo>
                  <a:lnTo>
                    <a:pt x="2318" y="193"/>
                  </a:lnTo>
                  <a:lnTo>
                    <a:pt x="1594" y="242"/>
                  </a:lnTo>
                  <a:lnTo>
                    <a:pt x="918" y="386"/>
                  </a:lnTo>
                  <a:lnTo>
                    <a:pt x="387" y="531"/>
                  </a:lnTo>
                  <a:lnTo>
                    <a:pt x="1" y="676"/>
                  </a:lnTo>
                  <a:lnTo>
                    <a:pt x="1" y="676"/>
                  </a:lnTo>
                  <a:lnTo>
                    <a:pt x="194" y="1448"/>
                  </a:lnTo>
                  <a:lnTo>
                    <a:pt x="483" y="2317"/>
                  </a:lnTo>
                  <a:lnTo>
                    <a:pt x="1207" y="4296"/>
                  </a:lnTo>
                  <a:lnTo>
                    <a:pt x="2028" y="6420"/>
                  </a:lnTo>
                  <a:lnTo>
                    <a:pt x="2945" y="8592"/>
                  </a:lnTo>
                  <a:lnTo>
                    <a:pt x="4490" y="12116"/>
                  </a:lnTo>
                  <a:lnTo>
                    <a:pt x="5165" y="13612"/>
                  </a:lnTo>
                  <a:lnTo>
                    <a:pt x="5165" y="13612"/>
                  </a:lnTo>
                  <a:lnTo>
                    <a:pt x="6276" y="13564"/>
                  </a:lnTo>
                  <a:lnTo>
                    <a:pt x="7482" y="13515"/>
                  </a:lnTo>
                  <a:lnTo>
                    <a:pt x="8979" y="13370"/>
                  </a:lnTo>
                  <a:lnTo>
                    <a:pt x="10571" y="13226"/>
                  </a:lnTo>
                  <a:lnTo>
                    <a:pt x="12261" y="12936"/>
                  </a:lnTo>
                  <a:lnTo>
                    <a:pt x="13081" y="12791"/>
                  </a:lnTo>
                  <a:lnTo>
                    <a:pt x="13854" y="12598"/>
                  </a:lnTo>
                  <a:lnTo>
                    <a:pt x="14626" y="12405"/>
                  </a:lnTo>
                  <a:lnTo>
                    <a:pt x="15302" y="1216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8"/>
            <p:cNvSpPr/>
            <p:nvPr/>
          </p:nvSpPr>
          <p:spPr>
            <a:xfrm>
              <a:off x="2055425" y="2529275"/>
              <a:ext cx="409100" cy="364450"/>
            </a:xfrm>
            <a:custGeom>
              <a:rect b="b" l="l" r="r" t="t"/>
              <a:pathLst>
                <a:path extrusionOk="0" h="14578" w="16364">
                  <a:moveTo>
                    <a:pt x="9123" y="0"/>
                  </a:moveTo>
                  <a:lnTo>
                    <a:pt x="1014" y="241"/>
                  </a:lnTo>
                  <a:lnTo>
                    <a:pt x="725" y="290"/>
                  </a:lnTo>
                  <a:lnTo>
                    <a:pt x="483" y="386"/>
                  </a:lnTo>
                  <a:lnTo>
                    <a:pt x="290" y="483"/>
                  </a:lnTo>
                  <a:lnTo>
                    <a:pt x="145" y="628"/>
                  </a:lnTo>
                  <a:lnTo>
                    <a:pt x="49" y="869"/>
                  </a:lnTo>
                  <a:lnTo>
                    <a:pt x="0" y="1062"/>
                  </a:lnTo>
                  <a:lnTo>
                    <a:pt x="0" y="1303"/>
                  </a:lnTo>
                  <a:lnTo>
                    <a:pt x="97" y="1545"/>
                  </a:lnTo>
                  <a:lnTo>
                    <a:pt x="5213" y="13322"/>
                  </a:lnTo>
                  <a:lnTo>
                    <a:pt x="5358" y="13612"/>
                  </a:lnTo>
                  <a:lnTo>
                    <a:pt x="5551" y="13853"/>
                  </a:lnTo>
                  <a:lnTo>
                    <a:pt x="5793" y="14046"/>
                  </a:lnTo>
                  <a:lnTo>
                    <a:pt x="6034" y="14239"/>
                  </a:lnTo>
                  <a:lnTo>
                    <a:pt x="6324" y="14384"/>
                  </a:lnTo>
                  <a:lnTo>
                    <a:pt x="6613" y="14481"/>
                  </a:lnTo>
                  <a:lnTo>
                    <a:pt x="6903" y="14577"/>
                  </a:lnTo>
                  <a:lnTo>
                    <a:pt x="7241" y="14577"/>
                  </a:lnTo>
                  <a:lnTo>
                    <a:pt x="15350" y="14336"/>
                  </a:lnTo>
                  <a:lnTo>
                    <a:pt x="15640" y="14287"/>
                  </a:lnTo>
                  <a:lnTo>
                    <a:pt x="15881" y="14239"/>
                  </a:lnTo>
                  <a:lnTo>
                    <a:pt x="16074" y="14094"/>
                  </a:lnTo>
                  <a:lnTo>
                    <a:pt x="16219" y="13950"/>
                  </a:lnTo>
                  <a:lnTo>
                    <a:pt x="16315" y="13756"/>
                  </a:lnTo>
                  <a:lnTo>
                    <a:pt x="16364" y="13515"/>
                  </a:lnTo>
                  <a:lnTo>
                    <a:pt x="16364" y="13274"/>
                  </a:lnTo>
                  <a:lnTo>
                    <a:pt x="16267" y="13032"/>
                  </a:lnTo>
                  <a:lnTo>
                    <a:pt x="11151" y="1255"/>
                  </a:lnTo>
                  <a:lnTo>
                    <a:pt x="11006" y="965"/>
                  </a:lnTo>
                  <a:lnTo>
                    <a:pt x="10764" y="724"/>
                  </a:lnTo>
                  <a:lnTo>
                    <a:pt x="10571" y="531"/>
                  </a:lnTo>
                  <a:lnTo>
                    <a:pt x="10282" y="338"/>
                  </a:lnTo>
                  <a:lnTo>
                    <a:pt x="10040" y="193"/>
                  </a:lnTo>
                  <a:lnTo>
                    <a:pt x="9751" y="97"/>
                  </a:lnTo>
                  <a:lnTo>
                    <a:pt x="9413"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8"/>
            <p:cNvSpPr/>
            <p:nvPr/>
          </p:nvSpPr>
          <p:spPr>
            <a:xfrm>
              <a:off x="2055425" y="2529275"/>
              <a:ext cx="409100" cy="364450"/>
            </a:xfrm>
            <a:custGeom>
              <a:rect b="b" l="l" r="r" t="t"/>
              <a:pathLst>
                <a:path extrusionOk="0" fill="none" h="14578" w="16364">
                  <a:moveTo>
                    <a:pt x="7241" y="14577"/>
                  </a:moveTo>
                  <a:lnTo>
                    <a:pt x="15350" y="14336"/>
                  </a:lnTo>
                  <a:lnTo>
                    <a:pt x="15350" y="14336"/>
                  </a:lnTo>
                  <a:lnTo>
                    <a:pt x="15640" y="14287"/>
                  </a:lnTo>
                  <a:lnTo>
                    <a:pt x="15881" y="14239"/>
                  </a:lnTo>
                  <a:lnTo>
                    <a:pt x="16074" y="14094"/>
                  </a:lnTo>
                  <a:lnTo>
                    <a:pt x="16219" y="13950"/>
                  </a:lnTo>
                  <a:lnTo>
                    <a:pt x="16315" y="13756"/>
                  </a:lnTo>
                  <a:lnTo>
                    <a:pt x="16364" y="13515"/>
                  </a:lnTo>
                  <a:lnTo>
                    <a:pt x="16364" y="13274"/>
                  </a:lnTo>
                  <a:lnTo>
                    <a:pt x="16267" y="13032"/>
                  </a:lnTo>
                  <a:lnTo>
                    <a:pt x="11151" y="1255"/>
                  </a:lnTo>
                  <a:lnTo>
                    <a:pt x="11151" y="1255"/>
                  </a:lnTo>
                  <a:lnTo>
                    <a:pt x="11006" y="965"/>
                  </a:lnTo>
                  <a:lnTo>
                    <a:pt x="10764" y="724"/>
                  </a:lnTo>
                  <a:lnTo>
                    <a:pt x="10571" y="531"/>
                  </a:lnTo>
                  <a:lnTo>
                    <a:pt x="10282" y="338"/>
                  </a:lnTo>
                  <a:lnTo>
                    <a:pt x="10040" y="193"/>
                  </a:lnTo>
                  <a:lnTo>
                    <a:pt x="9751" y="97"/>
                  </a:lnTo>
                  <a:lnTo>
                    <a:pt x="9413" y="0"/>
                  </a:lnTo>
                  <a:lnTo>
                    <a:pt x="9123" y="0"/>
                  </a:lnTo>
                  <a:lnTo>
                    <a:pt x="1014" y="241"/>
                  </a:lnTo>
                  <a:lnTo>
                    <a:pt x="1014" y="241"/>
                  </a:lnTo>
                  <a:lnTo>
                    <a:pt x="725" y="290"/>
                  </a:lnTo>
                  <a:lnTo>
                    <a:pt x="483" y="386"/>
                  </a:lnTo>
                  <a:lnTo>
                    <a:pt x="290" y="483"/>
                  </a:lnTo>
                  <a:lnTo>
                    <a:pt x="145" y="628"/>
                  </a:lnTo>
                  <a:lnTo>
                    <a:pt x="49" y="869"/>
                  </a:lnTo>
                  <a:lnTo>
                    <a:pt x="0" y="1062"/>
                  </a:lnTo>
                  <a:lnTo>
                    <a:pt x="0" y="1303"/>
                  </a:lnTo>
                  <a:lnTo>
                    <a:pt x="97" y="1545"/>
                  </a:lnTo>
                  <a:lnTo>
                    <a:pt x="5213" y="13322"/>
                  </a:lnTo>
                  <a:lnTo>
                    <a:pt x="5213" y="13322"/>
                  </a:lnTo>
                  <a:lnTo>
                    <a:pt x="5358" y="13612"/>
                  </a:lnTo>
                  <a:lnTo>
                    <a:pt x="5551" y="13853"/>
                  </a:lnTo>
                  <a:lnTo>
                    <a:pt x="5793" y="14046"/>
                  </a:lnTo>
                  <a:lnTo>
                    <a:pt x="6034" y="14239"/>
                  </a:lnTo>
                  <a:lnTo>
                    <a:pt x="6324" y="14384"/>
                  </a:lnTo>
                  <a:lnTo>
                    <a:pt x="6613" y="14481"/>
                  </a:lnTo>
                  <a:lnTo>
                    <a:pt x="6903" y="14577"/>
                  </a:lnTo>
                  <a:lnTo>
                    <a:pt x="7241" y="1457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8"/>
            <p:cNvSpPr/>
            <p:nvPr/>
          </p:nvSpPr>
          <p:spPr>
            <a:xfrm>
              <a:off x="2043350" y="2536500"/>
              <a:ext cx="413925" cy="369275"/>
            </a:xfrm>
            <a:custGeom>
              <a:rect b="b" l="l" r="r" t="t"/>
              <a:pathLst>
                <a:path extrusionOk="0" h="14771" w="16557">
                  <a:moveTo>
                    <a:pt x="9510" y="194"/>
                  </a:moveTo>
                  <a:lnTo>
                    <a:pt x="9799" y="290"/>
                  </a:lnTo>
                  <a:lnTo>
                    <a:pt x="10089" y="387"/>
                  </a:lnTo>
                  <a:lnTo>
                    <a:pt x="10330" y="532"/>
                  </a:lnTo>
                  <a:lnTo>
                    <a:pt x="10572" y="676"/>
                  </a:lnTo>
                  <a:lnTo>
                    <a:pt x="10813" y="869"/>
                  </a:lnTo>
                  <a:lnTo>
                    <a:pt x="11006" y="1111"/>
                  </a:lnTo>
                  <a:lnTo>
                    <a:pt x="11151" y="1352"/>
                  </a:lnTo>
                  <a:lnTo>
                    <a:pt x="16267" y="13130"/>
                  </a:lnTo>
                  <a:lnTo>
                    <a:pt x="16316" y="13371"/>
                  </a:lnTo>
                  <a:lnTo>
                    <a:pt x="16364" y="13564"/>
                  </a:lnTo>
                  <a:lnTo>
                    <a:pt x="16316" y="13757"/>
                  </a:lnTo>
                  <a:lnTo>
                    <a:pt x="16267" y="13950"/>
                  </a:lnTo>
                  <a:lnTo>
                    <a:pt x="16074" y="14143"/>
                  </a:lnTo>
                  <a:lnTo>
                    <a:pt x="15881" y="14240"/>
                  </a:lnTo>
                  <a:lnTo>
                    <a:pt x="15688" y="14336"/>
                  </a:lnTo>
                  <a:lnTo>
                    <a:pt x="15447" y="14336"/>
                  </a:lnTo>
                  <a:lnTo>
                    <a:pt x="7338" y="14578"/>
                  </a:lnTo>
                  <a:lnTo>
                    <a:pt x="7048" y="14578"/>
                  </a:lnTo>
                  <a:lnTo>
                    <a:pt x="6710" y="14481"/>
                  </a:lnTo>
                  <a:lnTo>
                    <a:pt x="6469" y="14385"/>
                  </a:lnTo>
                  <a:lnTo>
                    <a:pt x="6179" y="14288"/>
                  </a:lnTo>
                  <a:lnTo>
                    <a:pt x="5938" y="14095"/>
                  </a:lnTo>
                  <a:lnTo>
                    <a:pt x="5745" y="13902"/>
                  </a:lnTo>
                  <a:lnTo>
                    <a:pt x="5552" y="13661"/>
                  </a:lnTo>
                  <a:lnTo>
                    <a:pt x="5359" y="13419"/>
                  </a:lnTo>
                  <a:lnTo>
                    <a:pt x="290" y="1642"/>
                  </a:lnTo>
                  <a:lnTo>
                    <a:pt x="194" y="1449"/>
                  </a:lnTo>
                  <a:lnTo>
                    <a:pt x="194" y="1207"/>
                  </a:lnTo>
                  <a:lnTo>
                    <a:pt x="194" y="1014"/>
                  </a:lnTo>
                  <a:lnTo>
                    <a:pt x="290" y="821"/>
                  </a:lnTo>
                  <a:lnTo>
                    <a:pt x="435" y="676"/>
                  </a:lnTo>
                  <a:lnTo>
                    <a:pt x="628" y="532"/>
                  </a:lnTo>
                  <a:lnTo>
                    <a:pt x="870" y="435"/>
                  </a:lnTo>
                  <a:lnTo>
                    <a:pt x="1111" y="435"/>
                  </a:lnTo>
                  <a:lnTo>
                    <a:pt x="9220" y="194"/>
                  </a:lnTo>
                  <a:close/>
                  <a:moveTo>
                    <a:pt x="9220" y="1"/>
                  </a:moveTo>
                  <a:lnTo>
                    <a:pt x="1111" y="242"/>
                  </a:lnTo>
                  <a:lnTo>
                    <a:pt x="821" y="290"/>
                  </a:lnTo>
                  <a:lnTo>
                    <a:pt x="580" y="339"/>
                  </a:lnTo>
                  <a:lnTo>
                    <a:pt x="339" y="532"/>
                  </a:lnTo>
                  <a:lnTo>
                    <a:pt x="146" y="725"/>
                  </a:lnTo>
                  <a:lnTo>
                    <a:pt x="49" y="966"/>
                  </a:lnTo>
                  <a:lnTo>
                    <a:pt x="1" y="1207"/>
                  </a:lnTo>
                  <a:lnTo>
                    <a:pt x="1" y="1449"/>
                  </a:lnTo>
                  <a:lnTo>
                    <a:pt x="97" y="1690"/>
                  </a:lnTo>
                  <a:lnTo>
                    <a:pt x="5214" y="13467"/>
                  </a:lnTo>
                  <a:lnTo>
                    <a:pt x="5359" y="13757"/>
                  </a:lnTo>
                  <a:lnTo>
                    <a:pt x="5600" y="13998"/>
                  </a:lnTo>
                  <a:lnTo>
                    <a:pt x="5793" y="14240"/>
                  </a:lnTo>
                  <a:lnTo>
                    <a:pt x="6083" y="14385"/>
                  </a:lnTo>
                  <a:lnTo>
                    <a:pt x="6372" y="14578"/>
                  </a:lnTo>
                  <a:lnTo>
                    <a:pt x="6662" y="14674"/>
                  </a:lnTo>
                  <a:lnTo>
                    <a:pt x="6951" y="14722"/>
                  </a:lnTo>
                  <a:lnTo>
                    <a:pt x="7289" y="14771"/>
                  </a:lnTo>
                  <a:lnTo>
                    <a:pt x="7338" y="14771"/>
                  </a:lnTo>
                  <a:lnTo>
                    <a:pt x="15447" y="14529"/>
                  </a:lnTo>
                  <a:lnTo>
                    <a:pt x="15736" y="14481"/>
                  </a:lnTo>
                  <a:lnTo>
                    <a:pt x="15978" y="14433"/>
                  </a:lnTo>
                  <a:lnTo>
                    <a:pt x="16219" y="14240"/>
                  </a:lnTo>
                  <a:lnTo>
                    <a:pt x="16412" y="14047"/>
                  </a:lnTo>
                  <a:lnTo>
                    <a:pt x="16509" y="13805"/>
                  </a:lnTo>
                  <a:lnTo>
                    <a:pt x="16557" y="13564"/>
                  </a:lnTo>
                  <a:lnTo>
                    <a:pt x="16557" y="13323"/>
                  </a:lnTo>
                  <a:lnTo>
                    <a:pt x="16460" y="13081"/>
                  </a:lnTo>
                  <a:lnTo>
                    <a:pt x="11344" y="1304"/>
                  </a:lnTo>
                  <a:lnTo>
                    <a:pt x="11151" y="1014"/>
                  </a:lnTo>
                  <a:lnTo>
                    <a:pt x="10958" y="773"/>
                  </a:lnTo>
                  <a:lnTo>
                    <a:pt x="10716" y="532"/>
                  </a:lnTo>
                  <a:lnTo>
                    <a:pt x="10475" y="339"/>
                  </a:lnTo>
                  <a:lnTo>
                    <a:pt x="10185" y="194"/>
                  </a:lnTo>
                  <a:lnTo>
                    <a:pt x="9848" y="97"/>
                  </a:lnTo>
                  <a:lnTo>
                    <a:pt x="9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8"/>
            <p:cNvSpPr/>
            <p:nvPr/>
          </p:nvSpPr>
          <p:spPr>
            <a:xfrm>
              <a:off x="2328150" y="2658375"/>
              <a:ext cx="142400" cy="100175"/>
            </a:xfrm>
            <a:custGeom>
              <a:rect b="b" l="l" r="r" t="t"/>
              <a:pathLst>
                <a:path extrusionOk="0" h="4007" w="5696">
                  <a:moveTo>
                    <a:pt x="2221" y="1"/>
                  </a:moveTo>
                  <a:lnTo>
                    <a:pt x="1931" y="49"/>
                  </a:lnTo>
                  <a:lnTo>
                    <a:pt x="1641" y="146"/>
                  </a:lnTo>
                  <a:lnTo>
                    <a:pt x="676" y="628"/>
                  </a:lnTo>
                  <a:lnTo>
                    <a:pt x="386" y="773"/>
                  </a:lnTo>
                  <a:lnTo>
                    <a:pt x="193" y="1063"/>
                  </a:lnTo>
                  <a:lnTo>
                    <a:pt x="48" y="1352"/>
                  </a:lnTo>
                  <a:lnTo>
                    <a:pt x="0" y="1690"/>
                  </a:lnTo>
                  <a:lnTo>
                    <a:pt x="97" y="3042"/>
                  </a:lnTo>
                  <a:lnTo>
                    <a:pt x="97" y="3235"/>
                  </a:lnTo>
                  <a:lnTo>
                    <a:pt x="193" y="3428"/>
                  </a:lnTo>
                  <a:lnTo>
                    <a:pt x="290" y="3621"/>
                  </a:lnTo>
                  <a:lnTo>
                    <a:pt x="435" y="3766"/>
                  </a:lnTo>
                  <a:lnTo>
                    <a:pt x="579" y="3862"/>
                  </a:lnTo>
                  <a:lnTo>
                    <a:pt x="772" y="3959"/>
                  </a:lnTo>
                  <a:lnTo>
                    <a:pt x="966" y="4007"/>
                  </a:lnTo>
                  <a:lnTo>
                    <a:pt x="2221" y="4007"/>
                  </a:lnTo>
                  <a:lnTo>
                    <a:pt x="3186" y="3959"/>
                  </a:lnTo>
                  <a:lnTo>
                    <a:pt x="3813" y="3910"/>
                  </a:lnTo>
                  <a:lnTo>
                    <a:pt x="4441" y="3766"/>
                  </a:lnTo>
                  <a:lnTo>
                    <a:pt x="5117" y="3573"/>
                  </a:lnTo>
                  <a:lnTo>
                    <a:pt x="5696" y="3283"/>
                  </a:lnTo>
                  <a:lnTo>
                    <a:pt x="5648" y="2800"/>
                  </a:lnTo>
                  <a:lnTo>
                    <a:pt x="5599" y="2559"/>
                  </a:lnTo>
                  <a:lnTo>
                    <a:pt x="5503" y="2269"/>
                  </a:lnTo>
                  <a:lnTo>
                    <a:pt x="5406" y="2028"/>
                  </a:lnTo>
                  <a:lnTo>
                    <a:pt x="5261" y="1787"/>
                  </a:lnTo>
                  <a:lnTo>
                    <a:pt x="5117" y="1594"/>
                  </a:lnTo>
                  <a:lnTo>
                    <a:pt x="4924" y="1352"/>
                  </a:lnTo>
                  <a:lnTo>
                    <a:pt x="4682" y="1207"/>
                  </a:lnTo>
                  <a:lnTo>
                    <a:pt x="4441" y="1063"/>
                  </a:lnTo>
                  <a:lnTo>
                    <a:pt x="2800" y="146"/>
                  </a:lnTo>
                  <a:lnTo>
                    <a:pt x="2510" y="49"/>
                  </a:lnTo>
                  <a:lnTo>
                    <a:pt x="2221"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8"/>
            <p:cNvSpPr/>
            <p:nvPr/>
          </p:nvSpPr>
          <p:spPr>
            <a:xfrm>
              <a:off x="2328150" y="2658375"/>
              <a:ext cx="142400" cy="100175"/>
            </a:xfrm>
            <a:custGeom>
              <a:rect b="b" l="l" r="r" t="t"/>
              <a:pathLst>
                <a:path extrusionOk="0" fill="none" h="4007" w="5696">
                  <a:moveTo>
                    <a:pt x="676" y="628"/>
                  </a:moveTo>
                  <a:lnTo>
                    <a:pt x="1641" y="146"/>
                  </a:lnTo>
                  <a:lnTo>
                    <a:pt x="1641" y="146"/>
                  </a:lnTo>
                  <a:lnTo>
                    <a:pt x="1931" y="49"/>
                  </a:lnTo>
                  <a:lnTo>
                    <a:pt x="2221" y="1"/>
                  </a:lnTo>
                  <a:lnTo>
                    <a:pt x="2510" y="49"/>
                  </a:lnTo>
                  <a:lnTo>
                    <a:pt x="2800" y="146"/>
                  </a:lnTo>
                  <a:lnTo>
                    <a:pt x="4441" y="1063"/>
                  </a:lnTo>
                  <a:lnTo>
                    <a:pt x="4441" y="1063"/>
                  </a:lnTo>
                  <a:lnTo>
                    <a:pt x="4682" y="1207"/>
                  </a:lnTo>
                  <a:lnTo>
                    <a:pt x="4924" y="1352"/>
                  </a:lnTo>
                  <a:lnTo>
                    <a:pt x="5117" y="1594"/>
                  </a:lnTo>
                  <a:lnTo>
                    <a:pt x="5261" y="1787"/>
                  </a:lnTo>
                  <a:lnTo>
                    <a:pt x="5406" y="2028"/>
                  </a:lnTo>
                  <a:lnTo>
                    <a:pt x="5503" y="2269"/>
                  </a:lnTo>
                  <a:lnTo>
                    <a:pt x="5599" y="2559"/>
                  </a:lnTo>
                  <a:lnTo>
                    <a:pt x="5648" y="2800"/>
                  </a:lnTo>
                  <a:lnTo>
                    <a:pt x="5696" y="3283"/>
                  </a:lnTo>
                  <a:lnTo>
                    <a:pt x="5696" y="3283"/>
                  </a:lnTo>
                  <a:lnTo>
                    <a:pt x="5117" y="3573"/>
                  </a:lnTo>
                  <a:lnTo>
                    <a:pt x="4441" y="3766"/>
                  </a:lnTo>
                  <a:lnTo>
                    <a:pt x="3813" y="3910"/>
                  </a:lnTo>
                  <a:lnTo>
                    <a:pt x="3186" y="3959"/>
                  </a:lnTo>
                  <a:lnTo>
                    <a:pt x="2221" y="4007"/>
                  </a:lnTo>
                  <a:lnTo>
                    <a:pt x="1834" y="4007"/>
                  </a:lnTo>
                  <a:lnTo>
                    <a:pt x="1159" y="4007"/>
                  </a:lnTo>
                  <a:lnTo>
                    <a:pt x="1159" y="4007"/>
                  </a:lnTo>
                  <a:lnTo>
                    <a:pt x="966" y="4007"/>
                  </a:lnTo>
                  <a:lnTo>
                    <a:pt x="772" y="3959"/>
                  </a:lnTo>
                  <a:lnTo>
                    <a:pt x="579" y="3862"/>
                  </a:lnTo>
                  <a:lnTo>
                    <a:pt x="435" y="3766"/>
                  </a:lnTo>
                  <a:lnTo>
                    <a:pt x="290" y="3621"/>
                  </a:lnTo>
                  <a:lnTo>
                    <a:pt x="193" y="3428"/>
                  </a:lnTo>
                  <a:lnTo>
                    <a:pt x="97" y="3235"/>
                  </a:lnTo>
                  <a:lnTo>
                    <a:pt x="97" y="3042"/>
                  </a:lnTo>
                  <a:lnTo>
                    <a:pt x="97" y="3042"/>
                  </a:lnTo>
                  <a:lnTo>
                    <a:pt x="0" y="1690"/>
                  </a:lnTo>
                  <a:lnTo>
                    <a:pt x="0" y="1690"/>
                  </a:lnTo>
                  <a:lnTo>
                    <a:pt x="48" y="1352"/>
                  </a:lnTo>
                  <a:lnTo>
                    <a:pt x="193" y="1063"/>
                  </a:lnTo>
                  <a:lnTo>
                    <a:pt x="386" y="773"/>
                  </a:lnTo>
                  <a:lnTo>
                    <a:pt x="676" y="62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8"/>
            <p:cNvSpPr/>
            <p:nvPr/>
          </p:nvSpPr>
          <p:spPr>
            <a:xfrm>
              <a:off x="2600850" y="2448425"/>
              <a:ext cx="57950" cy="271525"/>
            </a:xfrm>
            <a:custGeom>
              <a:rect b="b" l="l" r="r" t="t"/>
              <a:pathLst>
                <a:path extrusionOk="0" h="10861" w="2318">
                  <a:moveTo>
                    <a:pt x="194" y="0"/>
                  </a:moveTo>
                  <a:lnTo>
                    <a:pt x="97" y="1931"/>
                  </a:lnTo>
                  <a:lnTo>
                    <a:pt x="1" y="3813"/>
                  </a:lnTo>
                  <a:lnTo>
                    <a:pt x="1" y="5551"/>
                  </a:lnTo>
                  <a:lnTo>
                    <a:pt x="49" y="7095"/>
                  </a:lnTo>
                  <a:lnTo>
                    <a:pt x="194" y="8447"/>
                  </a:lnTo>
                  <a:lnTo>
                    <a:pt x="339" y="9074"/>
                  </a:lnTo>
                  <a:lnTo>
                    <a:pt x="435" y="9557"/>
                  </a:lnTo>
                  <a:lnTo>
                    <a:pt x="580" y="10040"/>
                  </a:lnTo>
                  <a:lnTo>
                    <a:pt x="773" y="10378"/>
                  </a:lnTo>
                  <a:lnTo>
                    <a:pt x="1015" y="10667"/>
                  </a:lnTo>
                  <a:lnTo>
                    <a:pt x="1256" y="10860"/>
                  </a:lnTo>
                  <a:lnTo>
                    <a:pt x="1545" y="10571"/>
                  </a:lnTo>
                  <a:lnTo>
                    <a:pt x="1787" y="10233"/>
                  </a:lnTo>
                  <a:lnTo>
                    <a:pt x="1980" y="9895"/>
                  </a:lnTo>
                  <a:lnTo>
                    <a:pt x="2125" y="9461"/>
                  </a:lnTo>
                  <a:lnTo>
                    <a:pt x="2270" y="9026"/>
                  </a:lnTo>
                  <a:lnTo>
                    <a:pt x="2318" y="8592"/>
                  </a:lnTo>
                  <a:lnTo>
                    <a:pt x="2318" y="8061"/>
                  </a:lnTo>
                  <a:lnTo>
                    <a:pt x="2318" y="7433"/>
                  </a:lnTo>
                  <a:lnTo>
                    <a:pt x="2221" y="6806"/>
                  </a:lnTo>
                  <a:lnTo>
                    <a:pt x="2076" y="6082"/>
                  </a:lnTo>
                  <a:lnTo>
                    <a:pt x="1932" y="5310"/>
                  </a:lnTo>
                  <a:lnTo>
                    <a:pt x="1690" y="4441"/>
                  </a:lnTo>
                  <a:lnTo>
                    <a:pt x="1063" y="2413"/>
                  </a:lnTo>
                  <a:lnTo>
                    <a:pt x="19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8"/>
            <p:cNvSpPr/>
            <p:nvPr/>
          </p:nvSpPr>
          <p:spPr>
            <a:xfrm>
              <a:off x="2600850" y="2448425"/>
              <a:ext cx="57950" cy="271525"/>
            </a:xfrm>
            <a:custGeom>
              <a:rect b="b" l="l" r="r" t="t"/>
              <a:pathLst>
                <a:path extrusionOk="0" fill="none" h="10861" w="2318">
                  <a:moveTo>
                    <a:pt x="194" y="0"/>
                  </a:moveTo>
                  <a:lnTo>
                    <a:pt x="194" y="0"/>
                  </a:lnTo>
                  <a:lnTo>
                    <a:pt x="97" y="1931"/>
                  </a:lnTo>
                  <a:lnTo>
                    <a:pt x="1" y="3813"/>
                  </a:lnTo>
                  <a:lnTo>
                    <a:pt x="1" y="5551"/>
                  </a:lnTo>
                  <a:lnTo>
                    <a:pt x="49" y="7095"/>
                  </a:lnTo>
                  <a:lnTo>
                    <a:pt x="194" y="8447"/>
                  </a:lnTo>
                  <a:lnTo>
                    <a:pt x="339" y="9074"/>
                  </a:lnTo>
                  <a:lnTo>
                    <a:pt x="435" y="9557"/>
                  </a:lnTo>
                  <a:lnTo>
                    <a:pt x="580" y="10040"/>
                  </a:lnTo>
                  <a:lnTo>
                    <a:pt x="773" y="10378"/>
                  </a:lnTo>
                  <a:lnTo>
                    <a:pt x="1015" y="10667"/>
                  </a:lnTo>
                  <a:lnTo>
                    <a:pt x="1256" y="10860"/>
                  </a:lnTo>
                  <a:lnTo>
                    <a:pt x="1256" y="10860"/>
                  </a:lnTo>
                  <a:lnTo>
                    <a:pt x="1545" y="10571"/>
                  </a:lnTo>
                  <a:lnTo>
                    <a:pt x="1787" y="10233"/>
                  </a:lnTo>
                  <a:lnTo>
                    <a:pt x="1980" y="9895"/>
                  </a:lnTo>
                  <a:lnTo>
                    <a:pt x="2125" y="9461"/>
                  </a:lnTo>
                  <a:lnTo>
                    <a:pt x="2270" y="9026"/>
                  </a:lnTo>
                  <a:lnTo>
                    <a:pt x="2318" y="8592"/>
                  </a:lnTo>
                  <a:lnTo>
                    <a:pt x="2318" y="8061"/>
                  </a:lnTo>
                  <a:lnTo>
                    <a:pt x="2318" y="7433"/>
                  </a:lnTo>
                  <a:lnTo>
                    <a:pt x="2221" y="6806"/>
                  </a:lnTo>
                  <a:lnTo>
                    <a:pt x="2076" y="6082"/>
                  </a:lnTo>
                  <a:lnTo>
                    <a:pt x="1932" y="5310"/>
                  </a:lnTo>
                  <a:lnTo>
                    <a:pt x="1690" y="4441"/>
                  </a:lnTo>
                  <a:lnTo>
                    <a:pt x="1063" y="2413"/>
                  </a:lnTo>
                  <a:lnTo>
                    <a:pt x="1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8"/>
            <p:cNvSpPr/>
            <p:nvPr/>
          </p:nvSpPr>
          <p:spPr>
            <a:xfrm>
              <a:off x="2431925" y="2355500"/>
              <a:ext cx="331875" cy="442875"/>
            </a:xfrm>
            <a:custGeom>
              <a:rect b="b" l="l" r="r" t="t"/>
              <a:pathLst>
                <a:path extrusionOk="0" h="17715" w="13275">
                  <a:moveTo>
                    <a:pt x="10475" y="0"/>
                  </a:moveTo>
                  <a:lnTo>
                    <a:pt x="5503" y="1931"/>
                  </a:lnTo>
                  <a:lnTo>
                    <a:pt x="6082" y="3331"/>
                  </a:lnTo>
                  <a:lnTo>
                    <a:pt x="6613" y="4827"/>
                  </a:lnTo>
                  <a:lnTo>
                    <a:pt x="7096" y="6324"/>
                  </a:lnTo>
                  <a:lnTo>
                    <a:pt x="7530" y="7820"/>
                  </a:lnTo>
                  <a:lnTo>
                    <a:pt x="7916" y="9364"/>
                  </a:lnTo>
                  <a:lnTo>
                    <a:pt x="8206" y="10861"/>
                  </a:lnTo>
                  <a:lnTo>
                    <a:pt x="8399" y="12261"/>
                  </a:lnTo>
                  <a:lnTo>
                    <a:pt x="8460" y="12891"/>
                  </a:lnTo>
                  <a:lnTo>
                    <a:pt x="8460" y="12891"/>
                  </a:lnTo>
                  <a:lnTo>
                    <a:pt x="8302" y="12936"/>
                  </a:lnTo>
                  <a:lnTo>
                    <a:pt x="7144" y="13081"/>
                  </a:lnTo>
                  <a:lnTo>
                    <a:pt x="5986" y="13081"/>
                  </a:lnTo>
                  <a:lnTo>
                    <a:pt x="4682" y="13033"/>
                  </a:lnTo>
                  <a:lnTo>
                    <a:pt x="3379" y="12936"/>
                  </a:lnTo>
                  <a:lnTo>
                    <a:pt x="2028" y="12791"/>
                  </a:lnTo>
                  <a:lnTo>
                    <a:pt x="724" y="12598"/>
                  </a:lnTo>
                  <a:lnTo>
                    <a:pt x="0" y="17184"/>
                  </a:lnTo>
                  <a:lnTo>
                    <a:pt x="1448" y="17377"/>
                  </a:lnTo>
                  <a:lnTo>
                    <a:pt x="2945" y="17522"/>
                  </a:lnTo>
                  <a:lnTo>
                    <a:pt x="4393" y="17667"/>
                  </a:lnTo>
                  <a:lnTo>
                    <a:pt x="5937" y="17715"/>
                  </a:lnTo>
                  <a:lnTo>
                    <a:pt x="6710" y="17715"/>
                  </a:lnTo>
                  <a:lnTo>
                    <a:pt x="7530" y="17667"/>
                  </a:lnTo>
                  <a:lnTo>
                    <a:pt x="8351" y="17618"/>
                  </a:lnTo>
                  <a:lnTo>
                    <a:pt x="9171" y="17522"/>
                  </a:lnTo>
                  <a:lnTo>
                    <a:pt x="9654" y="17425"/>
                  </a:lnTo>
                  <a:lnTo>
                    <a:pt x="10185" y="17280"/>
                  </a:lnTo>
                  <a:lnTo>
                    <a:pt x="10668" y="17087"/>
                  </a:lnTo>
                  <a:lnTo>
                    <a:pt x="11150" y="16894"/>
                  </a:lnTo>
                  <a:lnTo>
                    <a:pt x="11488" y="16701"/>
                  </a:lnTo>
                  <a:lnTo>
                    <a:pt x="11826" y="16460"/>
                  </a:lnTo>
                  <a:lnTo>
                    <a:pt x="12164" y="16170"/>
                  </a:lnTo>
                  <a:lnTo>
                    <a:pt x="12405" y="15881"/>
                  </a:lnTo>
                  <a:lnTo>
                    <a:pt x="12743" y="15446"/>
                  </a:lnTo>
                  <a:lnTo>
                    <a:pt x="12985" y="14964"/>
                  </a:lnTo>
                  <a:lnTo>
                    <a:pt x="13178" y="14481"/>
                  </a:lnTo>
                  <a:lnTo>
                    <a:pt x="13274" y="13950"/>
                  </a:lnTo>
                  <a:lnTo>
                    <a:pt x="13274" y="13902"/>
                  </a:lnTo>
                  <a:lnTo>
                    <a:pt x="13274" y="13757"/>
                  </a:lnTo>
                  <a:lnTo>
                    <a:pt x="13178" y="11971"/>
                  </a:lnTo>
                  <a:lnTo>
                    <a:pt x="12985" y="10185"/>
                  </a:lnTo>
                  <a:lnTo>
                    <a:pt x="12695" y="8399"/>
                  </a:lnTo>
                  <a:lnTo>
                    <a:pt x="12357" y="6661"/>
                  </a:lnTo>
                  <a:lnTo>
                    <a:pt x="11923" y="4972"/>
                  </a:lnTo>
                  <a:lnTo>
                    <a:pt x="11488" y="3331"/>
                  </a:lnTo>
                  <a:lnTo>
                    <a:pt x="11006" y="1690"/>
                  </a:lnTo>
                  <a:lnTo>
                    <a:pt x="10764" y="869"/>
                  </a:lnTo>
                  <a:lnTo>
                    <a:pt x="10475"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8"/>
            <p:cNvSpPr/>
            <p:nvPr/>
          </p:nvSpPr>
          <p:spPr>
            <a:xfrm>
              <a:off x="2431925" y="2355500"/>
              <a:ext cx="331875" cy="442875"/>
            </a:xfrm>
            <a:custGeom>
              <a:rect b="b" l="l" r="r" t="t"/>
              <a:pathLst>
                <a:path extrusionOk="0" fill="none" h="17715" w="13275">
                  <a:moveTo>
                    <a:pt x="10475" y="0"/>
                  </a:moveTo>
                  <a:lnTo>
                    <a:pt x="10475" y="0"/>
                  </a:lnTo>
                  <a:lnTo>
                    <a:pt x="10764" y="869"/>
                  </a:lnTo>
                  <a:lnTo>
                    <a:pt x="11006" y="1690"/>
                  </a:lnTo>
                  <a:lnTo>
                    <a:pt x="11006" y="1690"/>
                  </a:lnTo>
                  <a:lnTo>
                    <a:pt x="11488" y="3331"/>
                  </a:lnTo>
                  <a:lnTo>
                    <a:pt x="11488" y="3331"/>
                  </a:lnTo>
                  <a:lnTo>
                    <a:pt x="11923" y="4972"/>
                  </a:lnTo>
                  <a:lnTo>
                    <a:pt x="12357" y="6661"/>
                  </a:lnTo>
                  <a:lnTo>
                    <a:pt x="12357" y="6661"/>
                  </a:lnTo>
                  <a:lnTo>
                    <a:pt x="12695" y="8399"/>
                  </a:lnTo>
                  <a:lnTo>
                    <a:pt x="12985" y="10185"/>
                  </a:lnTo>
                  <a:lnTo>
                    <a:pt x="13178" y="11971"/>
                  </a:lnTo>
                  <a:lnTo>
                    <a:pt x="13274" y="13757"/>
                  </a:lnTo>
                  <a:lnTo>
                    <a:pt x="13274" y="13757"/>
                  </a:lnTo>
                  <a:lnTo>
                    <a:pt x="13274" y="13902"/>
                  </a:lnTo>
                  <a:lnTo>
                    <a:pt x="13274" y="13950"/>
                  </a:lnTo>
                  <a:lnTo>
                    <a:pt x="13274" y="13950"/>
                  </a:lnTo>
                  <a:lnTo>
                    <a:pt x="13178" y="14481"/>
                  </a:lnTo>
                  <a:lnTo>
                    <a:pt x="12985" y="14964"/>
                  </a:lnTo>
                  <a:lnTo>
                    <a:pt x="12743" y="15446"/>
                  </a:lnTo>
                  <a:lnTo>
                    <a:pt x="12405" y="15881"/>
                  </a:lnTo>
                  <a:lnTo>
                    <a:pt x="12405" y="15881"/>
                  </a:lnTo>
                  <a:lnTo>
                    <a:pt x="12164" y="16170"/>
                  </a:lnTo>
                  <a:lnTo>
                    <a:pt x="11826" y="16460"/>
                  </a:lnTo>
                  <a:lnTo>
                    <a:pt x="11488" y="16701"/>
                  </a:lnTo>
                  <a:lnTo>
                    <a:pt x="11150" y="16894"/>
                  </a:lnTo>
                  <a:lnTo>
                    <a:pt x="11150" y="16894"/>
                  </a:lnTo>
                  <a:lnTo>
                    <a:pt x="10668" y="17087"/>
                  </a:lnTo>
                  <a:lnTo>
                    <a:pt x="10185" y="17280"/>
                  </a:lnTo>
                  <a:lnTo>
                    <a:pt x="9654" y="17425"/>
                  </a:lnTo>
                  <a:lnTo>
                    <a:pt x="9171" y="17522"/>
                  </a:lnTo>
                  <a:lnTo>
                    <a:pt x="9171" y="17522"/>
                  </a:lnTo>
                  <a:lnTo>
                    <a:pt x="8351" y="17618"/>
                  </a:lnTo>
                  <a:lnTo>
                    <a:pt x="7530" y="17667"/>
                  </a:lnTo>
                  <a:lnTo>
                    <a:pt x="6710" y="17715"/>
                  </a:lnTo>
                  <a:lnTo>
                    <a:pt x="5937" y="17715"/>
                  </a:lnTo>
                  <a:lnTo>
                    <a:pt x="5937" y="17715"/>
                  </a:lnTo>
                  <a:lnTo>
                    <a:pt x="4393" y="17667"/>
                  </a:lnTo>
                  <a:lnTo>
                    <a:pt x="2945" y="17522"/>
                  </a:lnTo>
                  <a:lnTo>
                    <a:pt x="2945" y="17522"/>
                  </a:lnTo>
                  <a:lnTo>
                    <a:pt x="1448" y="17377"/>
                  </a:lnTo>
                  <a:lnTo>
                    <a:pt x="0" y="17184"/>
                  </a:lnTo>
                  <a:lnTo>
                    <a:pt x="724" y="12598"/>
                  </a:lnTo>
                  <a:lnTo>
                    <a:pt x="724" y="12598"/>
                  </a:lnTo>
                  <a:lnTo>
                    <a:pt x="2028" y="12791"/>
                  </a:lnTo>
                  <a:lnTo>
                    <a:pt x="3379" y="12936"/>
                  </a:lnTo>
                  <a:lnTo>
                    <a:pt x="3379" y="12936"/>
                  </a:lnTo>
                  <a:lnTo>
                    <a:pt x="4682" y="13033"/>
                  </a:lnTo>
                  <a:lnTo>
                    <a:pt x="5986" y="13081"/>
                  </a:lnTo>
                  <a:lnTo>
                    <a:pt x="5986" y="13081"/>
                  </a:lnTo>
                  <a:lnTo>
                    <a:pt x="7144" y="13081"/>
                  </a:lnTo>
                  <a:lnTo>
                    <a:pt x="8302" y="12936"/>
                  </a:lnTo>
                  <a:lnTo>
                    <a:pt x="8302" y="12936"/>
                  </a:lnTo>
                  <a:lnTo>
                    <a:pt x="8640" y="12840"/>
                  </a:lnTo>
                  <a:lnTo>
                    <a:pt x="8978" y="12695"/>
                  </a:lnTo>
                  <a:lnTo>
                    <a:pt x="8978" y="12695"/>
                  </a:lnTo>
                  <a:lnTo>
                    <a:pt x="8930" y="12743"/>
                  </a:lnTo>
                  <a:lnTo>
                    <a:pt x="8833" y="12840"/>
                  </a:lnTo>
                  <a:lnTo>
                    <a:pt x="8833" y="12840"/>
                  </a:lnTo>
                  <a:lnTo>
                    <a:pt x="8640" y="13178"/>
                  </a:lnTo>
                  <a:lnTo>
                    <a:pt x="8544" y="13516"/>
                  </a:lnTo>
                  <a:lnTo>
                    <a:pt x="8544" y="13757"/>
                  </a:lnTo>
                  <a:lnTo>
                    <a:pt x="8544" y="13757"/>
                  </a:lnTo>
                  <a:lnTo>
                    <a:pt x="8399" y="12261"/>
                  </a:lnTo>
                  <a:lnTo>
                    <a:pt x="8206" y="10861"/>
                  </a:lnTo>
                  <a:lnTo>
                    <a:pt x="8206" y="10861"/>
                  </a:lnTo>
                  <a:lnTo>
                    <a:pt x="7916" y="9364"/>
                  </a:lnTo>
                  <a:lnTo>
                    <a:pt x="7530" y="7820"/>
                  </a:lnTo>
                  <a:lnTo>
                    <a:pt x="7530" y="7820"/>
                  </a:lnTo>
                  <a:lnTo>
                    <a:pt x="7096" y="6324"/>
                  </a:lnTo>
                  <a:lnTo>
                    <a:pt x="6613" y="4827"/>
                  </a:lnTo>
                  <a:lnTo>
                    <a:pt x="6613" y="4827"/>
                  </a:lnTo>
                  <a:lnTo>
                    <a:pt x="6082" y="3331"/>
                  </a:lnTo>
                  <a:lnTo>
                    <a:pt x="6082" y="3331"/>
                  </a:lnTo>
                  <a:lnTo>
                    <a:pt x="5503" y="1931"/>
                  </a:lnTo>
                  <a:lnTo>
                    <a:pt x="1047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8"/>
            <p:cNvSpPr/>
            <p:nvPr/>
          </p:nvSpPr>
          <p:spPr>
            <a:xfrm>
              <a:off x="2431925" y="2355500"/>
              <a:ext cx="331875" cy="442875"/>
            </a:xfrm>
            <a:custGeom>
              <a:rect b="b" l="l" r="r" t="t"/>
              <a:pathLst>
                <a:path extrusionOk="0" h="17715" w="13275">
                  <a:moveTo>
                    <a:pt x="10475" y="0"/>
                  </a:moveTo>
                  <a:lnTo>
                    <a:pt x="10330" y="49"/>
                  </a:lnTo>
                  <a:lnTo>
                    <a:pt x="5503" y="1931"/>
                  </a:lnTo>
                  <a:lnTo>
                    <a:pt x="6082" y="3331"/>
                  </a:lnTo>
                  <a:lnTo>
                    <a:pt x="6613" y="4827"/>
                  </a:lnTo>
                  <a:lnTo>
                    <a:pt x="7096" y="6324"/>
                  </a:lnTo>
                  <a:lnTo>
                    <a:pt x="7530" y="7820"/>
                  </a:lnTo>
                  <a:lnTo>
                    <a:pt x="7916" y="9364"/>
                  </a:lnTo>
                  <a:lnTo>
                    <a:pt x="8206" y="10861"/>
                  </a:lnTo>
                  <a:lnTo>
                    <a:pt x="8351" y="11874"/>
                  </a:lnTo>
                  <a:lnTo>
                    <a:pt x="8447" y="12888"/>
                  </a:lnTo>
                  <a:lnTo>
                    <a:pt x="8302" y="12936"/>
                  </a:lnTo>
                  <a:lnTo>
                    <a:pt x="7241" y="13033"/>
                  </a:lnTo>
                  <a:lnTo>
                    <a:pt x="6179" y="13081"/>
                  </a:lnTo>
                  <a:lnTo>
                    <a:pt x="5986" y="13081"/>
                  </a:lnTo>
                  <a:lnTo>
                    <a:pt x="4682" y="13033"/>
                  </a:lnTo>
                  <a:lnTo>
                    <a:pt x="3379" y="12936"/>
                  </a:lnTo>
                  <a:lnTo>
                    <a:pt x="2028" y="12791"/>
                  </a:lnTo>
                  <a:lnTo>
                    <a:pt x="724" y="12598"/>
                  </a:lnTo>
                  <a:lnTo>
                    <a:pt x="628" y="13371"/>
                  </a:lnTo>
                  <a:lnTo>
                    <a:pt x="193" y="15929"/>
                  </a:lnTo>
                  <a:lnTo>
                    <a:pt x="0" y="17136"/>
                  </a:lnTo>
                  <a:lnTo>
                    <a:pt x="0" y="17184"/>
                  </a:lnTo>
                  <a:lnTo>
                    <a:pt x="1448" y="17377"/>
                  </a:lnTo>
                  <a:lnTo>
                    <a:pt x="2945" y="17522"/>
                  </a:lnTo>
                  <a:lnTo>
                    <a:pt x="4393" y="17667"/>
                  </a:lnTo>
                  <a:lnTo>
                    <a:pt x="5937" y="17715"/>
                  </a:lnTo>
                  <a:lnTo>
                    <a:pt x="6517" y="17715"/>
                  </a:lnTo>
                  <a:lnTo>
                    <a:pt x="7820" y="17667"/>
                  </a:lnTo>
                  <a:lnTo>
                    <a:pt x="9171" y="17522"/>
                  </a:lnTo>
                  <a:lnTo>
                    <a:pt x="9654" y="17425"/>
                  </a:lnTo>
                  <a:lnTo>
                    <a:pt x="10185" y="17280"/>
                  </a:lnTo>
                  <a:lnTo>
                    <a:pt x="10668" y="17087"/>
                  </a:lnTo>
                  <a:lnTo>
                    <a:pt x="11150" y="16894"/>
                  </a:lnTo>
                  <a:lnTo>
                    <a:pt x="11488" y="16701"/>
                  </a:lnTo>
                  <a:lnTo>
                    <a:pt x="11826" y="16460"/>
                  </a:lnTo>
                  <a:lnTo>
                    <a:pt x="12164" y="16170"/>
                  </a:lnTo>
                  <a:lnTo>
                    <a:pt x="12405" y="15881"/>
                  </a:lnTo>
                  <a:lnTo>
                    <a:pt x="12743" y="15446"/>
                  </a:lnTo>
                  <a:lnTo>
                    <a:pt x="12985" y="14964"/>
                  </a:lnTo>
                  <a:lnTo>
                    <a:pt x="13178" y="14481"/>
                  </a:lnTo>
                  <a:lnTo>
                    <a:pt x="13274" y="13950"/>
                  </a:lnTo>
                  <a:lnTo>
                    <a:pt x="13274" y="13902"/>
                  </a:lnTo>
                  <a:lnTo>
                    <a:pt x="13274" y="13853"/>
                  </a:lnTo>
                  <a:lnTo>
                    <a:pt x="13274" y="13757"/>
                  </a:lnTo>
                  <a:lnTo>
                    <a:pt x="13178" y="11971"/>
                  </a:lnTo>
                  <a:lnTo>
                    <a:pt x="12985" y="10185"/>
                  </a:lnTo>
                  <a:lnTo>
                    <a:pt x="12695" y="8399"/>
                  </a:lnTo>
                  <a:lnTo>
                    <a:pt x="12357" y="6661"/>
                  </a:lnTo>
                  <a:lnTo>
                    <a:pt x="11923" y="4972"/>
                  </a:lnTo>
                  <a:lnTo>
                    <a:pt x="11488" y="3331"/>
                  </a:lnTo>
                  <a:lnTo>
                    <a:pt x="11006" y="1690"/>
                  </a:lnTo>
                  <a:lnTo>
                    <a:pt x="10764" y="869"/>
                  </a:lnTo>
                  <a:lnTo>
                    <a:pt x="10475" y="0"/>
                  </a:lnTo>
                  <a:close/>
                </a:path>
              </a:pathLst>
            </a:custGeom>
            <a:solidFill>
              <a:srgbClr val="E9F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8"/>
            <p:cNvSpPr/>
            <p:nvPr/>
          </p:nvSpPr>
          <p:spPr>
            <a:xfrm>
              <a:off x="2431925" y="2355500"/>
              <a:ext cx="331875" cy="442875"/>
            </a:xfrm>
            <a:custGeom>
              <a:rect b="b" l="l" r="r" t="t"/>
              <a:pathLst>
                <a:path extrusionOk="0" fill="none" h="17715" w="13275">
                  <a:moveTo>
                    <a:pt x="10475" y="0"/>
                  </a:moveTo>
                  <a:lnTo>
                    <a:pt x="10330" y="49"/>
                  </a:lnTo>
                  <a:lnTo>
                    <a:pt x="5503" y="1931"/>
                  </a:lnTo>
                  <a:lnTo>
                    <a:pt x="5503" y="1931"/>
                  </a:lnTo>
                  <a:lnTo>
                    <a:pt x="6082" y="3331"/>
                  </a:lnTo>
                  <a:lnTo>
                    <a:pt x="6082" y="3331"/>
                  </a:lnTo>
                  <a:lnTo>
                    <a:pt x="6613" y="4827"/>
                  </a:lnTo>
                  <a:lnTo>
                    <a:pt x="6613" y="4827"/>
                  </a:lnTo>
                  <a:lnTo>
                    <a:pt x="7096" y="6324"/>
                  </a:lnTo>
                  <a:lnTo>
                    <a:pt x="7530" y="7820"/>
                  </a:lnTo>
                  <a:lnTo>
                    <a:pt x="7530" y="7820"/>
                  </a:lnTo>
                  <a:lnTo>
                    <a:pt x="7916" y="9364"/>
                  </a:lnTo>
                  <a:lnTo>
                    <a:pt x="8206" y="10861"/>
                  </a:lnTo>
                  <a:lnTo>
                    <a:pt x="8206" y="10861"/>
                  </a:lnTo>
                  <a:lnTo>
                    <a:pt x="8351" y="11874"/>
                  </a:lnTo>
                  <a:lnTo>
                    <a:pt x="8447" y="12888"/>
                  </a:lnTo>
                  <a:lnTo>
                    <a:pt x="8447" y="12888"/>
                  </a:lnTo>
                  <a:lnTo>
                    <a:pt x="8447" y="12888"/>
                  </a:lnTo>
                  <a:lnTo>
                    <a:pt x="8447" y="12888"/>
                  </a:lnTo>
                  <a:lnTo>
                    <a:pt x="8302" y="12936"/>
                  </a:lnTo>
                  <a:lnTo>
                    <a:pt x="8302" y="12936"/>
                  </a:lnTo>
                  <a:lnTo>
                    <a:pt x="7241" y="13033"/>
                  </a:lnTo>
                  <a:lnTo>
                    <a:pt x="6179" y="13081"/>
                  </a:lnTo>
                  <a:lnTo>
                    <a:pt x="6179" y="13081"/>
                  </a:lnTo>
                  <a:lnTo>
                    <a:pt x="5986" y="13081"/>
                  </a:lnTo>
                  <a:lnTo>
                    <a:pt x="5986" y="13081"/>
                  </a:lnTo>
                  <a:lnTo>
                    <a:pt x="4682" y="13033"/>
                  </a:lnTo>
                  <a:lnTo>
                    <a:pt x="3379" y="12936"/>
                  </a:lnTo>
                  <a:lnTo>
                    <a:pt x="3379" y="12936"/>
                  </a:lnTo>
                  <a:lnTo>
                    <a:pt x="2028" y="12791"/>
                  </a:lnTo>
                  <a:lnTo>
                    <a:pt x="724" y="12598"/>
                  </a:lnTo>
                  <a:lnTo>
                    <a:pt x="628" y="13371"/>
                  </a:lnTo>
                  <a:lnTo>
                    <a:pt x="193" y="15929"/>
                  </a:lnTo>
                  <a:lnTo>
                    <a:pt x="0" y="17136"/>
                  </a:lnTo>
                  <a:lnTo>
                    <a:pt x="0" y="17184"/>
                  </a:lnTo>
                  <a:lnTo>
                    <a:pt x="0" y="17184"/>
                  </a:lnTo>
                  <a:lnTo>
                    <a:pt x="1448" y="17377"/>
                  </a:lnTo>
                  <a:lnTo>
                    <a:pt x="2945" y="17522"/>
                  </a:lnTo>
                  <a:lnTo>
                    <a:pt x="2945" y="17522"/>
                  </a:lnTo>
                  <a:lnTo>
                    <a:pt x="4393" y="17667"/>
                  </a:lnTo>
                  <a:lnTo>
                    <a:pt x="5937" y="17715"/>
                  </a:lnTo>
                  <a:lnTo>
                    <a:pt x="5937" y="17715"/>
                  </a:lnTo>
                  <a:lnTo>
                    <a:pt x="6517" y="17715"/>
                  </a:lnTo>
                  <a:lnTo>
                    <a:pt x="6517" y="17715"/>
                  </a:lnTo>
                  <a:lnTo>
                    <a:pt x="7820" y="17667"/>
                  </a:lnTo>
                  <a:lnTo>
                    <a:pt x="9171" y="17522"/>
                  </a:lnTo>
                  <a:lnTo>
                    <a:pt x="9171" y="17522"/>
                  </a:lnTo>
                  <a:lnTo>
                    <a:pt x="9654" y="17425"/>
                  </a:lnTo>
                  <a:lnTo>
                    <a:pt x="10185" y="17280"/>
                  </a:lnTo>
                  <a:lnTo>
                    <a:pt x="10668" y="17087"/>
                  </a:lnTo>
                  <a:lnTo>
                    <a:pt x="11150" y="16894"/>
                  </a:lnTo>
                  <a:lnTo>
                    <a:pt x="11150" y="16894"/>
                  </a:lnTo>
                  <a:lnTo>
                    <a:pt x="11488" y="16701"/>
                  </a:lnTo>
                  <a:lnTo>
                    <a:pt x="11826" y="16460"/>
                  </a:lnTo>
                  <a:lnTo>
                    <a:pt x="12164" y="16170"/>
                  </a:lnTo>
                  <a:lnTo>
                    <a:pt x="12405" y="15881"/>
                  </a:lnTo>
                  <a:lnTo>
                    <a:pt x="12405" y="15881"/>
                  </a:lnTo>
                  <a:lnTo>
                    <a:pt x="12743" y="15446"/>
                  </a:lnTo>
                  <a:lnTo>
                    <a:pt x="12985" y="14964"/>
                  </a:lnTo>
                  <a:lnTo>
                    <a:pt x="13178" y="14481"/>
                  </a:lnTo>
                  <a:lnTo>
                    <a:pt x="13274" y="13950"/>
                  </a:lnTo>
                  <a:lnTo>
                    <a:pt x="13274" y="13902"/>
                  </a:lnTo>
                  <a:lnTo>
                    <a:pt x="13274" y="13902"/>
                  </a:lnTo>
                  <a:lnTo>
                    <a:pt x="13274" y="13902"/>
                  </a:lnTo>
                  <a:lnTo>
                    <a:pt x="13274" y="13853"/>
                  </a:lnTo>
                  <a:lnTo>
                    <a:pt x="13274" y="13853"/>
                  </a:lnTo>
                  <a:lnTo>
                    <a:pt x="13274" y="13757"/>
                  </a:lnTo>
                  <a:lnTo>
                    <a:pt x="13274" y="13757"/>
                  </a:lnTo>
                  <a:lnTo>
                    <a:pt x="13178" y="11971"/>
                  </a:lnTo>
                  <a:lnTo>
                    <a:pt x="12985" y="10185"/>
                  </a:lnTo>
                  <a:lnTo>
                    <a:pt x="12695" y="8399"/>
                  </a:lnTo>
                  <a:lnTo>
                    <a:pt x="12357" y="6661"/>
                  </a:lnTo>
                  <a:lnTo>
                    <a:pt x="12357" y="6661"/>
                  </a:lnTo>
                  <a:lnTo>
                    <a:pt x="11923" y="4972"/>
                  </a:lnTo>
                  <a:lnTo>
                    <a:pt x="11488" y="3331"/>
                  </a:lnTo>
                  <a:lnTo>
                    <a:pt x="11488" y="3331"/>
                  </a:lnTo>
                  <a:lnTo>
                    <a:pt x="11006" y="1690"/>
                  </a:lnTo>
                  <a:lnTo>
                    <a:pt x="11006" y="1690"/>
                  </a:lnTo>
                  <a:lnTo>
                    <a:pt x="10764" y="869"/>
                  </a:lnTo>
                  <a:lnTo>
                    <a:pt x="1047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8"/>
            <p:cNvSpPr/>
            <p:nvPr/>
          </p:nvSpPr>
          <p:spPr>
            <a:xfrm>
              <a:off x="2272625" y="1816100"/>
              <a:ext cx="258275" cy="138800"/>
            </a:xfrm>
            <a:custGeom>
              <a:rect b="b" l="l" r="r" t="t"/>
              <a:pathLst>
                <a:path extrusionOk="0" h="5552" w="10331">
                  <a:moveTo>
                    <a:pt x="4924" y="0"/>
                  </a:moveTo>
                  <a:lnTo>
                    <a:pt x="4152" y="97"/>
                  </a:lnTo>
                  <a:lnTo>
                    <a:pt x="3428" y="290"/>
                  </a:lnTo>
                  <a:lnTo>
                    <a:pt x="2752" y="483"/>
                  </a:lnTo>
                  <a:lnTo>
                    <a:pt x="2173" y="724"/>
                  </a:lnTo>
                  <a:lnTo>
                    <a:pt x="1642" y="1014"/>
                  </a:lnTo>
                  <a:lnTo>
                    <a:pt x="1208" y="1400"/>
                  </a:lnTo>
                  <a:lnTo>
                    <a:pt x="821" y="1738"/>
                  </a:lnTo>
                  <a:lnTo>
                    <a:pt x="532" y="2173"/>
                  </a:lnTo>
                  <a:lnTo>
                    <a:pt x="290" y="2607"/>
                  </a:lnTo>
                  <a:lnTo>
                    <a:pt x="146" y="3090"/>
                  </a:lnTo>
                  <a:lnTo>
                    <a:pt x="49" y="3524"/>
                  </a:lnTo>
                  <a:lnTo>
                    <a:pt x="1" y="4055"/>
                  </a:lnTo>
                  <a:lnTo>
                    <a:pt x="49" y="4538"/>
                  </a:lnTo>
                  <a:lnTo>
                    <a:pt x="146" y="5020"/>
                  </a:lnTo>
                  <a:lnTo>
                    <a:pt x="339" y="5551"/>
                  </a:lnTo>
                  <a:lnTo>
                    <a:pt x="339" y="5310"/>
                  </a:lnTo>
                  <a:lnTo>
                    <a:pt x="387" y="5069"/>
                  </a:lnTo>
                  <a:lnTo>
                    <a:pt x="484" y="4876"/>
                  </a:lnTo>
                  <a:lnTo>
                    <a:pt x="580" y="4731"/>
                  </a:lnTo>
                  <a:lnTo>
                    <a:pt x="725" y="4586"/>
                  </a:lnTo>
                  <a:lnTo>
                    <a:pt x="918" y="4441"/>
                  </a:lnTo>
                  <a:lnTo>
                    <a:pt x="1159" y="4345"/>
                  </a:lnTo>
                  <a:lnTo>
                    <a:pt x="1401" y="4296"/>
                  </a:lnTo>
                  <a:lnTo>
                    <a:pt x="1980" y="4200"/>
                  </a:lnTo>
                  <a:lnTo>
                    <a:pt x="2656" y="4152"/>
                  </a:lnTo>
                  <a:lnTo>
                    <a:pt x="3380" y="4200"/>
                  </a:lnTo>
                  <a:lnTo>
                    <a:pt x="4152" y="4200"/>
                  </a:lnTo>
                  <a:lnTo>
                    <a:pt x="5745" y="4296"/>
                  </a:lnTo>
                  <a:lnTo>
                    <a:pt x="6565" y="4345"/>
                  </a:lnTo>
                  <a:lnTo>
                    <a:pt x="7289" y="4345"/>
                  </a:lnTo>
                  <a:lnTo>
                    <a:pt x="8013" y="4296"/>
                  </a:lnTo>
                  <a:lnTo>
                    <a:pt x="8593" y="4200"/>
                  </a:lnTo>
                  <a:lnTo>
                    <a:pt x="8882" y="4103"/>
                  </a:lnTo>
                  <a:lnTo>
                    <a:pt x="9124" y="4007"/>
                  </a:lnTo>
                  <a:lnTo>
                    <a:pt x="9317" y="3910"/>
                  </a:lnTo>
                  <a:lnTo>
                    <a:pt x="9510" y="3765"/>
                  </a:lnTo>
                  <a:lnTo>
                    <a:pt x="9703" y="3524"/>
                  </a:lnTo>
                  <a:lnTo>
                    <a:pt x="9896" y="3283"/>
                  </a:lnTo>
                  <a:lnTo>
                    <a:pt x="10041" y="2993"/>
                  </a:lnTo>
                  <a:lnTo>
                    <a:pt x="10186" y="2703"/>
                  </a:lnTo>
                  <a:lnTo>
                    <a:pt x="10282" y="2414"/>
                  </a:lnTo>
                  <a:lnTo>
                    <a:pt x="10330" y="2076"/>
                  </a:lnTo>
                  <a:lnTo>
                    <a:pt x="10330" y="1786"/>
                  </a:lnTo>
                  <a:lnTo>
                    <a:pt x="10234" y="1497"/>
                  </a:lnTo>
                  <a:lnTo>
                    <a:pt x="10089" y="1159"/>
                  </a:lnTo>
                  <a:lnTo>
                    <a:pt x="9799" y="918"/>
                  </a:lnTo>
                  <a:lnTo>
                    <a:pt x="9461" y="628"/>
                  </a:lnTo>
                  <a:lnTo>
                    <a:pt x="8979" y="435"/>
                  </a:lnTo>
                  <a:lnTo>
                    <a:pt x="8400" y="242"/>
                  </a:lnTo>
                  <a:lnTo>
                    <a:pt x="7676" y="97"/>
                  </a:lnTo>
                  <a:lnTo>
                    <a:pt x="680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8"/>
            <p:cNvSpPr/>
            <p:nvPr/>
          </p:nvSpPr>
          <p:spPr>
            <a:xfrm>
              <a:off x="1984225" y="2065875"/>
              <a:ext cx="19325" cy="64000"/>
            </a:xfrm>
            <a:custGeom>
              <a:rect b="b" l="l" r="r" t="t"/>
              <a:pathLst>
                <a:path extrusionOk="0" h="2560" w="773">
                  <a:moveTo>
                    <a:pt x="435" y="1"/>
                  </a:moveTo>
                  <a:lnTo>
                    <a:pt x="387" y="628"/>
                  </a:lnTo>
                  <a:lnTo>
                    <a:pt x="290" y="1256"/>
                  </a:lnTo>
                  <a:lnTo>
                    <a:pt x="145" y="1835"/>
                  </a:lnTo>
                  <a:lnTo>
                    <a:pt x="1" y="2463"/>
                  </a:lnTo>
                  <a:lnTo>
                    <a:pt x="387" y="2559"/>
                  </a:lnTo>
                  <a:lnTo>
                    <a:pt x="532" y="1932"/>
                  </a:lnTo>
                  <a:lnTo>
                    <a:pt x="676" y="1304"/>
                  </a:lnTo>
                  <a:lnTo>
                    <a:pt x="773" y="677"/>
                  </a:lnTo>
                  <a:lnTo>
                    <a:pt x="77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8"/>
            <p:cNvSpPr/>
            <p:nvPr/>
          </p:nvSpPr>
          <p:spPr>
            <a:xfrm>
              <a:off x="1888900" y="1852300"/>
              <a:ext cx="109825" cy="155700"/>
            </a:xfrm>
            <a:custGeom>
              <a:rect b="b" l="l" r="r" t="t"/>
              <a:pathLst>
                <a:path extrusionOk="0" h="6228" w="4393">
                  <a:moveTo>
                    <a:pt x="193" y="1"/>
                  </a:moveTo>
                  <a:lnTo>
                    <a:pt x="0" y="338"/>
                  </a:lnTo>
                  <a:lnTo>
                    <a:pt x="724" y="869"/>
                  </a:lnTo>
                  <a:lnTo>
                    <a:pt x="1448" y="1497"/>
                  </a:lnTo>
                  <a:lnTo>
                    <a:pt x="2076" y="2173"/>
                  </a:lnTo>
                  <a:lnTo>
                    <a:pt x="2607" y="2897"/>
                  </a:lnTo>
                  <a:lnTo>
                    <a:pt x="3090" y="3669"/>
                  </a:lnTo>
                  <a:lnTo>
                    <a:pt x="3476" y="4489"/>
                  </a:lnTo>
                  <a:lnTo>
                    <a:pt x="3814" y="5358"/>
                  </a:lnTo>
                  <a:lnTo>
                    <a:pt x="4055" y="6227"/>
                  </a:lnTo>
                  <a:lnTo>
                    <a:pt x="4393" y="6131"/>
                  </a:lnTo>
                  <a:lnTo>
                    <a:pt x="4152" y="5213"/>
                  </a:lnTo>
                  <a:lnTo>
                    <a:pt x="3814" y="4345"/>
                  </a:lnTo>
                  <a:lnTo>
                    <a:pt x="3427" y="3476"/>
                  </a:lnTo>
                  <a:lnTo>
                    <a:pt x="2897" y="2655"/>
                  </a:lnTo>
                  <a:lnTo>
                    <a:pt x="2366" y="1883"/>
                  </a:lnTo>
                  <a:lnTo>
                    <a:pt x="1690" y="1207"/>
                  </a:lnTo>
                  <a:lnTo>
                    <a:pt x="966" y="580"/>
                  </a:lnTo>
                  <a:lnTo>
                    <a:pt x="19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8"/>
            <p:cNvSpPr/>
            <p:nvPr/>
          </p:nvSpPr>
          <p:spPr>
            <a:xfrm>
              <a:off x="1518425" y="1924700"/>
              <a:ext cx="242575" cy="375325"/>
            </a:xfrm>
            <a:custGeom>
              <a:rect b="b" l="l" r="r" t="t"/>
              <a:pathLst>
                <a:path extrusionOk="0" h="15013" w="9703">
                  <a:moveTo>
                    <a:pt x="1546" y="1"/>
                  </a:moveTo>
                  <a:lnTo>
                    <a:pt x="1208" y="580"/>
                  </a:lnTo>
                  <a:lnTo>
                    <a:pt x="870" y="1207"/>
                  </a:lnTo>
                  <a:lnTo>
                    <a:pt x="628" y="1835"/>
                  </a:lnTo>
                  <a:lnTo>
                    <a:pt x="387" y="2511"/>
                  </a:lnTo>
                  <a:lnTo>
                    <a:pt x="194" y="3186"/>
                  </a:lnTo>
                  <a:lnTo>
                    <a:pt x="98" y="3862"/>
                  </a:lnTo>
                  <a:lnTo>
                    <a:pt x="1" y="4586"/>
                  </a:lnTo>
                  <a:lnTo>
                    <a:pt x="1" y="5262"/>
                  </a:lnTo>
                  <a:lnTo>
                    <a:pt x="49" y="6275"/>
                  </a:lnTo>
                  <a:lnTo>
                    <a:pt x="194" y="7241"/>
                  </a:lnTo>
                  <a:lnTo>
                    <a:pt x="435" y="8158"/>
                  </a:lnTo>
                  <a:lnTo>
                    <a:pt x="725" y="9075"/>
                  </a:lnTo>
                  <a:lnTo>
                    <a:pt x="1159" y="9896"/>
                  </a:lnTo>
                  <a:lnTo>
                    <a:pt x="1642" y="10716"/>
                  </a:lnTo>
                  <a:lnTo>
                    <a:pt x="2221" y="11440"/>
                  </a:lnTo>
                  <a:lnTo>
                    <a:pt x="2849" y="12164"/>
                  </a:lnTo>
                  <a:lnTo>
                    <a:pt x="3525" y="12792"/>
                  </a:lnTo>
                  <a:lnTo>
                    <a:pt x="4249" y="13323"/>
                  </a:lnTo>
                  <a:lnTo>
                    <a:pt x="5069" y="13854"/>
                  </a:lnTo>
                  <a:lnTo>
                    <a:pt x="5938" y="14240"/>
                  </a:lnTo>
                  <a:lnTo>
                    <a:pt x="6807" y="14578"/>
                  </a:lnTo>
                  <a:lnTo>
                    <a:pt x="7772" y="14819"/>
                  </a:lnTo>
                  <a:lnTo>
                    <a:pt x="8738" y="14964"/>
                  </a:lnTo>
                  <a:lnTo>
                    <a:pt x="9703" y="15012"/>
                  </a:lnTo>
                  <a:lnTo>
                    <a:pt x="9703" y="14626"/>
                  </a:lnTo>
                  <a:lnTo>
                    <a:pt x="9027" y="14578"/>
                  </a:lnTo>
                  <a:lnTo>
                    <a:pt x="8351" y="14529"/>
                  </a:lnTo>
                  <a:lnTo>
                    <a:pt x="7724" y="14385"/>
                  </a:lnTo>
                  <a:lnTo>
                    <a:pt x="7048" y="14240"/>
                  </a:lnTo>
                  <a:lnTo>
                    <a:pt x="6421" y="14047"/>
                  </a:lnTo>
                  <a:lnTo>
                    <a:pt x="5793" y="13757"/>
                  </a:lnTo>
                  <a:lnTo>
                    <a:pt x="5214" y="13467"/>
                  </a:lnTo>
                  <a:lnTo>
                    <a:pt x="4635" y="13130"/>
                  </a:lnTo>
                  <a:lnTo>
                    <a:pt x="3862" y="12550"/>
                  </a:lnTo>
                  <a:lnTo>
                    <a:pt x="3138" y="11923"/>
                  </a:lnTo>
                  <a:lnTo>
                    <a:pt x="2511" y="11247"/>
                  </a:lnTo>
                  <a:lnTo>
                    <a:pt x="1980" y="10523"/>
                  </a:lnTo>
                  <a:lnTo>
                    <a:pt x="1497" y="9751"/>
                  </a:lnTo>
                  <a:lnTo>
                    <a:pt x="1111" y="8930"/>
                  </a:lnTo>
                  <a:lnTo>
                    <a:pt x="822" y="8110"/>
                  </a:lnTo>
                  <a:lnTo>
                    <a:pt x="580" y="7241"/>
                  </a:lnTo>
                  <a:lnTo>
                    <a:pt x="435" y="6324"/>
                  </a:lnTo>
                  <a:lnTo>
                    <a:pt x="387" y="5455"/>
                  </a:lnTo>
                  <a:lnTo>
                    <a:pt x="387" y="4538"/>
                  </a:lnTo>
                  <a:lnTo>
                    <a:pt x="532" y="3621"/>
                  </a:lnTo>
                  <a:lnTo>
                    <a:pt x="725" y="2752"/>
                  </a:lnTo>
                  <a:lnTo>
                    <a:pt x="1015" y="1883"/>
                  </a:lnTo>
                  <a:lnTo>
                    <a:pt x="1401" y="1014"/>
                  </a:lnTo>
                  <a:lnTo>
                    <a:pt x="1883" y="194"/>
                  </a:lnTo>
                  <a:lnTo>
                    <a:pt x="154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8"/>
            <p:cNvSpPr/>
            <p:nvPr/>
          </p:nvSpPr>
          <p:spPr>
            <a:xfrm>
              <a:off x="1549800" y="1845050"/>
              <a:ext cx="422375" cy="422375"/>
            </a:xfrm>
            <a:custGeom>
              <a:rect b="b" l="l" r="r" t="t"/>
              <a:pathLst>
                <a:path extrusionOk="0" h="16895" w="16895">
                  <a:moveTo>
                    <a:pt x="8255" y="1"/>
                  </a:moveTo>
                  <a:lnTo>
                    <a:pt x="7386" y="97"/>
                  </a:lnTo>
                  <a:lnTo>
                    <a:pt x="6517" y="242"/>
                  </a:lnTo>
                  <a:lnTo>
                    <a:pt x="5745" y="484"/>
                  </a:lnTo>
                  <a:lnTo>
                    <a:pt x="4973" y="773"/>
                  </a:lnTo>
                  <a:lnTo>
                    <a:pt x="4249" y="1159"/>
                  </a:lnTo>
                  <a:lnTo>
                    <a:pt x="3573" y="1594"/>
                  </a:lnTo>
                  <a:lnTo>
                    <a:pt x="2897" y="2076"/>
                  </a:lnTo>
                  <a:lnTo>
                    <a:pt x="2318" y="2656"/>
                  </a:lnTo>
                  <a:lnTo>
                    <a:pt x="1787" y="3283"/>
                  </a:lnTo>
                  <a:lnTo>
                    <a:pt x="1352" y="3911"/>
                  </a:lnTo>
                  <a:lnTo>
                    <a:pt x="918" y="4635"/>
                  </a:lnTo>
                  <a:lnTo>
                    <a:pt x="580" y="5407"/>
                  </a:lnTo>
                  <a:lnTo>
                    <a:pt x="339" y="6179"/>
                  </a:lnTo>
                  <a:lnTo>
                    <a:pt x="146" y="7000"/>
                  </a:lnTo>
                  <a:lnTo>
                    <a:pt x="49" y="7820"/>
                  </a:lnTo>
                  <a:lnTo>
                    <a:pt x="1" y="8689"/>
                  </a:lnTo>
                  <a:lnTo>
                    <a:pt x="97" y="9558"/>
                  </a:lnTo>
                  <a:lnTo>
                    <a:pt x="242" y="10379"/>
                  </a:lnTo>
                  <a:lnTo>
                    <a:pt x="484" y="11199"/>
                  </a:lnTo>
                  <a:lnTo>
                    <a:pt x="773" y="11971"/>
                  </a:lnTo>
                  <a:lnTo>
                    <a:pt x="1159" y="12695"/>
                  </a:lnTo>
                  <a:lnTo>
                    <a:pt x="1594" y="13371"/>
                  </a:lnTo>
                  <a:lnTo>
                    <a:pt x="2076" y="13999"/>
                  </a:lnTo>
                  <a:lnTo>
                    <a:pt x="2656" y="14578"/>
                  </a:lnTo>
                  <a:lnTo>
                    <a:pt x="3283" y="15109"/>
                  </a:lnTo>
                  <a:lnTo>
                    <a:pt x="3911" y="15592"/>
                  </a:lnTo>
                  <a:lnTo>
                    <a:pt x="4635" y="16026"/>
                  </a:lnTo>
                  <a:lnTo>
                    <a:pt x="5359" y="16316"/>
                  </a:lnTo>
                  <a:lnTo>
                    <a:pt x="6179" y="16605"/>
                  </a:lnTo>
                  <a:lnTo>
                    <a:pt x="7000" y="16798"/>
                  </a:lnTo>
                  <a:lnTo>
                    <a:pt x="7820" y="16895"/>
                  </a:lnTo>
                  <a:lnTo>
                    <a:pt x="8689" y="16895"/>
                  </a:lnTo>
                  <a:lnTo>
                    <a:pt x="9558" y="16847"/>
                  </a:lnTo>
                  <a:lnTo>
                    <a:pt x="10379" y="16702"/>
                  </a:lnTo>
                  <a:lnTo>
                    <a:pt x="11199" y="16460"/>
                  </a:lnTo>
                  <a:lnTo>
                    <a:pt x="11972" y="16171"/>
                  </a:lnTo>
                  <a:lnTo>
                    <a:pt x="12696" y="15785"/>
                  </a:lnTo>
                  <a:lnTo>
                    <a:pt x="13371" y="15350"/>
                  </a:lnTo>
                  <a:lnTo>
                    <a:pt x="13999" y="14868"/>
                  </a:lnTo>
                  <a:lnTo>
                    <a:pt x="14578" y="14288"/>
                  </a:lnTo>
                  <a:lnTo>
                    <a:pt x="15109" y="13661"/>
                  </a:lnTo>
                  <a:lnTo>
                    <a:pt x="15592" y="12985"/>
                  </a:lnTo>
                  <a:lnTo>
                    <a:pt x="15978" y="12309"/>
                  </a:lnTo>
                  <a:lnTo>
                    <a:pt x="16316" y="11537"/>
                  </a:lnTo>
                  <a:lnTo>
                    <a:pt x="16605" y="10765"/>
                  </a:lnTo>
                  <a:lnTo>
                    <a:pt x="16798" y="9944"/>
                  </a:lnTo>
                  <a:lnTo>
                    <a:pt x="16895" y="9124"/>
                  </a:lnTo>
                  <a:lnTo>
                    <a:pt x="16895" y="8255"/>
                  </a:lnTo>
                  <a:lnTo>
                    <a:pt x="16847" y="7386"/>
                  </a:lnTo>
                  <a:lnTo>
                    <a:pt x="16702" y="6565"/>
                  </a:lnTo>
                  <a:lnTo>
                    <a:pt x="16461" y="5745"/>
                  </a:lnTo>
                  <a:lnTo>
                    <a:pt x="16171" y="4973"/>
                  </a:lnTo>
                  <a:lnTo>
                    <a:pt x="15785" y="4249"/>
                  </a:lnTo>
                  <a:lnTo>
                    <a:pt x="15350" y="3573"/>
                  </a:lnTo>
                  <a:lnTo>
                    <a:pt x="14819" y="2945"/>
                  </a:lnTo>
                  <a:lnTo>
                    <a:pt x="14288" y="2318"/>
                  </a:lnTo>
                  <a:lnTo>
                    <a:pt x="13661" y="1787"/>
                  </a:lnTo>
                  <a:lnTo>
                    <a:pt x="12985" y="1352"/>
                  </a:lnTo>
                  <a:lnTo>
                    <a:pt x="12309" y="918"/>
                  </a:lnTo>
                  <a:lnTo>
                    <a:pt x="11537" y="580"/>
                  </a:lnTo>
                  <a:lnTo>
                    <a:pt x="10765" y="339"/>
                  </a:lnTo>
                  <a:lnTo>
                    <a:pt x="9944" y="146"/>
                  </a:lnTo>
                  <a:lnTo>
                    <a:pt x="9075" y="49"/>
                  </a:lnTo>
                  <a:lnTo>
                    <a:pt x="8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8"/>
            <p:cNvSpPr/>
            <p:nvPr/>
          </p:nvSpPr>
          <p:spPr>
            <a:xfrm>
              <a:off x="1549800" y="1845050"/>
              <a:ext cx="422375" cy="422375"/>
            </a:xfrm>
            <a:custGeom>
              <a:rect b="b" l="l" r="r" t="t"/>
              <a:pathLst>
                <a:path extrusionOk="0" fill="none" h="16895" w="16895">
                  <a:moveTo>
                    <a:pt x="8255" y="1"/>
                  </a:moveTo>
                  <a:lnTo>
                    <a:pt x="8255" y="1"/>
                  </a:lnTo>
                  <a:lnTo>
                    <a:pt x="9075" y="49"/>
                  </a:lnTo>
                  <a:lnTo>
                    <a:pt x="9944" y="146"/>
                  </a:lnTo>
                  <a:lnTo>
                    <a:pt x="10765" y="339"/>
                  </a:lnTo>
                  <a:lnTo>
                    <a:pt x="11537" y="580"/>
                  </a:lnTo>
                  <a:lnTo>
                    <a:pt x="12309" y="918"/>
                  </a:lnTo>
                  <a:lnTo>
                    <a:pt x="12985" y="1352"/>
                  </a:lnTo>
                  <a:lnTo>
                    <a:pt x="13661" y="1787"/>
                  </a:lnTo>
                  <a:lnTo>
                    <a:pt x="14288" y="2318"/>
                  </a:lnTo>
                  <a:lnTo>
                    <a:pt x="14819" y="2945"/>
                  </a:lnTo>
                  <a:lnTo>
                    <a:pt x="15350" y="3573"/>
                  </a:lnTo>
                  <a:lnTo>
                    <a:pt x="15785" y="4249"/>
                  </a:lnTo>
                  <a:lnTo>
                    <a:pt x="16171" y="4973"/>
                  </a:lnTo>
                  <a:lnTo>
                    <a:pt x="16461" y="5745"/>
                  </a:lnTo>
                  <a:lnTo>
                    <a:pt x="16702" y="6565"/>
                  </a:lnTo>
                  <a:lnTo>
                    <a:pt x="16847" y="7386"/>
                  </a:lnTo>
                  <a:lnTo>
                    <a:pt x="16895" y="8255"/>
                  </a:lnTo>
                  <a:lnTo>
                    <a:pt x="16895" y="8255"/>
                  </a:lnTo>
                  <a:lnTo>
                    <a:pt x="16895" y="9124"/>
                  </a:lnTo>
                  <a:lnTo>
                    <a:pt x="16798" y="9944"/>
                  </a:lnTo>
                  <a:lnTo>
                    <a:pt x="16605" y="10765"/>
                  </a:lnTo>
                  <a:lnTo>
                    <a:pt x="16316" y="11537"/>
                  </a:lnTo>
                  <a:lnTo>
                    <a:pt x="15978" y="12309"/>
                  </a:lnTo>
                  <a:lnTo>
                    <a:pt x="15592" y="12985"/>
                  </a:lnTo>
                  <a:lnTo>
                    <a:pt x="15109" y="13661"/>
                  </a:lnTo>
                  <a:lnTo>
                    <a:pt x="14578" y="14288"/>
                  </a:lnTo>
                  <a:lnTo>
                    <a:pt x="13999" y="14868"/>
                  </a:lnTo>
                  <a:lnTo>
                    <a:pt x="13371" y="15350"/>
                  </a:lnTo>
                  <a:lnTo>
                    <a:pt x="12696" y="15785"/>
                  </a:lnTo>
                  <a:lnTo>
                    <a:pt x="11972" y="16171"/>
                  </a:lnTo>
                  <a:lnTo>
                    <a:pt x="11199" y="16460"/>
                  </a:lnTo>
                  <a:lnTo>
                    <a:pt x="10379" y="16702"/>
                  </a:lnTo>
                  <a:lnTo>
                    <a:pt x="9558" y="16847"/>
                  </a:lnTo>
                  <a:lnTo>
                    <a:pt x="8689" y="16895"/>
                  </a:lnTo>
                  <a:lnTo>
                    <a:pt x="8689" y="16895"/>
                  </a:lnTo>
                  <a:lnTo>
                    <a:pt x="7820" y="16895"/>
                  </a:lnTo>
                  <a:lnTo>
                    <a:pt x="7000" y="16798"/>
                  </a:lnTo>
                  <a:lnTo>
                    <a:pt x="6179" y="16605"/>
                  </a:lnTo>
                  <a:lnTo>
                    <a:pt x="5359" y="16316"/>
                  </a:lnTo>
                  <a:lnTo>
                    <a:pt x="4635" y="16026"/>
                  </a:lnTo>
                  <a:lnTo>
                    <a:pt x="3911" y="15592"/>
                  </a:lnTo>
                  <a:lnTo>
                    <a:pt x="3283" y="15109"/>
                  </a:lnTo>
                  <a:lnTo>
                    <a:pt x="2656" y="14578"/>
                  </a:lnTo>
                  <a:lnTo>
                    <a:pt x="2076" y="13999"/>
                  </a:lnTo>
                  <a:lnTo>
                    <a:pt x="1594" y="13371"/>
                  </a:lnTo>
                  <a:lnTo>
                    <a:pt x="1159" y="12695"/>
                  </a:lnTo>
                  <a:lnTo>
                    <a:pt x="773" y="11971"/>
                  </a:lnTo>
                  <a:lnTo>
                    <a:pt x="484" y="11199"/>
                  </a:lnTo>
                  <a:lnTo>
                    <a:pt x="242" y="10379"/>
                  </a:lnTo>
                  <a:lnTo>
                    <a:pt x="97" y="9558"/>
                  </a:lnTo>
                  <a:lnTo>
                    <a:pt x="1" y="8689"/>
                  </a:lnTo>
                  <a:lnTo>
                    <a:pt x="1" y="8689"/>
                  </a:lnTo>
                  <a:lnTo>
                    <a:pt x="49" y="7820"/>
                  </a:lnTo>
                  <a:lnTo>
                    <a:pt x="146" y="7000"/>
                  </a:lnTo>
                  <a:lnTo>
                    <a:pt x="339" y="6179"/>
                  </a:lnTo>
                  <a:lnTo>
                    <a:pt x="580" y="5407"/>
                  </a:lnTo>
                  <a:lnTo>
                    <a:pt x="918" y="4635"/>
                  </a:lnTo>
                  <a:lnTo>
                    <a:pt x="1352" y="3911"/>
                  </a:lnTo>
                  <a:lnTo>
                    <a:pt x="1787" y="3283"/>
                  </a:lnTo>
                  <a:lnTo>
                    <a:pt x="2318" y="2656"/>
                  </a:lnTo>
                  <a:lnTo>
                    <a:pt x="2897" y="2076"/>
                  </a:lnTo>
                  <a:lnTo>
                    <a:pt x="3573" y="1594"/>
                  </a:lnTo>
                  <a:lnTo>
                    <a:pt x="4249" y="1159"/>
                  </a:lnTo>
                  <a:lnTo>
                    <a:pt x="4973" y="773"/>
                  </a:lnTo>
                  <a:lnTo>
                    <a:pt x="5745" y="484"/>
                  </a:lnTo>
                  <a:lnTo>
                    <a:pt x="6517" y="242"/>
                  </a:lnTo>
                  <a:lnTo>
                    <a:pt x="7386" y="97"/>
                  </a:lnTo>
                  <a:lnTo>
                    <a:pt x="825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8"/>
            <p:cNvSpPr/>
            <p:nvPr/>
          </p:nvSpPr>
          <p:spPr>
            <a:xfrm>
              <a:off x="1645150" y="1940400"/>
              <a:ext cx="208775" cy="258250"/>
            </a:xfrm>
            <a:custGeom>
              <a:rect b="b" l="l" r="r" t="t"/>
              <a:pathLst>
                <a:path extrusionOk="0" h="10330" w="8351">
                  <a:moveTo>
                    <a:pt x="7482" y="0"/>
                  </a:moveTo>
                  <a:lnTo>
                    <a:pt x="7289" y="48"/>
                  </a:lnTo>
                  <a:lnTo>
                    <a:pt x="7192" y="145"/>
                  </a:lnTo>
                  <a:lnTo>
                    <a:pt x="7144" y="241"/>
                  </a:lnTo>
                  <a:lnTo>
                    <a:pt x="6903" y="145"/>
                  </a:lnTo>
                  <a:lnTo>
                    <a:pt x="6420" y="145"/>
                  </a:lnTo>
                  <a:lnTo>
                    <a:pt x="6227" y="193"/>
                  </a:lnTo>
                  <a:lnTo>
                    <a:pt x="5841" y="386"/>
                  </a:lnTo>
                  <a:lnTo>
                    <a:pt x="5503" y="676"/>
                  </a:lnTo>
                  <a:lnTo>
                    <a:pt x="5213" y="1014"/>
                  </a:lnTo>
                  <a:lnTo>
                    <a:pt x="4634" y="1883"/>
                  </a:lnTo>
                  <a:lnTo>
                    <a:pt x="4006" y="2703"/>
                  </a:lnTo>
                  <a:lnTo>
                    <a:pt x="2655" y="4296"/>
                  </a:lnTo>
                  <a:lnTo>
                    <a:pt x="2027" y="5117"/>
                  </a:lnTo>
                  <a:lnTo>
                    <a:pt x="1400" y="5937"/>
                  </a:lnTo>
                  <a:lnTo>
                    <a:pt x="869" y="6854"/>
                  </a:lnTo>
                  <a:lnTo>
                    <a:pt x="628" y="7337"/>
                  </a:lnTo>
                  <a:lnTo>
                    <a:pt x="435" y="7820"/>
                  </a:lnTo>
                  <a:lnTo>
                    <a:pt x="290" y="7771"/>
                  </a:lnTo>
                  <a:lnTo>
                    <a:pt x="145" y="7771"/>
                  </a:lnTo>
                  <a:lnTo>
                    <a:pt x="48" y="7868"/>
                  </a:lnTo>
                  <a:lnTo>
                    <a:pt x="0" y="7964"/>
                  </a:lnTo>
                  <a:lnTo>
                    <a:pt x="0" y="8109"/>
                  </a:lnTo>
                  <a:lnTo>
                    <a:pt x="48" y="8206"/>
                  </a:lnTo>
                  <a:lnTo>
                    <a:pt x="145" y="8254"/>
                  </a:lnTo>
                  <a:lnTo>
                    <a:pt x="3186" y="10281"/>
                  </a:lnTo>
                  <a:lnTo>
                    <a:pt x="3282" y="10330"/>
                  </a:lnTo>
                  <a:lnTo>
                    <a:pt x="3379" y="10330"/>
                  </a:lnTo>
                  <a:lnTo>
                    <a:pt x="3524" y="10281"/>
                  </a:lnTo>
                  <a:lnTo>
                    <a:pt x="3620" y="10233"/>
                  </a:lnTo>
                  <a:lnTo>
                    <a:pt x="3669" y="10136"/>
                  </a:lnTo>
                  <a:lnTo>
                    <a:pt x="3669" y="9992"/>
                  </a:lnTo>
                  <a:lnTo>
                    <a:pt x="3620" y="9895"/>
                  </a:lnTo>
                  <a:lnTo>
                    <a:pt x="3572" y="9799"/>
                  </a:lnTo>
                  <a:lnTo>
                    <a:pt x="3476" y="9799"/>
                  </a:lnTo>
                  <a:lnTo>
                    <a:pt x="3379" y="9702"/>
                  </a:lnTo>
                  <a:lnTo>
                    <a:pt x="3572" y="9219"/>
                  </a:lnTo>
                  <a:lnTo>
                    <a:pt x="3813" y="8737"/>
                  </a:lnTo>
                  <a:lnTo>
                    <a:pt x="4344" y="7868"/>
                  </a:lnTo>
                  <a:lnTo>
                    <a:pt x="4972" y="7047"/>
                  </a:lnTo>
                  <a:lnTo>
                    <a:pt x="5599" y="6227"/>
                  </a:lnTo>
                  <a:lnTo>
                    <a:pt x="6951" y="4634"/>
                  </a:lnTo>
                  <a:lnTo>
                    <a:pt x="7578" y="3813"/>
                  </a:lnTo>
                  <a:lnTo>
                    <a:pt x="8158" y="2944"/>
                  </a:lnTo>
                  <a:lnTo>
                    <a:pt x="8302" y="2655"/>
                  </a:lnTo>
                  <a:lnTo>
                    <a:pt x="8351" y="2317"/>
                  </a:lnTo>
                  <a:lnTo>
                    <a:pt x="8351" y="2027"/>
                  </a:lnTo>
                  <a:lnTo>
                    <a:pt x="8302" y="1689"/>
                  </a:lnTo>
                  <a:lnTo>
                    <a:pt x="8206" y="1352"/>
                  </a:lnTo>
                  <a:lnTo>
                    <a:pt x="8061" y="1062"/>
                  </a:lnTo>
                  <a:lnTo>
                    <a:pt x="7868" y="772"/>
                  </a:lnTo>
                  <a:lnTo>
                    <a:pt x="7627" y="531"/>
                  </a:lnTo>
                  <a:lnTo>
                    <a:pt x="7723" y="386"/>
                  </a:lnTo>
                  <a:lnTo>
                    <a:pt x="7723" y="290"/>
                  </a:lnTo>
                  <a:lnTo>
                    <a:pt x="7723" y="193"/>
                  </a:lnTo>
                  <a:lnTo>
                    <a:pt x="7675" y="97"/>
                  </a:lnTo>
                  <a:lnTo>
                    <a:pt x="7578" y="0"/>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8"/>
            <p:cNvSpPr/>
            <p:nvPr/>
          </p:nvSpPr>
          <p:spPr>
            <a:xfrm>
              <a:off x="1645150" y="1940400"/>
              <a:ext cx="208775" cy="258250"/>
            </a:xfrm>
            <a:custGeom>
              <a:rect b="b" l="l" r="r" t="t"/>
              <a:pathLst>
                <a:path extrusionOk="0" fill="none" h="10330" w="8351">
                  <a:moveTo>
                    <a:pt x="7482" y="0"/>
                  </a:moveTo>
                  <a:lnTo>
                    <a:pt x="7482" y="0"/>
                  </a:lnTo>
                  <a:lnTo>
                    <a:pt x="7289" y="48"/>
                  </a:lnTo>
                  <a:lnTo>
                    <a:pt x="7192" y="145"/>
                  </a:lnTo>
                  <a:lnTo>
                    <a:pt x="7144" y="241"/>
                  </a:lnTo>
                  <a:lnTo>
                    <a:pt x="7144" y="241"/>
                  </a:lnTo>
                  <a:lnTo>
                    <a:pt x="6903" y="145"/>
                  </a:lnTo>
                  <a:lnTo>
                    <a:pt x="6661" y="145"/>
                  </a:lnTo>
                  <a:lnTo>
                    <a:pt x="6661" y="145"/>
                  </a:lnTo>
                  <a:lnTo>
                    <a:pt x="6420" y="145"/>
                  </a:lnTo>
                  <a:lnTo>
                    <a:pt x="6227" y="193"/>
                  </a:lnTo>
                  <a:lnTo>
                    <a:pt x="5841" y="386"/>
                  </a:lnTo>
                  <a:lnTo>
                    <a:pt x="5503" y="676"/>
                  </a:lnTo>
                  <a:lnTo>
                    <a:pt x="5213" y="1014"/>
                  </a:lnTo>
                  <a:lnTo>
                    <a:pt x="5213" y="1014"/>
                  </a:lnTo>
                  <a:lnTo>
                    <a:pt x="4634" y="1883"/>
                  </a:lnTo>
                  <a:lnTo>
                    <a:pt x="4006" y="2703"/>
                  </a:lnTo>
                  <a:lnTo>
                    <a:pt x="2655" y="4296"/>
                  </a:lnTo>
                  <a:lnTo>
                    <a:pt x="2027" y="5117"/>
                  </a:lnTo>
                  <a:lnTo>
                    <a:pt x="1400" y="5937"/>
                  </a:lnTo>
                  <a:lnTo>
                    <a:pt x="869" y="6854"/>
                  </a:lnTo>
                  <a:lnTo>
                    <a:pt x="628" y="7337"/>
                  </a:lnTo>
                  <a:lnTo>
                    <a:pt x="435" y="7820"/>
                  </a:lnTo>
                  <a:lnTo>
                    <a:pt x="435" y="7820"/>
                  </a:lnTo>
                  <a:lnTo>
                    <a:pt x="290" y="7771"/>
                  </a:lnTo>
                  <a:lnTo>
                    <a:pt x="290" y="7771"/>
                  </a:lnTo>
                  <a:lnTo>
                    <a:pt x="145" y="7771"/>
                  </a:lnTo>
                  <a:lnTo>
                    <a:pt x="48" y="7868"/>
                  </a:lnTo>
                  <a:lnTo>
                    <a:pt x="48" y="7868"/>
                  </a:lnTo>
                  <a:lnTo>
                    <a:pt x="0" y="7964"/>
                  </a:lnTo>
                  <a:lnTo>
                    <a:pt x="0" y="8109"/>
                  </a:lnTo>
                  <a:lnTo>
                    <a:pt x="48" y="8206"/>
                  </a:lnTo>
                  <a:lnTo>
                    <a:pt x="145" y="8254"/>
                  </a:lnTo>
                  <a:lnTo>
                    <a:pt x="3186" y="10281"/>
                  </a:lnTo>
                  <a:lnTo>
                    <a:pt x="3186" y="10281"/>
                  </a:lnTo>
                  <a:lnTo>
                    <a:pt x="3282" y="10330"/>
                  </a:lnTo>
                  <a:lnTo>
                    <a:pt x="3379" y="10330"/>
                  </a:lnTo>
                  <a:lnTo>
                    <a:pt x="3379" y="10330"/>
                  </a:lnTo>
                  <a:lnTo>
                    <a:pt x="3524" y="10281"/>
                  </a:lnTo>
                  <a:lnTo>
                    <a:pt x="3620" y="10233"/>
                  </a:lnTo>
                  <a:lnTo>
                    <a:pt x="3620" y="10233"/>
                  </a:lnTo>
                  <a:lnTo>
                    <a:pt x="3669" y="10136"/>
                  </a:lnTo>
                  <a:lnTo>
                    <a:pt x="3669" y="9992"/>
                  </a:lnTo>
                  <a:lnTo>
                    <a:pt x="3620" y="9895"/>
                  </a:lnTo>
                  <a:lnTo>
                    <a:pt x="3572" y="9799"/>
                  </a:lnTo>
                  <a:lnTo>
                    <a:pt x="3524" y="9799"/>
                  </a:lnTo>
                  <a:lnTo>
                    <a:pt x="3476" y="9799"/>
                  </a:lnTo>
                  <a:lnTo>
                    <a:pt x="3379" y="9702"/>
                  </a:lnTo>
                  <a:lnTo>
                    <a:pt x="3379" y="9702"/>
                  </a:lnTo>
                  <a:lnTo>
                    <a:pt x="3572" y="9219"/>
                  </a:lnTo>
                  <a:lnTo>
                    <a:pt x="3813" y="8737"/>
                  </a:lnTo>
                  <a:lnTo>
                    <a:pt x="4344" y="7868"/>
                  </a:lnTo>
                  <a:lnTo>
                    <a:pt x="4972" y="7047"/>
                  </a:lnTo>
                  <a:lnTo>
                    <a:pt x="5599" y="6227"/>
                  </a:lnTo>
                  <a:lnTo>
                    <a:pt x="6951" y="4634"/>
                  </a:lnTo>
                  <a:lnTo>
                    <a:pt x="7578" y="3813"/>
                  </a:lnTo>
                  <a:lnTo>
                    <a:pt x="8158" y="2944"/>
                  </a:lnTo>
                  <a:lnTo>
                    <a:pt x="8158" y="2944"/>
                  </a:lnTo>
                  <a:lnTo>
                    <a:pt x="8302" y="2655"/>
                  </a:lnTo>
                  <a:lnTo>
                    <a:pt x="8351" y="2317"/>
                  </a:lnTo>
                  <a:lnTo>
                    <a:pt x="8351" y="2027"/>
                  </a:lnTo>
                  <a:lnTo>
                    <a:pt x="8302" y="1689"/>
                  </a:lnTo>
                  <a:lnTo>
                    <a:pt x="8206" y="1352"/>
                  </a:lnTo>
                  <a:lnTo>
                    <a:pt x="8061" y="1062"/>
                  </a:lnTo>
                  <a:lnTo>
                    <a:pt x="7868" y="772"/>
                  </a:lnTo>
                  <a:lnTo>
                    <a:pt x="7627" y="531"/>
                  </a:lnTo>
                  <a:lnTo>
                    <a:pt x="7723" y="386"/>
                  </a:lnTo>
                  <a:lnTo>
                    <a:pt x="7723" y="386"/>
                  </a:lnTo>
                  <a:lnTo>
                    <a:pt x="7723" y="290"/>
                  </a:lnTo>
                  <a:lnTo>
                    <a:pt x="7723" y="193"/>
                  </a:lnTo>
                  <a:lnTo>
                    <a:pt x="7675" y="97"/>
                  </a:lnTo>
                  <a:lnTo>
                    <a:pt x="7578" y="0"/>
                  </a:lnTo>
                  <a:lnTo>
                    <a:pt x="7578" y="0"/>
                  </a:lnTo>
                  <a:lnTo>
                    <a:pt x="748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8"/>
            <p:cNvSpPr/>
            <p:nvPr/>
          </p:nvSpPr>
          <p:spPr>
            <a:xfrm>
              <a:off x="1703075" y="2039350"/>
              <a:ext cx="38625" cy="44675"/>
            </a:xfrm>
            <a:custGeom>
              <a:rect b="b" l="l" r="r" t="t"/>
              <a:pathLst>
                <a:path extrusionOk="0" h="1787" w="1545">
                  <a:moveTo>
                    <a:pt x="1303" y="0"/>
                  </a:moveTo>
                  <a:lnTo>
                    <a:pt x="1255" y="48"/>
                  </a:lnTo>
                  <a:lnTo>
                    <a:pt x="1207" y="97"/>
                  </a:lnTo>
                  <a:lnTo>
                    <a:pt x="48" y="1496"/>
                  </a:lnTo>
                  <a:lnTo>
                    <a:pt x="0" y="1593"/>
                  </a:lnTo>
                  <a:lnTo>
                    <a:pt x="0" y="1641"/>
                  </a:lnTo>
                  <a:lnTo>
                    <a:pt x="48" y="1689"/>
                  </a:lnTo>
                  <a:lnTo>
                    <a:pt x="97" y="1786"/>
                  </a:lnTo>
                  <a:lnTo>
                    <a:pt x="290" y="1786"/>
                  </a:lnTo>
                  <a:lnTo>
                    <a:pt x="338" y="1738"/>
                  </a:lnTo>
                  <a:lnTo>
                    <a:pt x="869" y="1014"/>
                  </a:lnTo>
                  <a:lnTo>
                    <a:pt x="1496" y="338"/>
                  </a:lnTo>
                  <a:lnTo>
                    <a:pt x="1496" y="290"/>
                  </a:lnTo>
                  <a:lnTo>
                    <a:pt x="1545" y="193"/>
                  </a:lnTo>
                  <a:lnTo>
                    <a:pt x="1496" y="145"/>
                  </a:lnTo>
                  <a:lnTo>
                    <a:pt x="1448" y="48"/>
                  </a:lnTo>
                  <a:lnTo>
                    <a:pt x="1400" y="48"/>
                  </a:lnTo>
                  <a:lnTo>
                    <a:pt x="1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8"/>
            <p:cNvSpPr/>
            <p:nvPr/>
          </p:nvSpPr>
          <p:spPr>
            <a:xfrm>
              <a:off x="1666875" y="2098475"/>
              <a:ext cx="28975" cy="47075"/>
            </a:xfrm>
            <a:custGeom>
              <a:rect b="b" l="l" r="r" t="t"/>
              <a:pathLst>
                <a:path extrusionOk="0" h="1883" w="1159">
                  <a:moveTo>
                    <a:pt x="917" y="0"/>
                  </a:moveTo>
                  <a:lnTo>
                    <a:pt x="869" y="49"/>
                  </a:lnTo>
                  <a:lnTo>
                    <a:pt x="821" y="97"/>
                  </a:lnTo>
                  <a:lnTo>
                    <a:pt x="386" y="869"/>
                  </a:lnTo>
                  <a:lnTo>
                    <a:pt x="0" y="1641"/>
                  </a:lnTo>
                  <a:lnTo>
                    <a:pt x="0" y="1738"/>
                  </a:lnTo>
                  <a:lnTo>
                    <a:pt x="48" y="1786"/>
                  </a:lnTo>
                  <a:lnTo>
                    <a:pt x="48" y="1883"/>
                  </a:lnTo>
                  <a:lnTo>
                    <a:pt x="290" y="1883"/>
                  </a:lnTo>
                  <a:lnTo>
                    <a:pt x="386" y="1786"/>
                  </a:lnTo>
                  <a:lnTo>
                    <a:pt x="724" y="1014"/>
                  </a:lnTo>
                  <a:lnTo>
                    <a:pt x="1110" y="290"/>
                  </a:lnTo>
                  <a:lnTo>
                    <a:pt x="1158" y="242"/>
                  </a:lnTo>
                  <a:lnTo>
                    <a:pt x="1158" y="145"/>
                  </a:lnTo>
                  <a:lnTo>
                    <a:pt x="1110" y="97"/>
                  </a:lnTo>
                  <a:lnTo>
                    <a:pt x="1062" y="49"/>
                  </a:lnTo>
                  <a:lnTo>
                    <a:pt x="10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8"/>
            <p:cNvSpPr/>
            <p:nvPr/>
          </p:nvSpPr>
          <p:spPr>
            <a:xfrm>
              <a:off x="1780300" y="2042950"/>
              <a:ext cx="27775" cy="31400"/>
            </a:xfrm>
            <a:custGeom>
              <a:rect b="b" l="l" r="r" t="t"/>
              <a:pathLst>
                <a:path extrusionOk="0" h="1256" w="1111">
                  <a:moveTo>
                    <a:pt x="869" y="1"/>
                  </a:moveTo>
                  <a:lnTo>
                    <a:pt x="773" y="49"/>
                  </a:lnTo>
                  <a:lnTo>
                    <a:pt x="49" y="966"/>
                  </a:lnTo>
                  <a:lnTo>
                    <a:pt x="0" y="1015"/>
                  </a:lnTo>
                  <a:lnTo>
                    <a:pt x="0" y="1111"/>
                  </a:lnTo>
                  <a:lnTo>
                    <a:pt x="0" y="1159"/>
                  </a:lnTo>
                  <a:lnTo>
                    <a:pt x="49" y="1256"/>
                  </a:lnTo>
                  <a:lnTo>
                    <a:pt x="242" y="1256"/>
                  </a:lnTo>
                  <a:lnTo>
                    <a:pt x="338" y="1208"/>
                  </a:lnTo>
                  <a:lnTo>
                    <a:pt x="1110" y="291"/>
                  </a:lnTo>
                  <a:lnTo>
                    <a:pt x="1110" y="242"/>
                  </a:lnTo>
                  <a:lnTo>
                    <a:pt x="1110" y="146"/>
                  </a:lnTo>
                  <a:lnTo>
                    <a:pt x="1110" y="97"/>
                  </a:lnTo>
                  <a:lnTo>
                    <a:pt x="1062" y="49"/>
                  </a:lnTo>
                  <a:lnTo>
                    <a:pt x="10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8"/>
            <p:cNvSpPr/>
            <p:nvPr/>
          </p:nvSpPr>
          <p:spPr>
            <a:xfrm>
              <a:off x="1816500" y="1962100"/>
              <a:ext cx="25350" cy="68825"/>
            </a:xfrm>
            <a:custGeom>
              <a:rect b="b" l="l" r="r" t="t"/>
              <a:pathLst>
                <a:path extrusionOk="0" h="2753" w="1014">
                  <a:moveTo>
                    <a:pt x="242" y="1"/>
                  </a:moveTo>
                  <a:lnTo>
                    <a:pt x="145" y="49"/>
                  </a:lnTo>
                  <a:lnTo>
                    <a:pt x="145" y="146"/>
                  </a:lnTo>
                  <a:lnTo>
                    <a:pt x="145" y="194"/>
                  </a:lnTo>
                  <a:lnTo>
                    <a:pt x="145" y="291"/>
                  </a:lnTo>
                  <a:lnTo>
                    <a:pt x="193" y="339"/>
                  </a:lnTo>
                  <a:lnTo>
                    <a:pt x="338" y="435"/>
                  </a:lnTo>
                  <a:lnTo>
                    <a:pt x="435" y="580"/>
                  </a:lnTo>
                  <a:lnTo>
                    <a:pt x="580" y="918"/>
                  </a:lnTo>
                  <a:lnTo>
                    <a:pt x="628" y="1256"/>
                  </a:lnTo>
                  <a:lnTo>
                    <a:pt x="628" y="1449"/>
                  </a:lnTo>
                  <a:lnTo>
                    <a:pt x="580" y="1642"/>
                  </a:lnTo>
                  <a:lnTo>
                    <a:pt x="338" y="2028"/>
                  </a:lnTo>
                  <a:lnTo>
                    <a:pt x="49" y="2414"/>
                  </a:lnTo>
                  <a:lnTo>
                    <a:pt x="0" y="2511"/>
                  </a:lnTo>
                  <a:lnTo>
                    <a:pt x="0" y="2559"/>
                  </a:lnTo>
                  <a:lnTo>
                    <a:pt x="0" y="2656"/>
                  </a:lnTo>
                  <a:lnTo>
                    <a:pt x="49" y="2704"/>
                  </a:lnTo>
                  <a:lnTo>
                    <a:pt x="193" y="2752"/>
                  </a:lnTo>
                  <a:lnTo>
                    <a:pt x="290" y="2704"/>
                  </a:lnTo>
                  <a:lnTo>
                    <a:pt x="338" y="2656"/>
                  </a:lnTo>
                  <a:lnTo>
                    <a:pt x="869" y="1835"/>
                  </a:lnTo>
                  <a:lnTo>
                    <a:pt x="966" y="1594"/>
                  </a:lnTo>
                  <a:lnTo>
                    <a:pt x="1014" y="1352"/>
                  </a:lnTo>
                  <a:lnTo>
                    <a:pt x="1014" y="1111"/>
                  </a:lnTo>
                  <a:lnTo>
                    <a:pt x="966" y="870"/>
                  </a:lnTo>
                  <a:lnTo>
                    <a:pt x="917" y="628"/>
                  </a:lnTo>
                  <a:lnTo>
                    <a:pt x="773" y="435"/>
                  </a:lnTo>
                  <a:lnTo>
                    <a:pt x="628" y="242"/>
                  </a:lnTo>
                  <a:lnTo>
                    <a:pt x="483" y="49"/>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8"/>
            <p:cNvSpPr/>
            <p:nvPr/>
          </p:nvSpPr>
          <p:spPr>
            <a:xfrm>
              <a:off x="1169700" y="3212250"/>
              <a:ext cx="704750" cy="1048675"/>
            </a:xfrm>
            <a:custGeom>
              <a:rect b="b" l="l" r="r" t="t"/>
              <a:pathLst>
                <a:path extrusionOk="0" h="41947" w="28190">
                  <a:moveTo>
                    <a:pt x="19694" y="1"/>
                  </a:moveTo>
                  <a:lnTo>
                    <a:pt x="19646" y="532"/>
                  </a:lnTo>
                  <a:lnTo>
                    <a:pt x="19597" y="1111"/>
                  </a:lnTo>
                  <a:lnTo>
                    <a:pt x="19549" y="1642"/>
                  </a:lnTo>
                  <a:lnTo>
                    <a:pt x="19597" y="2173"/>
                  </a:lnTo>
                  <a:lnTo>
                    <a:pt x="19646" y="2656"/>
                  </a:lnTo>
                  <a:lnTo>
                    <a:pt x="19742" y="3187"/>
                  </a:lnTo>
                  <a:lnTo>
                    <a:pt x="19887" y="3621"/>
                  </a:lnTo>
                  <a:lnTo>
                    <a:pt x="20032" y="4055"/>
                  </a:lnTo>
                  <a:lnTo>
                    <a:pt x="20225" y="4442"/>
                  </a:lnTo>
                  <a:lnTo>
                    <a:pt x="20370" y="4779"/>
                  </a:lnTo>
                  <a:lnTo>
                    <a:pt x="20611" y="5069"/>
                  </a:lnTo>
                  <a:lnTo>
                    <a:pt x="20804" y="5310"/>
                  </a:lnTo>
                  <a:lnTo>
                    <a:pt x="21045" y="5503"/>
                  </a:lnTo>
                  <a:lnTo>
                    <a:pt x="21287" y="5600"/>
                  </a:lnTo>
                  <a:lnTo>
                    <a:pt x="21528" y="5648"/>
                  </a:lnTo>
                  <a:lnTo>
                    <a:pt x="21769" y="5600"/>
                  </a:lnTo>
                  <a:lnTo>
                    <a:pt x="20852" y="6807"/>
                  </a:lnTo>
                  <a:lnTo>
                    <a:pt x="19984" y="8158"/>
                  </a:lnTo>
                  <a:lnTo>
                    <a:pt x="19694" y="7579"/>
                  </a:lnTo>
                  <a:lnTo>
                    <a:pt x="19308" y="6952"/>
                  </a:lnTo>
                  <a:lnTo>
                    <a:pt x="18342" y="5503"/>
                  </a:lnTo>
                  <a:lnTo>
                    <a:pt x="17811" y="4779"/>
                  </a:lnTo>
                  <a:lnTo>
                    <a:pt x="17377" y="4007"/>
                  </a:lnTo>
                  <a:lnTo>
                    <a:pt x="17039" y="3283"/>
                  </a:lnTo>
                  <a:lnTo>
                    <a:pt x="16943" y="2945"/>
                  </a:lnTo>
                  <a:lnTo>
                    <a:pt x="16846" y="2607"/>
                  </a:lnTo>
                  <a:lnTo>
                    <a:pt x="16798" y="3235"/>
                  </a:lnTo>
                  <a:lnTo>
                    <a:pt x="16798" y="3814"/>
                  </a:lnTo>
                  <a:lnTo>
                    <a:pt x="16846" y="4442"/>
                  </a:lnTo>
                  <a:lnTo>
                    <a:pt x="16943" y="5021"/>
                  </a:lnTo>
                  <a:lnTo>
                    <a:pt x="17039" y="5552"/>
                  </a:lnTo>
                  <a:lnTo>
                    <a:pt x="17184" y="6083"/>
                  </a:lnTo>
                  <a:lnTo>
                    <a:pt x="17377" y="6614"/>
                  </a:lnTo>
                  <a:lnTo>
                    <a:pt x="17570" y="7048"/>
                  </a:lnTo>
                  <a:lnTo>
                    <a:pt x="17763" y="7482"/>
                  </a:lnTo>
                  <a:lnTo>
                    <a:pt x="18005" y="7869"/>
                  </a:lnTo>
                  <a:lnTo>
                    <a:pt x="18294" y="8158"/>
                  </a:lnTo>
                  <a:lnTo>
                    <a:pt x="18535" y="8400"/>
                  </a:lnTo>
                  <a:lnTo>
                    <a:pt x="18777" y="8593"/>
                  </a:lnTo>
                  <a:lnTo>
                    <a:pt x="19066" y="8737"/>
                  </a:lnTo>
                  <a:lnTo>
                    <a:pt x="19308" y="8786"/>
                  </a:lnTo>
                  <a:lnTo>
                    <a:pt x="19597" y="8737"/>
                  </a:lnTo>
                  <a:lnTo>
                    <a:pt x="18101" y="11151"/>
                  </a:lnTo>
                  <a:lnTo>
                    <a:pt x="17908" y="10813"/>
                  </a:lnTo>
                  <a:lnTo>
                    <a:pt x="17667" y="10475"/>
                  </a:lnTo>
                  <a:lnTo>
                    <a:pt x="17087" y="9751"/>
                  </a:lnTo>
                  <a:lnTo>
                    <a:pt x="16363" y="8931"/>
                  </a:lnTo>
                  <a:lnTo>
                    <a:pt x="15591" y="8110"/>
                  </a:lnTo>
                  <a:lnTo>
                    <a:pt x="14771" y="7241"/>
                  </a:lnTo>
                  <a:lnTo>
                    <a:pt x="14095" y="6372"/>
                  </a:lnTo>
                  <a:lnTo>
                    <a:pt x="13757" y="5938"/>
                  </a:lnTo>
                  <a:lnTo>
                    <a:pt x="13516" y="5503"/>
                  </a:lnTo>
                  <a:lnTo>
                    <a:pt x="13274" y="5069"/>
                  </a:lnTo>
                  <a:lnTo>
                    <a:pt x="13129" y="4683"/>
                  </a:lnTo>
                  <a:lnTo>
                    <a:pt x="13178" y="5455"/>
                  </a:lnTo>
                  <a:lnTo>
                    <a:pt x="13274" y="6179"/>
                  </a:lnTo>
                  <a:lnTo>
                    <a:pt x="13467" y="6952"/>
                  </a:lnTo>
                  <a:lnTo>
                    <a:pt x="13660" y="7627"/>
                  </a:lnTo>
                  <a:lnTo>
                    <a:pt x="13902" y="8303"/>
                  </a:lnTo>
                  <a:lnTo>
                    <a:pt x="14191" y="8979"/>
                  </a:lnTo>
                  <a:lnTo>
                    <a:pt x="14481" y="9558"/>
                  </a:lnTo>
                  <a:lnTo>
                    <a:pt x="14819" y="10089"/>
                  </a:lnTo>
                  <a:lnTo>
                    <a:pt x="15157" y="10572"/>
                  </a:lnTo>
                  <a:lnTo>
                    <a:pt x="15543" y="11006"/>
                  </a:lnTo>
                  <a:lnTo>
                    <a:pt x="15881" y="11344"/>
                  </a:lnTo>
                  <a:lnTo>
                    <a:pt x="16267" y="11634"/>
                  </a:lnTo>
                  <a:lnTo>
                    <a:pt x="16653" y="11827"/>
                  </a:lnTo>
                  <a:lnTo>
                    <a:pt x="16991" y="11971"/>
                  </a:lnTo>
                  <a:lnTo>
                    <a:pt x="17329" y="11971"/>
                  </a:lnTo>
                  <a:lnTo>
                    <a:pt x="17667" y="11875"/>
                  </a:lnTo>
                  <a:lnTo>
                    <a:pt x="16894" y="13226"/>
                  </a:lnTo>
                  <a:lnTo>
                    <a:pt x="16170" y="14578"/>
                  </a:lnTo>
                  <a:lnTo>
                    <a:pt x="15929" y="14240"/>
                  </a:lnTo>
                  <a:lnTo>
                    <a:pt x="15639" y="13854"/>
                  </a:lnTo>
                  <a:lnTo>
                    <a:pt x="14915" y="13082"/>
                  </a:lnTo>
                  <a:lnTo>
                    <a:pt x="14047" y="12261"/>
                  </a:lnTo>
                  <a:lnTo>
                    <a:pt x="13081" y="11392"/>
                  </a:lnTo>
                  <a:lnTo>
                    <a:pt x="12116" y="10523"/>
                  </a:lnTo>
                  <a:lnTo>
                    <a:pt x="11247" y="9606"/>
                  </a:lnTo>
                  <a:lnTo>
                    <a:pt x="10861" y="9124"/>
                  </a:lnTo>
                  <a:lnTo>
                    <a:pt x="10523" y="8689"/>
                  </a:lnTo>
                  <a:lnTo>
                    <a:pt x="10233" y="8207"/>
                  </a:lnTo>
                  <a:lnTo>
                    <a:pt x="10040" y="7772"/>
                  </a:lnTo>
                  <a:lnTo>
                    <a:pt x="10137" y="8641"/>
                  </a:lnTo>
                  <a:lnTo>
                    <a:pt x="10330" y="9461"/>
                  </a:lnTo>
                  <a:lnTo>
                    <a:pt x="10571" y="10282"/>
                  </a:lnTo>
                  <a:lnTo>
                    <a:pt x="10861" y="11054"/>
                  </a:lnTo>
                  <a:lnTo>
                    <a:pt x="11199" y="11778"/>
                  </a:lnTo>
                  <a:lnTo>
                    <a:pt x="11585" y="12454"/>
                  </a:lnTo>
                  <a:lnTo>
                    <a:pt x="11971" y="13082"/>
                  </a:lnTo>
                  <a:lnTo>
                    <a:pt x="12405" y="13661"/>
                  </a:lnTo>
                  <a:lnTo>
                    <a:pt x="12840" y="14192"/>
                  </a:lnTo>
                  <a:lnTo>
                    <a:pt x="13274" y="14626"/>
                  </a:lnTo>
                  <a:lnTo>
                    <a:pt x="13709" y="15012"/>
                  </a:lnTo>
                  <a:lnTo>
                    <a:pt x="14143" y="15302"/>
                  </a:lnTo>
                  <a:lnTo>
                    <a:pt x="14577" y="15495"/>
                  </a:lnTo>
                  <a:lnTo>
                    <a:pt x="15012" y="15592"/>
                  </a:lnTo>
                  <a:lnTo>
                    <a:pt x="15398" y="15592"/>
                  </a:lnTo>
                  <a:lnTo>
                    <a:pt x="15543" y="15543"/>
                  </a:lnTo>
                  <a:lnTo>
                    <a:pt x="15736" y="15495"/>
                  </a:lnTo>
                  <a:lnTo>
                    <a:pt x="15736" y="15495"/>
                  </a:lnTo>
                  <a:lnTo>
                    <a:pt x="14964" y="17136"/>
                  </a:lnTo>
                  <a:lnTo>
                    <a:pt x="14191" y="18826"/>
                  </a:lnTo>
                  <a:lnTo>
                    <a:pt x="13902" y="18536"/>
                  </a:lnTo>
                  <a:lnTo>
                    <a:pt x="13564" y="18198"/>
                  </a:lnTo>
                  <a:lnTo>
                    <a:pt x="13129" y="17860"/>
                  </a:lnTo>
                  <a:lnTo>
                    <a:pt x="12647" y="17571"/>
                  </a:lnTo>
                  <a:lnTo>
                    <a:pt x="11537" y="16847"/>
                  </a:lnTo>
                  <a:lnTo>
                    <a:pt x="10330" y="16123"/>
                  </a:lnTo>
                  <a:lnTo>
                    <a:pt x="9123" y="15398"/>
                  </a:lnTo>
                  <a:lnTo>
                    <a:pt x="7965" y="14626"/>
                  </a:lnTo>
                  <a:lnTo>
                    <a:pt x="7434" y="14240"/>
                  </a:lnTo>
                  <a:lnTo>
                    <a:pt x="6999" y="13806"/>
                  </a:lnTo>
                  <a:lnTo>
                    <a:pt x="6613" y="13371"/>
                  </a:lnTo>
                  <a:lnTo>
                    <a:pt x="6275" y="12937"/>
                  </a:lnTo>
                  <a:lnTo>
                    <a:pt x="6565" y="13806"/>
                  </a:lnTo>
                  <a:lnTo>
                    <a:pt x="6951" y="14626"/>
                  </a:lnTo>
                  <a:lnTo>
                    <a:pt x="7385" y="15447"/>
                  </a:lnTo>
                  <a:lnTo>
                    <a:pt x="7868" y="16171"/>
                  </a:lnTo>
                  <a:lnTo>
                    <a:pt x="8351" y="16895"/>
                  </a:lnTo>
                  <a:lnTo>
                    <a:pt x="8882" y="17522"/>
                  </a:lnTo>
                  <a:lnTo>
                    <a:pt x="9461" y="18102"/>
                  </a:lnTo>
                  <a:lnTo>
                    <a:pt x="9992" y="18584"/>
                  </a:lnTo>
                  <a:lnTo>
                    <a:pt x="10571" y="19067"/>
                  </a:lnTo>
                  <a:lnTo>
                    <a:pt x="11150" y="19405"/>
                  </a:lnTo>
                  <a:lnTo>
                    <a:pt x="11681" y="19694"/>
                  </a:lnTo>
                  <a:lnTo>
                    <a:pt x="12212" y="19887"/>
                  </a:lnTo>
                  <a:lnTo>
                    <a:pt x="12695" y="19984"/>
                  </a:lnTo>
                  <a:lnTo>
                    <a:pt x="13322" y="19984"/>
                  </a:lnTo>
                  <a:lnTo>
                    <a:pt x="13516" y="19887"/>
                  </a:lnTo>
                  <a:lnTo>
                    <a:pt x="13709" y="19791"/>
                  </a:lnTo>
                  <a:lnTo>
                    <a:pt x="13853" y="19694"/>
                  </a:lnTo>
                  <a:lnTo>
                    <a:pt x="13419" y="20853"/>
                  </a:lnTo>
                  <a:lnTo>
                    <a:pt x="12985" y="22060"/>
                  </a:lnTo>
                  <a:lnTo>
                    <a:pt x="12598" y="23266"/>
                  </a:lnTo>
                  <a:lnTo>
                    <a:pt x="12261" y="24473"/>
                  </a:lnTo>
                  <a:lnTo>
                    <a:pt x="11923" y="24183"/>
                  </a:lnTo>
                  <a:lnTo>
                    <a:pt x="11488" y="23894"/>
                  </a:lnTo>
                  <a:lnTo>
                    <a:pt x="11006" y="23604"/>
                  </a:lnTo>
                  <a:lnTo>
                    <a:pt x="10426" y="23363"/>
                  </a:lnTo>
                  <a:lnTo>
                    <a:pt x="9171" y="22784"/>
                  </a:lnTo>
                  <a:lnTo>
                    <a:pt x="7820" y="22253"/>
                  </a:lnTo>
                  <a:lnTo>
                    <a:pt x="6468" y="21673"/>
                  </a:lnTo>
                  <a:lnTo>
                    <a:pt x="5165" y="21046"/>
                  </a:lnTo>
                  <a:lnTo>
                    <a:pt x="4586" y="20708"/>
                  </a:lnTo>
                  <a:lnTo>
                    <a:pt x="4055" y="20322"/>
                  </a:lnTo>
                  <a:lnTo>
                    <a:pt x="3572" y="19936"/>
                  </a:lnTo>
                  <a:lnTo>
                    <a:pt x="3186" y="19550"/>
                  </a:lnTo>
                  <a:lnTo>
                    <a:pt x="3620" y="20418"/>
                  </a:lnTo>
                  <a:lnTo>
                    <a:pt x="4103" y="21191"/>
                  </a:lnTo>
                  <a:lnTo>
                    <a:pt x="4682" y="21963"/>
                  </a:lnTo>
                  <a:lnTo>
                    <a:pt x="5262" y="22639"/>
                  </a:lnTo>
                  <a:lnTo>
                    <a:pt x="5889" y="23266"/>
                  </a:lnTo>
                  <a:lnTo>
                    <a:pt x="6565" y="23845"/>
                  </a:lnTo>
                  <a:lnTo>
                    <a:pt x="7192" y="24376"/>
                  </a:lnTo>
                  <a:lnTo>
                    <a:pt x="7868" y="24811"/>
                  </a:lnTo>
                  <a:lnTo>
                    <a:pt x="8496" y="25197"/>
                  </a:lnTo>
                  <a:lnTo>
                    <a:pt x="9123" y="25487"/>
                  </a:lnTo>
                  <a:lnTo>
                    <a:pt x="9702" y="25680"/>
                  </a:lnTo>
                  <a:lnTo>
                    <a:pt x="10282" y="25824"/>
                  </a:lnTo>
                  <a:lnTo>
                    <a:pt x="10813" y="25873"/>
                  </a:lnTo>
                  <a:lnTo>
                    <a:pt x="11247" y="25824"/>
                  </a:lnTo>
                  <a:lnTo>
                    <a:pt x="11488" y="25776"/>
                  </a:lnTo>
                  <a:lnTo>
                    <a:pt x="11633" y="25680"/>
                  </a:lnTo>
                  <a:lnTo>
                    <a:pt x="11826" y="25583"/>
                  </a:lnTo>
                  <a:lnTo>
                    <a:pt x="11971" y="25438"/>
                  </a:lnTo>
                  <a:lnTo>
                    <a:pt x="11730" y="26500"/>
                  </a:lnTo>
                  <a:lnTo>
                    <a:pt x="11488" y="27610"/>
                  </a:lnTo>
                  <a:lnTo>
                    <a:pt x="11247" y="28721"/>
                  </a:lnTo>
                  <a:lnTo>
                    <a:pt x="11102" y="29831"/>
                  </a:lnTo>
                  <a:lnTo>
                    <a:pt x="10668" y="29589"/>
                  </a:lnTo>
                  <a:lnTo>
                    <a:pt x="10137" y="29348"/>
                  </a:lnTo>
                  <a:lnTo>
                    <a:pt x="9509" y="29155"/>
                  </a:lnTo>
                  <a:lnTo>
                    <a:pt x="8833" y="28962"/>
                  </a:lnTo>
                  <a:lnTo>
                    <a:pt x="7337" y="28576"/>
                  </a:lnTo>
                  <a:lnTo>
                    <a:pt x="5744" y="28238"/>
                  </a:lnTo>
                  <a:lnTo>
                    <a:pt x="4103" y="27852"/>
                  </a:lnTo>
                  <a:lnTo>
                    <a:pt x="3283" y="27659"/>
                  </a:lnTo>
                  <a:lnTo>
                    <a:pt x="2510" y="27417"/>
                  </a:lnTo>
                  <a:lnTo>
                    <a:pt x="1786" y="27176"/>
                  </a:lnTo>
                  <a:lnTo>
                    <a:pt x="1111" y="26886"/>
                  </a:lnTo>
                  <a:lnTo>
                    <a:pt x="531" y="26548"/>
                  </a:lnTo>
                  <a:lnTo>
                    <a:pt x="0" y="26211"/>
                  </a:lnTo>
                  <a:lnTo>
                    <a:pt x="0" y="26211"/>
                  </a:lnTo>
                  <a:lnTo>
                    <a:pt x="676" y="27031"/>
                  </a:lnTo>
                  <a:lnTo>
                    <a:pt x="1352" y="27803"/>
                  </a:lnTo>
                  <a:lnTo>
                    <a:pt x="2124" y="28527"/>
                  </a:lnTo>
                  <a:lnTo>
                    <a:pt x="2945" y="29155"/>
                  </a:lnTo>
                  <a:lnTo>
                    <a:pt x="3717" y="29734"/>
                  </a:lnTo>
                  <a:lnTo>
                    <a:pt x="4538" y="30265"/>
                  </a:lnTo>
                  <a:lnTo>
                    <a:pt x="5358" y="30700"/>
                  </a:lnTo>
                  <a:lnTo>
                    <a:pt x="6179" y="31086"/>
                  </a:lnTo>
                  <a:lnTo>
                    <a:pt x="6951" y="31375"/>
                  </a:lnTo>
                  <a:lnTo>
                    <a:pt x="7723" y="31568"/>
                  </a:lnTo>
                  <a:lnTo>
                    <a:pt x="8447" y="31713"/>
                  </a:lnTo>
                  <a:lnTo>
                    <a:pt x="9075" y="31761"/>
                  </a:lnTo>
                  <a:lnTo>
                    <a:pt x="9654" y="31713"/>
                  </a:lnTo>
                  <a:lnTo>
                    <a:pt x="10185" y="31568"/>
                  </a:lnTo>
                  <a:lnTo>
                    <a:pt x="10426" y="31472"/>
                  </a:lnTo>
                  <a:lnTo>
                    <a:pt x="10619" y="31375"/>
                  </a:lnTo>
                  <a:lnTo>
                    <a:pt x="10813" y="31230"/>
                  </a:lnTo>
                  <a:lnTo>
                    <a:pt x="10957" y="31037"/>
                  </a:lnTo>
                  <a:lnTo>
                    <a:pt x="10957" y="31037"/>
                  </a:lnTo>
                  <a:lnTo>
                    <a:pt x="10813" y="32389"/>
                  </a:lnTo>
                  <a:lnTo>
                    <a:pt x="10764" y="33789"/>
                  </a:lnTo>
                  <a:lnTo>
                    <a:pt x="10716" y="35140"/>
                  </a:lnTo>
                  <a:lnTo>
                    <a:pt x="10764" y="36492"/>
                  </a:lnTo>
                  <a:lnTo>
                    <a:pt x="10861" y="37892"/>
                  </a:lnTo>
                  <a:lnTo>
                    <a:pt x="11006" y="39243"/>
                  </a:lnTo>
                  <a:lnTo>
                    <a:pt x="11247" y="40595"/>
                  </a:lnTo>
                  <a:lnTo>
                    <a:pt x="11488" y="41946"/>
                  </a:lnTo>
                  <a:lnTo>
                    <a:pt x="11923" y="41850"/>
                  </a:lnTo>
                  <a:lnTo>
                    <a:pt x="11633" y="40305"/>
                  </a:lnTo>
                  <a:lnTo>
                    <a:pt x="11392" y="38760"/>
                  </a:lnTo>
                  <a:lnTo>
                    <a:pt x="11247" y="37216"/>
                  </a:lnTo>
                  <a:lnTo>
                    <a:pt x="11199" y="35671"/>
                  </a:lnTo>
                  <a:lnTo>
                    <a:pt x="11199" y="34127"/>
                  </a:lnTo>
                  <a:lnTo>
                    <a:pt x="11247" y="32582"/>
                  </a:lnTo>
                  <a:lnTo>
                    <a:pt x="11392" y="31037"/>
                  </a:lnTo>
                  <a:lnTo>
                    <a:pt x="11585" y="29541"/>
                  </a:lnTo>
                  <a:lnTo>
                    <a:pt x="11681" y="29734"/>
                  </a:lnTo>
                  <a:lnTo>
                    <a:pt x="11778" y="29976"/>
                  </a:lnTo>
                  <a:lnTo>
                    <a:pt x="11923" y="30120"/>
                  </a:lnTo>
                  <a:lnTo>
                    <a:pt x="12116" y="30313"/>
                  </a:lnTo>
                  <a:lnTo>
                    <a:pt x="12309" y="30458"/>
                  </a:lnTo>
                  <a:lnTo>
                    <a:pt x="12550" y="30603"/>
                  </a:lnTo>
                  <a:lnTo>
                    <a:pt x="13081" y="30796"/>
                  </a:lnTo>
                  <a:lnTo>
                    <a:pt x="13757" y="30941"/>
                  </a:lnTo>
                  <a:lnTo>
                    <a:pt x="14433" y="30989"/>
                  </a:lnTo>
                  <a:lnTo>
                    <a:pt x="15253" y="30941"/>
                  </a:lnTo>
                  <a:lnTo>
                    <a:pt x="16074" y="30844"/>
                  </a:lnTo>
                  <a:lnTo>
                    <a:pt x="16991" y="30700"/>
                  </a:lnTo>
                  <a:lnTo>
                    <a:pt x="17908" y="30458"/>
                  </a:lnTo>
                  <a:lnTo>
                    <a:pt x="18825" y="30120"/>
                  </a:lnTo>
                  <a:lnTo>
                    <a:pt x="19790" y="29734"/>
                  </a:lnTo>
                  <a:lnTo>
                    <a:pt x="20708" y="29251"/>
                  </a:lnTo>
                  <a:lnTo>
                    <a:pt x="21673" y="28721"/>
                  </a:lnTo>
                  <a:lnTo>
                    <a:pt x="22542" y="28093"/>
                  </a:lnTo>
                  <a:lnTo>
                    <a:pt x="23411" y="27417"/>
                  </a:lnTo>
                  <a:lnTo>
                    <a:pt x="22735" y="27659"/>
                  </a:lnTo>
                  <a:lnTo>
                    <a:pt x="22011" y="27852"/>
                  </a:lnTo>
                  <a:lnTo>
                    <a:pt x="21190" y="27997"/>
                  </a:lnTo>
                  <a:lnTo>
                    <a:pt x="20321" y="28093"/>
                  </a:lnTo>
                  <a:lnTo>
                    <a:pt x="19404" y="28141"/>
                  </a:lnTo>
                  <a:lnTo>
                    <a:pt x="15157" y="28141"/>
                  </a:lnTo>
                  <a:lnTo>
                    <a:pt x="13805" y="28190"/>
                  </a:lnTo>
                  <a:lnTo>
                    <a:pt x="13226" y="28238"/>
                  </a:lnTo>
                  <a:lnTo>
                    <a:pt x="12647" y="28286"/>
                  </a:lnTo>
                  <a:lnTo>
                    <a:pt x="12164" y="28383"/>
                  </a:lnTo>
                  <a:lnTo>
                    <a:pt x="11730" y="28527"/>
                  </a:lnTo>
                  <a:lnTo>
                    <a:pt x="11971" y="27369"/>
                  </a:lnTo>
                  <a:lnTo>
                    <a:pt x="12261" y="26211"/>
                  </a:lnTo>
                  <a:lnTo>
                    <a:pt x="12550" y="25052"/>
                  </a:lnTo>
                  <a:lnTo>
                    <a:pt x="12840" y="23894"/>
                  </a:lnTo>
                  <a:lnTo>
                    <a:pt x="12936" y="24087"/>
                  </a:lnTo>
                  <a:lnTo>
                    <a:pt x="13033" y="24280"/>
                  </a:lnTo>
                  <a:lnTo>
                    <a:pt x="13178" y="24425"/>
                  </a:lnTo>
                  <a:lnTo>
                    <a:pt x="13371" y="24569"/>
                  </a:lnTo>
                  <a:lnTo>
                    <a:pt x="13757" y="24811"/>
                  </a:lnTo>
                  <a:lnTo>
                    <a:pt x="14240" y="25004"/>
                  </a:lnTo>
                  <a:lnTo>
                    <a:pt x="14819" y="25100"/>
                  </a:lnTo>
                  <a:lnTo>
                    <a:pt x="15446" y="25149"/>
                  </a:lnTo>
                  <a:lnTo>
                    <a:pt x="16122" y="25149"/>
                  </a:lnTo>
                  <a:lnTo>
                    <a:pt x="16846" y="25100"/>
                  </a:lnTo>
                  <a:lnTo>
                    <a:pt x="17667" y="24956"/>
                  </a:lnTo>
                  <a:lnTo>
                    <a:pt x="18439" y="24811"/>
                  </a:lnTo>
                  <a:lnTo>
                    <a:pt x="19260" y="24569"/>
                  </a:lnTo>
                  <a:lnTo>
                    <a:pt x="20128" y="24232"/>
                  </a:lnTo>
                  <a:lnTo>
                    <a:pt x="20949" y="23845"/>
                  </a:lnTo>
                  <a:lnTo>
                    <a:pt x="21769" y="23411"/>
                  </a:lnTo>
                  <a:lnTo>
                    <a:pt x="22542" y="22928"/>
                  </a:lnTo>
                  <a:lnTo>
                    <a:pt x="23314" y="22397"/>
                  </a:lnTo>
                  <a:lnTo>
                    <a:pt x="22735" y="22590"/>
                  </a:lnTo>
                  <a:lnTo>
                    <a:pt x="22107" y="22735"/>
                  </a:lnTo>
                  <a:lnTo>
                    <a:pt x="21383" y="22784"/>
                  </a:lnTo>
                  <a:lnTo>
                    <a:pt x="20611" y="22832"/>
                  </a:lnTo>
                  <a:lnTo>
                    <a:pt x="19018" y="22832"/>
                  </a:lnTo>
                  <a:lnTo>
                    <a:pt x="17377" y="22784"/>
                  </a:lnTo>
                  <a:lnTo>
                    <a:pt x="16170" y="22687"/>
                  </a:lnTo>
                  <a:lnTo>
                    <a:pt x="13998" y="22687"/>
                  </a:lnTo>
                  <a:lnTo>
                    <a:pt x="13564" y="22784"/>
                  </a:lnTo>
                  <a:lnTo>
                    <a:pt x="13178" y="22832"/>
                  </a:lnTo>
                  <a:lnTo>
                    <a:pt x="13178" y="22832"/>
                  </a:lnTo>
                  <a:lnTo>
                    <a:pt x="13950" y="20611"/>
                  </a:lnTo>
                  <a:lnTo>
                    <a:pt x="14819" y="18488"/>
                  </a:lnTo>
                  <a:lnTo>
                    <a:pt x="14867" y="18681"/>
                  </a:lnTo>
                  <a:lnTo>
                    <a:pt x="14964" y="18874"/>
                  </a:lnTo>
                  <a:lnTo>
                    <a:pt x="15108" y="19019"/>
                  </a:lnTo>
                  <a:lnTo>
                    <a:pt x="15253" y="19163"/>
                  </a:lnTo>
                  <a:lnTo>
                    <a:pt x="15591" y="19405"/>
                  </a:lnTo>
                  <a:lnTo>
                    <a:pt x="16074" y="19598"/>
                  </a:lnTo>
                  <a:lnTo>
                    <a:pt x="16605" y="19743"/>
                  </a:lnTo>
                  <a:lnTo>
                    <a:pt x="17184" y="19839"/>
                  </a:lnTo>
                  <a:lnTo>
                    <a:pt x="17860" y="19839"/>
                  </a:lnTo>
                  <a:lnTo>
                    <a:pt x="18584" y="19791"/>
                  </a:lnTo>
                  <a:lnTo>
                    <a:pt x="19356" y="19694"/>
                  </a:lnTo>
                  <a:lnTo>
                    <a:pt x="20128" y="19550"/>
                  </a:lnTo>
                  <a:lnTo>
                    <a:pt x="20901" y="19308"/>
                  </a:lnTo>
                  <a:lnTo>
                    <a:pt x="21721" y="19067"/>
                  </a:lnTo>
                  <a:lnTo>
                    <a:pt x="22542" y="18681"/>
                  </a:lnTo>
                  <a:lnTo>
                    <a:pt x="23362" y="18295"/>
                  </a:lnTo>
                  <a:lnTo>
                    <a:pt x="24135" y="17812"/>
                  </a:lnTo>
                  <a:lnTo>
                    <a:pt x="24907" y="17281"/>
                  </a:lnTo>
                  <a:lnTo>
                    <a:pt x="24328" y="17474"/>
                  </a:lnTo>
                  <a:lnTo>
                    <a:pt x="23700" y="17619"/>
                  </a:lnTo>
                  <a:lnTo>
                    <a:pt x="23024" y="17667"/>
                  </a:lnTo>
                  <a:lnTo>
                    <a:pt x="22300" y="17715"/>
                  </a:lnTo>
                  <a:lnTo>
                    <a:pt x="20756" y="17667"/>
                  </a:lnTo>
                  <a:lnTo>
                    <a:pt x="19211" y="17571"/>
                  </a:lnTo>
                  <a:lnTo>
                    <a:pt x="18053" y="17474"/>
                  </a:lnTo>
                  <a:lnTo>
                    <a:pt x="16991" y="17426"/>
                  </a:lnTo>
                  <a:lnTo>
                    <a:pt x="16026" y="17474"/>
                  </a:lnTo>
                  <a:lnTo>
                    <a:pt x="15591" y="17474"/>
                  </a:lnTo>
                  <a:lnTo>
                    <a:pt x="15205" y="17571"/>
                  </a:lnTo>
                  <a:lnTo>
                    <a:pt x="16074" y="15736"/>
                  </a:lnTo>
                  <a:lnTo>
                    <a:pt x="16943" y="14047"/>
                  </a:lnTo>
                  <a:lnTo>
                    <a:pt x="16991" y="14240"/>
                  </a:lnTo>
                  <a:lnTo>
                    <a:pt x="17039" y="14433"/>
                  </a:lnTo>
                  <a:lnTo>
                    <a:pt x="17136" y="14578"/>
                  </a:lnTo>
                  <a:lnTo>
                    <a:pt x="17280" y="14723"/>
                  </a:lnTo>
                  <a:lnTo>
                    <a:pt x="17618" y="15012"/>
                  </a:lnTo>
                  <a:lnTo>
                    <a:pt x="18005" y="15205"/>
                  </a:lnTo>
                  <a:lnTo>
                    <a:pt x="18535" y="15350"/>
                  </a:lnTo>
                  <a:lnTo>
                    <a:pt x="19066" y="15398"/>
                  </a:lnTo>
                  <a:lnTo>
                    <a:pt x="19742" y="15447"/>
                  </a:lnTo>
                  <a:lnTo>
                    <a:pt x="20418" y="15398"/>
                  </a:lnTo>
                  <a:lnTo>
                    <a:pt x="21142" y="15302"/>
                  </a:lnTo>
                  <a:lnTo>
                    <a:pt x="21914" y="15157"/>
                  </a:lnTo>
                  <a:lnTo>
                    <a:pt x="22687" y="14916"/>
                  </a:lnTo>
                  <a:lnTo>
                    <a:pt x="23459" y="14626"/>
                  </a:lnTo>
                  <a:lnTo>
                    <a:pt x="24231" y="14288"/>
                  </a:lnTo>
                  <a:lnTo>
                    <a:pt x="25052" y="13902"/>
                  </a:lnTo>
                  <a:lnTo>
                    <a:pt x="25776" y="13419"/>
                  </a:lnTo>
                  <a:lnTo>
                    <a:pt x="26500" y="12889"/>
                  </a:lnTo>
                  <a:lnTo>
                    <a:pt x="26500" y="12889"/>
                  </a:lnTo>
                  <a:lnTo>
                    <a:pt x="25969" y="13082"/>
                  </a:lnTo>
                  <a:lnTo>
                    <a:pt x="25390" y="13178"/>
                  </a:lnTo>
                  <a:lnTo>
                    <a:pt x="24762" y="13275"/>
                  </a:lnTo>
                  <a:lnTo>
                    <a:pt x="24038" y="13323"/>
                  </a:lnTo>
                  <a:lnTo>
                    <a:pt x="22590" y="13323"/>
                  </a:lnTo>
                  <a:lnTo>
                    <a:pt x="21142" y="13275"/>
                  </a:lnTo>
                  <a:lnTo>
                    <a:pt x="20032" y="13178"/>
                  </a:lnTo>
                  <a:lnTo>
                    <a:pt x="19018" y="13178"/>
                  </a:lnTo>
                  <a:lnTo>
                    <a:pt x="18101" y="13226"/>
                  </a:lnTo>
                  <a:lnTo>
                    <a:pt x="17715" y="13275"/>
                  </a:lnTo>
                  <a:lnTo>
                    <a:pt x="17329" y="13323"/>
                  </a:lnTo>
                  <a:lnTo>
                    <a:pt x="18101" y="11971"/>
                  </a:lnTo>
                  <a:lnTo>
                    <a:pt x="18873" y="10620"/>
                  </a:lnTo>
                  <a:lnTo>
                    <a:pt x="18922" y="10813"/>
                  </a:lnTo>
                  <a:lnTo>
                    <a:pt x="18970" y="10958"/>
                  </a:lnTo>
                  <a:lnTo>
                    <a:pt x="19163" y="11247"/>
                  </a:lnTo>
                  <a:lnTo>
                    <a:pt x="19453" y="11489"/>
                  </a:lnTo>
                  <a:lnTo>
                    <a:pt x="19839" y="11634"/>
                  </a:lnTo>
                  <a:lnTo>
                    <a:pt x="20273" y="11778"/>
                  </a:lnTo>
                  <a:lnTo>
                    <a:pt x="20804" y="11827"/>
                  </a:lnTo>
                  <a:lnTo>
                    <a:pt x="21383" y="11778"/>
                  </a:lnTo>
                  <a:lnTo>
                    <a:pt x="21963" y="11730"/>
                  </a:lnTo>
                  <a:lnTo>
                    <a:pt x="22638" y="11585"/>
                  </a:lnTo>
                  <a:lnTo>
                    <a:pt x="23266" y="11440"/>
                  </a:lnTo>
                  <a:lnTo>
                    <a:pt x="23990" y="11199"/>
                  </a:lnTo>
                  <a:lnTo>
                    <a:pt x="24666" y="10910"/>
                  </a:lnTo>
                  <a:lnTo>
                    <a:pt x="25341" y="10572"/>
                  </a:lnTo>
                  <a:lnTo>
                    <a:pt x="26017" y="10137"/>
                  </a:lnTo>
                  <a:lnTo>
                    <a:pt x="26693" y="9703"/>
                  </a:lnTo>
                  <a:lnTo>
                    <a:pt x="27320" y="9172"/>
                  </a:lnTo>
                  <a:lnTo>
                    <a:pt x="26886" y="9365"/>
                  </a:lnTo>
                  <a:lnTo>
                    <a:pt x="26452" y="9461"/>
                  </a:lnTo>
                  <a:lnTo>
                    <a:pt x="25969" y="9558"/>
                  </a:lnTo>
                  <a:lnTo>
                    <a:pt x="25438" y="9655"/>
                  </a:lnTo>
                  <a:lnTo>
                    <a:pt x="24376" y="9751"/>
                  </a:lnTo>
                  <a:lnTo>
                    <a:pt x="23218" y="9799"/>
                  </a:lnTo>
                  <a:lnTo>
                    <a:pt x="20997" y="9799"/>
                  </a:lnTo>
                  <a:lnTo>
                    <a:pt x="20032" y="9896"/>
                  </a:lnTo>
                  <a:lnTo>
                    <a:pt x="19646" y="9944"/>
                  </a:lnTo>
                  <a:lnTo>
                    <a:pt x="19260" y="10041"/>
                  </a:lnTo>
                  <a:lnTo>
                    <a:pt x="20708" y="7820"/>
                  </a:lnTo>
                  <a:lnTo>
                    <a:pt x="20804" y="8062"/>
                  </a:lnTo>
                  <a:lnTo>
                    <a:pt x="20997" y="8255"/>
                  </a:lnTo>
                  <a:lnTo>
                    <a:pt x="21287" y="8400"/>
                  </a:lnTo>
                  <a:lnTo>
                    <a:pt x="21576" y="8496"/>
                  </a:lnTo>
                  <a:lnTo>
                    <a:pt x="21963" y="8544"/>
                  </a:lnTo>
                  <a:lnTo>
                    <a:pt x="22349" y="8544"/>
                  </a:lnTo>
                  <a:lnTo>
                    <a:pt x="22783" y="8496"/>
                  </a:lnTo>
                  <a:lnTo>
                    <a:pt x="23266" y="8400"/>
                  </a:lnTo>
                  <a:lnTo>
                    <a:pt x="23748" y="8255"/>
                  </a:lnTo>
                  <a:lnTo>
                    <a:pt x="24231" y="8110"/>
                  </a:lnTo>
                  <a:lnTo>
                    <a:pt x="24762" y="7869"/>
                  </a:lnTo>
                  <a:lnTo>
                    <a:pt x="25245" y="7627"/>
                  </a:lnTo>
                  <a:lnTo>
                    <a:pt x="25776" y="7338"/>
                  </a:lnTo>
                  <a:lnTo>
                    <a:pt x="26258" y="7000"/>
                  </a:lnTo>
                  <a:lnTo>
                    <a:pt x="26741" y="6614"/>
                  </a:lnTo>
                  <a:lnTo>
                    <a:pt x="27176" y="6179"/>
                  </a:lnTo>
                  <a:lnTo>
                    <a:pt x="26886" y="6324"/>
                  </a:lnTo>
                  <a:lnTo>
                    <a:pt x="26596" y="6469"/>
                  </a:lnTo>
                  <a:lnTo>
                    <a:pt x="25872" y="6614"/>
                  </a:lnTo>
                  <a:lnTo>
                    <a:pt x="25052" y="6758"/>
                  </a:lnTo>
                  <a:lnTo>
                    <a:pt x="24231" y="6807"/>
                  </a:lnTo>
                  <a:lnTo>
                    <a:pt x="22590" y="6952"/>
                  </a:lnTo>
                  <a:lnTo>
                    <a:pt x="21818" y="7000"/>
                  </a:lnTo>
                  <a:lnTo>
                    <a:pt x="21190" y="7145"/>
                  </a:lnTo>
                  <a:lnTo>
                    <a:pt x="22349" y="5552"/>
                  </a:lnTo>
                  <a:lnTo>
                    <a:pt x="23362" y="4200"/>
                  </a:lnTo>
                  <a:lnTo>
                    <a:pt x="23604" y="4249"/>
                  </a:lnTo>
                  <a:lnTo>
                    <a:pt x="24086" y="4249"/>
                  </a:lnTo>
                  <a:lnTo>
                    <a:pt x="24376" y="4200"/>
                  </a:lnTo>
                  <a:lnTo>
                    <a:pt x="24714" y="4104"/>
                  </a:lnTo>
                  <a:lnTo>
                    <a:pt x="25052" y="3959"/>
                  </a:lnTo>
                  <a:lnTo>
                    <a:pt x="25728" y="3573"/>
                  </a:lnTo>
                  <a:lnTo>
                    <a:pt x="26403" y="3090"/>
                  </a:lnTo>
                  <a:lnTo>
                    <a:pt x="27031" y="2463"/>
                  </a:lnTo>
                  <a:lnTo>
                    <a:pt x="27369" y="2125"/>
                  </a:lnTo>
                  <a:lnTo>
                    <a:pt x="27658" y="1739"/>
                  </a:lnTo>
                  <a:lnTo>
                    <a:pt x="27948" y="1352"/>
                  </a:lnTo>
                  <a:lnTo>
                    <a:pt x="28189" y="918"/>
                  </a:lnTo>
                  <a:lnTo>
                    <a:pt x="27948" y="1111"/>
                  </a:lnTo>
                  <a:lnTo>
                    <a:pt x="27658" y="1352"/>
                  </a:lnTo>
                  <a:lnTo>
                    <a:pt x="26982" y="1690"/>
                  </a:lnTo>
                  <a:lnTo>
                    <a:pt x="26210" y="2028"/>
                  </a:lnTo>
                  <a:lnTo>
                    <a:pt x="25390" y="2318"/>
                  </a:lnTo>
                  <a:lnTo>
                    <a:pt x="24617" y="2607"/>
                  </a:lnTo>
                  <a:lnTo>
                    <a:pt x="23893" y="2897"/>
                  </a:lnTo>
                  <a:lnTo>
                    <a:pt x="23314" y="3187"/>
                  </a:lnTo>
                  <a:lnTo>
                    <a:pt x="23073" y="3331"/>
                  </a:lnTo>
                  <a:lnTo>
                    <a:pt x="22880" y="3524"/>
                  </a:lnTo>
                  <a:lnTo>
                    <a:pt x="22928" y="3718"/>
                  </a:lnTo>
                  <a:lnTo>
                    <a:pt x="23024" y="3862"/>
                  </a:lnTo>
                  <a:lnTo>
                    <a:pt x="22059" y="5214"/>
                  </a:lnTo>
                  <a:lnTo>
                    <a:pt x="21866" y="4683"/>
                  </a:lnTo>
                  <a:lnTo>
                    <a:pt x="21576" y="4055"/>
                  </a:lnTo>
                  <a:lnTo>
                    <a:pt x="20804" y="2704"/>
                  </a:lnTo>
                  <a:lnTo>
                    <a:pt x="20418" y="2028"/>
                  </a:lnTo>
                  <a:lnTo>
                    <a:pt x="20080" y="1304"/>
                  </a:lnTo>
                  <a:lnTo>
                    <a:pt x="19839" y="628"/>
                  </a:lnTo>
                  <a:lnTo>
                    <a:pt x="19742" y="290"/>
                  </a:lnTo>
                  <a:lnTo>
                    <a:pt x="1969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8"/>
            <p:cNvSpPr/>
            <p:nvPr/>
          </p:nvSpPr>
          <p:spPr>
            <a:xfrm>
              <a:off x="1169700" y="3212250"/>
              <a:ext cx="704750" cy="1048675"/>
            </a:xfrm>
            <a:custGeom>
              <a:rect b="b" l="l" r="r" t="t"/>
              <a:pathLst>
                <a:path extrusionOk="0" fill="none" h="41947" w="28190">
                  <a:moveTo>
                    <a:pt x="18873" y="10620"/>
                  </a:moveTo>
                  <a:lnTo>
                    <a:pt x="18873" y="10620"/>
                  </a:lnTo>
                  <a:lnTo>
                    <a:pt x="18922" y="10813"/>
                  </a:lnTo>
                  <a:lnTo>
                    <a:pt x="18970" y="10958"/>
                  </a:lnTo>
                  <a:lnTo>
                    <a:pt x="19163" y="11247"/>
                  </a:lnTo>
                  <a:lnTo>
                    <a:pt x="19453" y="11489"/>
                  </a:lnTo>
                  <a:lnTo>
                    <a:pt x="19839" y="11634"/>
                  </a:lnTo>
                  <a:lnTo>
                    <a:pt x="20273" y="11778"/>
                  </a:lnTo>
                  <a:lnTo>
                    <a:pt x="20804" y="11827"/>
                  </a:lnTo>
                  <a:lnTo>
                    <a:pt x="21383" y="11778"/>
                  </a:lnTo>
                  <a:lnTo>
                    <a:pt x="21963" y="11730"/>
                  </a:lnTo>
                  <a:lnTo>
                    <a:pt x="22638" y="11585"/>
                  </a:lnTo>
                  <a:lnTo>
                    <a:pt x="23266" y="11440"/>
                  </a:lnTo>
                  <a:lnTo>
                    <a:pt x="23990" y="11199"/>
                  </a:lnTo>
                  <a:lnTo>
                    <a:pt x="24666" y="10910"/>
                  </a:lnTo>
                  <a:lnTo>
                    <a:pt x="25341" y="10572"/>
                  </a:lnTo>
                  <a:lnTo>
                    <a:pt x="26017" y="10137"/>
                  </a:lnTo>
                  <a:lnTo>
                    <a:pt x="26693" y="9703"/>
                  </a:lnTo>
                  <a:lnTo>
                    <a:pt x="27320" y="9172"/>
                  </a:lnTo>
                  <a:lnTo>
                    <a:pt x="27320" y="9172"/>
                  </a:lnTo>
                  <a:lnTo>
                    <a:pt x="26886" y="9365"/>
                  </a:lnTo>
                  <a:lnTo>
                    <a:pt x="26452" y="9461"/>
                  </a:lnTo>
                  <a:lnTo>
                    <a:pt x="25969" y="9558"/>
                  </a:lnTo>
                  <a:lnTo>
                    <a:pt x="25438" y="9655"/>
                  </a:lnTo>
                  <a:lnTo>
                    <a:pt x="24376" y="9751"/>
                  </a:lnTo>
                  <a:lnTo>
                    <a:pt x="23218" y="9799"/>
                  </a:lnTo>
                  <a:lnTo>
                    <a:pt x="20997" y="9799"/>
                  </a:lnTo>
                  <a:lnTo>
                    <a:pt x="20032" y="9896"/>
                  </a:lnTo>
                  <a:lnTo>
                    <a:pt x="19646" y="9944"/>
                  </a:lnTo>
                  <a:lnTo>
                    <a:pt x="19260" y="10041"/>
                  </a:lnTo>
                  <a:lnTo>
                    <a:pt x="19260" y="10041"/>
                  </a:lnTo>
                  <a:lnTo>
                    <a:pt x="20708" y="7820"/>
                  </a:lnTo>
                  <a:lnTo>
                    <a:pt x="20708" y="7820"/>
                  </a:lnTo>
                  <a:lnTo>
                    <a:pt x="20804" y="8062"/>
                  </a:lnTo>
                  <a:lnTo>
                    <a:pt x="20997" y="8255"/>
                  </a:lnTo>
                  <a:lnTo>
                    <a:pt x="21287" y="8400"/>
                  </a:lnTo>
                  <a:lnTo>
                    <a:pt x="21576" y="8496"/>
                  </a:lnTo>
                  <a:lnTo>
                    <a:pt x="21963" y="8544"/>
                  </a:lnTo>
                  <a:lnTo>
                    <a:pt x="22349" y="8544"/>
                  </a:lnTo>
                  <a:lnTo>
                    <a:pt x="22783" y="8496"/>
                  </a:lnTo>
                  <a:lnTo>
                    <a:pt x="23266" y="8400"/>
                  </a:lnTo>
                  <a:lnTo>
                    <a:pt x="23748" y="8255"/>
                  </a:lnTo>
                  <a:lnTo>
                    <a:pt x="24231" y="8110"/>
                  </a:lnTo>
                  <a:lnTo>
                    <a:pt x="24762" y="7869"/>
                  </a:lnTo>
                  <a:lnTo>
                    <a:pt x="25245" y="7627"/>
                  </a:lnTo>
                  <a:lnTo>
                    <a:pt x="25776" y="7338"/>
                  </a:lnTo>
                  <a:lnTo>
                    <a:pt x="26258" y="7000"/>
                  </a:lnTo>
                  <a:lnTo>
                    <a:pt x="26741" y="6614"/>
                  </a:lnTo>
                  <a:lnTo>
                    <a:pt x="27176" y="6179"/>
                  </a:lnTo>
                  <a:lnTo>
                    <a:pt x="27176" y="6179"/>
                  </a:lnTo>
                  <a:lnTo>
                    <a:pt x="26886" y="6324"/>
                  </a:lnTo>
                  <a:lnTo>
                    <a:pt x="26596" y="6469"/>
                  </a:lnTo>
                  <a:lnTo>
                    <a:pt x="25872" y="6614"/>
                  </a:lnTo>
                  <a:lnTo>
                    <a:pt x="25052" y="6758"/>
                  </a:lnTo>
                  <a:lnTo>
                    <a:pt x="24231" y="6807"/>
                  </a:lnTo>
                  <a:lnTo>
                    <a:pt x="22590" y="6952"/>
                  </a:lnTo>
                  <a:lnTo>
                    <a:pt x="21818" y="7000"/>
                  </a:lnTo>
                  <a:lnTo>
                    <a:pt x="21190" y="7145"/>
                  </a:lnTo>
                  <a:lnTo>
                    <a:pt x="21190" y="7145"/>
                  </a:lnTo>
                  <a:lnTo>
                    <a:pt x="22349" y="5552"/>
                  </a:lnTo>
                  <a:lnTo>
                    <a:pt x="23362" y="4200"/>
                  </a:lnTo>
                  <a:lnTo>
                    <a:pt x="23362" y="4200"/>
                  </a:lnTo>
                  <a:lnTo>
                    <a:pt x="23604" y="4249"/>
                  </a:lnTo>
                  <a:lnTo>
                    <a:pt x="23845" y="4249"/>
                  </a:lnTo>
                  <a:lnTo>
                    <a:pt x="24086" y="4249"/>
                  </a:lnTo>
                  <a:lnTo>
                    <a:pt x="24376" y="4200"/>
                  </a:lnTo>
                  <a:lnTo>
                    <a:pt x="24714" y="4104"/>
                  </a:lnTo>
                  <a:lnTo>
                    <a:pt x="25052" y="3959"/>
                  </a:lnTo>
                  <a:lnTo>
                    <a:pt x="25728" y="3573"/>
                  </a:lnTo>
                  <a:lnTo>
                    <a:pt x="26403" y="3090"/>
                  </a:lnTo>
                  <a:lnTo>
                    <a:pt x="27031" y="2463"/>
                  </a:lnTo>
                  <a:lnTo>
                    <a:pt x="27369" y="2125"/>
                  </a:lnTo>
                  <a:lnTo>
                    <a:pt x="27658" y="1739"/>
                  </a:lnTo>
                  <a:lnTo>
                    <a:pt x="27948" y="1352"/>
                  </a:lnTo>
                  <a:lnTo>
                    <a:pt x="28189" y="918"/>
                  </a:lnTo>
                  <a:lnTo>
                    <a:pt x="28189" y="918"/>
                  </a:lnTo>
                  <a:lnTo>
                    <a:pt x="27948" y="1111"/>
                  </a:lnTo>
                  <a:lnTo>
                    <a:pt x="27658" y="1352"/>
                  </a:lnTo>
                  <a:lnTo>
                    <a:pt x="26982" y="1690"/>
                  </a:lnTo>
                  <a:lnTo>
                    <a:pt x="26210" y="2028"/>
                  </a:lnTo>
                  <a:lnTo>
                    <a:pt x="25390" y="2318"/>
                  </a:lnTo>
                  <a:lnTo>
                    <a:pt x="24617" y="2607"/>
                  </a:lnTo>
                  <a:lnTo>
                    <a:pt x="23893" y="2897"/>
                  </a:lnTo>
                  <a:lnTo>
                    <a:pt x="23314" y="3187"/>
                  </a:lnTo>
                  <a:lnTo>
                    <a:pt x="23073" y="3331"/>
                  </a:lnTo>
                  <a:lnTo>
                    <a:pt x="22880" y="3524"/>
                  </a:lnTo>
                  <a:lnTo>
                    <a:pt x="22880" y="3524"/>
                  </a:lnTo>
                  <a:lnTo>
                    <a:pt x="22928" y="3718"/>
                  </a:lnTo>
                  <a:lnTo>
                    <a:pt x="23024" y="3862"/>
                  </a:lnTo>
                  <a:lnTo>
                    <a:pt x="23024" y="3862"/>
                  </a:lnTo>
                  <a:lnTo>
                    <a:pt x="22059" y="5214"/>
                  </a:lnTo>
                  <a:lnTo>
                    <a:pt x="22059" y="5214"/>
                  </a:lnTo>
                  <a:lnTo>
                    <a:pt x="21866" y="4683"/>
                  </a:lnTo>
                  <a:lnTo>
                    <a:pt x="21576" y="4055"/>
                  </a:lnTo>
                  <a:lnTo>
                    <a:pt x="20804" y="2704"/>
                  </a:lnTo>
                  <a:lnTo>
                    <a:pt x="20418" y="2028"/>
                  </a:lnTo>
                  <a:lnTo>
                    <a:pt x="20080" y="1304"/>
                  </a:lnTo>
                  <a:lnTo>
                    <a:pt x="19839" y="628"/>
                  </a:lnTo>
                  <a:lnTo>
                    <a:pt x="19742" y="290"/>
                  </a:lnTo>
                  <a:lnTo>
                    <a:pt x="19694" y="1"/>
                  </a:lnTo>
                  <a:lnTo>
                    <a:pt x="19694" y="1"/>
                  </a:lnTo>
                  <a:lnTo>
                    <a:pt x="19646" y="532"/>
                  </a:lnTo>
                  <a:lnTo>
                    <a:pt x="19597" y="1111"/>
                  </a:lnTo>
                  <a:lnTo>
                    <a:pt x="19549" y="1642"/>
                  </a:lnTo>
                  <a:lnTo>
                    <a:pt x="19597" y="2173"/>
                  </a:lnTo>
                  <a:lnTo>
                    <a:pt x="19646" y="2656"/>
                  </a:lnTo>
                  <a:lnTo>
                    <a:pt x="19742" y="3187"/>
                  </a:lnTo>
                  <a:lnTo>
                    <a:pt x="19887" y="3621"/>
                  </a:lnTo>
                  <a:lnTo>
                    <a:pt x="20032" y="4055"/>
                  </a:lnTo>
                  <a:lnTo>
                    <a:pt x="20225" y="4442"/>
                  </a:lnTo>
                  <a:lnTo>
                    <a:pt x="20370" y="4779"/>
                  </a:lnTo>
                  <a:lnTo>
                    <a:pt x="20611" y="5069"/>
                  </a:lnTo>
                  <a:lnTo>
                    <a:pt x="20804" y="5310"/>
                  </a:lnTo>
                  <a:lnTo>
                    <a:pt x="21045" y="5503"/>
                  </a:lnTo>
                  <a:lnTo>
                    <a:pt x="21287" y="5600"/>
                  </a:lnTo>
                  <a:lnTo>
                    <a:pt x="21528" y="5648"/>
                  </a:lnTo>
                  <a:lnTo>
                    <a:pt x="21769" y="5600"/>
                  </a:lnTo>
                  <a:lnTo>
                    <a:pt x="21769" y="5600"/>
                  </a:lnTo>
                  <a:lnTo>
                    <a:pt x="20852" y="6807"/>
                  </a:lnTo>
                  <a:lnTo>
                    <a:pt x="19984" y="8158"/>
                  </a:lnTo>
                  <a:lnTo>
                    <a:pt x="19984" y="8158"/>
                  </a:lnTo>
                  <a:lnTo>
                    <a:pt x="19694" y="7579"/>
                  </a:lnTo>
                  <a:lnTo>
                    <a:pt x="19308" y="6952"/>
                  </a:lnTo>
                  <a:lnTo>
                    <a:pt x="18342" y="5503"/>
                  </a:lnTo>
                  <a:lnTo>
                    <a:pt x="17811" y="4779"/>
                  </a:lnTo>
                  <a:lnTo>
                    <a:pt x="17377" y="4007"/>
                  </a:lnTo>
                  <a:lnTo>
                    <a:pt x="17039" y="3283"/>
                  </a:lnTo>
                  <a:lnTo>
                    <a:pt x="16943" y="2945"/>
                  </a:lnTo>
                  <a:lnTo>
                    <a:pt x="16846" y="2607"/>
                  </a:lnTo>
                  <a:lnTo>
                    <a:pt x="16846" y="2607"/>
                  </a:lnTo>
                  <a:lnTo>
                    <a:pt x="16798" y="3235"/>
                  </a:lnTo>
                  <a:lnTo>
                    <a:pt x="16798" y="3814"/>
                  </a:lnTo>
                  <a:lnTo>
                    <a:pt x="16846" y="4442"/>
                  </a:lnTo>
                  <a:lnTo>
                    <a:pt x="16943" y="5021"/>
                  </a:lnTo>
                  <a:lnTo>
                    <a:pt x="17039" y="5552"/>
                  </a:lnTo>
                  <a:lnTo>
                    <a:pt x="17184" y="6083"/>
                  </a:lnTo>
                  <a:lnTo>
                    <a:pt x="17377" y="6614"/>
                  </a:lnTo>
                  <a:lnTo>
                    <a:pt x="17570" y="7048"/>
                  </a:lnTo>
                  <a:lnTo>
                    <a:pt x="17763" y="7482"/>
                  </a:lnTo>
                  <a:lnTo>
                    <a:pt x="18005" y="7869"/>
                  </a:lnTo>
                  <a:lnTo>
                    <a:pt x="18294" y="8158"/>
                  </a:lnTo>
                  <a:lnTo>
                    <a:pt x="18535" y="8400"/>
                  </a:lnTo>
                  <a:lnTo>
                    <a:pt x="18777" y="8593"/>
                  </a:lnTo>
                  <a:lnTo>
                    <a:pt x="19066" y="8737"/>
                  </a:lnTo>
                  <a:lnTo>
                    <a:pt x="19308" y="8786"/>
                  </a:lnTo>
                  <a:lnTo>
                    <a:pt x="19597" y="8737"/>
                  </a:lnTo>
                  <a:lnTo>
                    <a:pt x="19597" y="8737"/>
                  </a:lnTo>
                  <a:lnTo>
                    <a:pt x="18101" y="11151"/>
                  </a:lnTo>
                  <a:lnTo>
                    <a:pt x="18101" y="11151"/>
                  </a:lnTo>
                  <a:lnTo>
                    <a:pt x="17908" y="10813"/>
                  </a:lnTo>
                  <a:lnTo>
                    <a:pt x="17667" y="10475"/>
                  </a:lnTo>
                  <a:lnTo>
                    <a:pt x="17087" y="9751"/>
                  </a:lnTo>
                  <a:lnTo>
                    <a:pt x="16363" y="8931"/>
                  </a:lnTo>
                  <a:lnTo>
                    <a:pt x="15591" y="8110"/>
                  </a:lnTo>
                  <a:lnTo>
                    <a:pt x="14771" y="7241"/>
                  </a:lnTo>
                  <a:lnTo>
                    <a:pt x="14095" y="6372"/>
                  </a:lnTo>
                  <a:lnTo>
                    <a:pt x="13757" y="5938"/>
                  </a:lnTo>
                  <a:lnTo>
                    <a:pt x="13516" y="5503"/>
                  </a:lnTo>
                  <a:lnTo>
                    <a:pt x="13274" y="5069"/>
                  </a:lnTo>
                  <a:lnTo>
                    <a:pt x="13129" y="4683"/>
                  </a:lnTo>
                  <a:lnTo>
                    <a:pt x="13129" y="4683"/>
                  </a:lnTo>
                  <a:lnTo>
                    <a:pt x="13178" y="5455"/>
                  </a:lnTo>
                  <a:lnTo>
                    <a:pt x="13274" y="6179"/>
                  </a:lnTo>
                  <a:lnTo>
                    <a:pt x="13467" y="6952"/>
                  </a:lnTo>
                  <a:lnTo>
                    <a:pt x="13660" y="7627"/>
                  </a:lnTo>
                  <a:lnTo>
                    <a:pt x="13902" y="8303"/>
                  </a:lnTo>
                  <a:lnTo>
                    <a:pt x="14191" y="8979"/>
                  </a:lnTo>
                  <a:lnTo>
                    <a:pt x="14481" y="9558"/>
                  </a:lnTo>
                  <a:lnTo>
                    <a:pt x="14819" y="10089"/>
                  </a:lnTo>
                  <a:lnTo>
                    <a:pt x="15157" y="10572"/>
                  </a:lnTo>
                  <a:lnTo>
                    <a:pt x="15543" y="11006"/>
                  </a:lnTo>
                  <a:lnTo>
                    <a:pt x="15881" y="11344"/>
                  </a:lnTo>
                  <a:lnTo>
                    <a:pt x="16267" y="11634"/>
                  </a:lnTo>
                  <a:lnTo>
                    <a:pt x="16653" y="11827"/>
                  </a:lnTo>
                  <a:lnTo>
                    <a:pt x="16991" y="11971"/>
                  </a:lnTo>
                  <a:lnTo>
                    <a:pt x="17329" y="11971"/>
                  </a:lnTo>
                  <a:lnTo>
                    <a:pt x="17667" y="11875"/>
                  </a:lnTo>
                  <a:lnTo>
                    <a:pt x="17667" y="11875"/>
                  </a:lnTo>
                  <a:lnTo>
                    <a:pt x="16894" y="13226"/>
                  </a:lnTo>
                  <a:lnTo>
                    <a:pt x="16170" y="14578"/>
                  </a:lnTo>
                  <a:lnTo>
                    <a:pt x="16170" y="14578"/>
                  </a:lnTo>
                  <a:lnTo>
                    <a:pt x="15929" y="14240"/>
                  </a:lnTo>
                  <a:lnTo>
                    <a:pt x="15639" y="13854"/>
                  </a:lnTo>
                  <a:lnTo>
                    <a:pt x="14915" y="13082"/>
                  </a:lnTo>
                  <a:lnTo>
                    <a:pt x="14047" y="12261"/>
                  </a:lnTo>
                  <a:lnTo>
                    <a:pt x="13081" y="11392"/>
                  </a:lnTo>
                  <a:lnTo>
                    <a:pt x="12116" y="10523"/>
                  </a:lnTo>
                  <a:lnTo>
                    <a:pt x="11247" y="9606"/>
                  </a:lnTo>
                  <a:lnTo>
                    <a:pt x="10861" y="9124"/>
                  </a:lnTo>
                  <a:lnTo>
                    <a:pt x="10523" y="8689"/>
                  </a:lnTo>
                  <a:lnTo>
                    <a:pt x="10233" y="8207"/>
                  </a:lnTo>
                  <a:lnTo>
                    <a:pt x="10040" y="7772"/>
                  </a:lnTo>
                  <a:lnTo>
                    <a:pt x="10040" y="7772"/>
                  </a:lnTo>
                  <a:lnTo>
                    <a:pt x="10137" y="8641"/>
                  </a:lnTo>
                  <a:lnTo>
                    <a:pt x="10330" y="9461"/>
                  </a:lnTo>
                  <a:lnTo>
                    <a:pt x="10571" y="10282"/>
                  </a:lnTo>
                  <a:lnTo>
                    <a:pt x="10861" y="11054"/>
                  </a:lnTo>
                  <a:lnTo>
                    <a:pt x="11199" y="11778"/>
                  </a:lnTo>
                  <a:lnTo>
                    <a:pt x="11585" y="12454"/>
                  </a:lnTo>
                  <a:lnTo>
                    <a:pt x="11971" y="13082"/>
                  </a:lnTo>
                  <a:lnTo>
                    <a:pt x="12405" y="13661"/>
                  </a:lnTo>
                  <a:lnTo>
                    <a:pt x="12840" y="14192"/>
                  </a:lnTo>
                  <a:lnTo>
                    <a:pt x="13274" y="14626"/>
                  </a:lnTo>
                  <a:lnTo>
                    <a:pt x="13709" y="15012"/>
                  </a:lnTo>
                  <a:lnTo>
                    <a:pt x="14143" y="15302"/>
                  </a:lnTo>
                  <a:lnTo>
                    <a:pt x="14577" y="15495"/>
                  </a:lnTo>
                  <a:lnTo>
                    <a:pt x="15012" y="15592"/>
                  </a:lnTo>
                  <a:lnTo>
                    <a:pt x="15398" y="15592"/>
                  </a:lnTo>
                  <a:lnTo>
                    <a:pt x="15543" y="15543"/>
                  </a:lnTo>
                  <a:lnTo>
                    <a:pt x="15736" y="15495"/>
                  </a:lnTo>
                  <a:lnTo>
                    <a:pt x="15736" y="15495"/>
                  </a:lnTo>
                  <a:lnTo>
                    <a:pt x="14964" y="17136"/>
                  </a:lnTo>
                  <a:lnTo>
                    <a:pt x="14191" y="18826"/>
                  </a:lnTo>
                  <a:lnTo>
                    <a:pt x="14191" y="18826"/>
                  </a:lnTo>
                  <a:lnTo>
                    <a:pt x="13902" y="18536"/>
                  </a:lnTo>
                  <a:lnTo>
                    <a:pt x="13564" y="18198"/>
                  </a:lnTo>
                  <a:lnTo>
                    <a:pt x="13129" y="17860"/>
                  </a:lnTo>
                  <a:lnTo>
                    <a:pt x="12647" y="17571"/>
                  </a:lnTo>
                  <a:lnTo>
                    <a:pt x="11537" y="16847"/>
                  </a:lnTo>
                  <a:lnTo>
                    <a:pt x="10330" y="16123"/>
                  </a:lnTo>
                  <a:lnTo>
                    <a:pt x="9123" y="15398"/>
                  </a:lnTo>
                  <a:lnTo>
                    <a:pt x="7965" y="14626"/>
                  </a:lnTo>
                  <a:lnTo>
                    <a:pt x="7434" y="14240"/>
                  </a:lnTo>
                  <a:lnTo>
                    <a:pt x="6999" y="13806"/>
                  </a:lnTo>
                  <a:lnTo>
                    <a:pt x="6613" y="13371"/>
                  </a:lnTo>
                  <a:lnTo>
                    <a:pt x="6275" y="12937"/>
                  </a:lnTo>
                  <a:lnTo>
                    <a:pt x="6275" y="12937"/>
                  </a:lnTo>
                  <a:lnTo>
                    <a:pt x="6565" y="13806"/>
                  </a:lnTo>
                  <a:lnTo>
                    <a:pt x="6951" y="14626"/>
                  </a:lnTo>
                  <a:lnTo>
                    <a:pt x="7385" y="15447"/>
                  </a:lnTo>
                  <a:lnTo>
                    <a:pt x="7868" y="16171"/>
                  </a:lnTo>
                  <a:lnTo>
                    <a:pt x="8351" y="16895"/>
                  </a:lnTo>
                  <a:lnTo>
                    <a:pt x="8882" y="17522"/>
                  </a:lnTo>
                  <a:lnTo>
                    <a:pt x="9461" y="18102"/>
                  </a:lnTo>
                  <a:lnTo>
                    <a:pt x="9992" y="18584"/>
                  </a:lnTo>
                  <a:lnTo>
                    <a:pt x="10571" y="19067"/>
                  </a:lnTo>
                  <a:lnTo>
                    <a:pt x="11150" y="19405"/>
                  </a:lnTo>
                  <a:lnTo>
                    <a:pt x="11681" y="19694"/>
                  </a:lnTo>
                  <a:lnTo>
                    <a:pt x="12212" y="19887"/>
                  </a:lnTo>
                  <a:lnTo>
                    <a:pt x="12695" y="19984"/>
                  </a:lnTo>
                  <a:lnTo>
                    <a:pt x="13129" y="19984"/>
                  </a:lnTo>
                  <a:lnTo>
                    <a:pt x="13322" y="19984"/>
                  </a:lnTo>
                  <a:lnTo>
                    <a:pt x="13516" y="19887"/>
                  </a:lnTo>
                  <a:lnTo>
                    <a:pt x="13709" y="19791"/>
                  </a:lnTo>
                  <a:lnTo>
                    <a:pt x="13853" y="19694"/>
                  </a:lnTo>
                  <a:lnTo>
                    <a:pt x="13853" y="19694"/>
                  </a:lnTo>
                  <a:lnTo>
                    <a:pt x="13419" y="20853"/>
                  </a:lnTo>
                  <a:lnTo>
                    <a:pt x="12985" y="22060"/>
                  </a:lnTo>
                  <a:lnTo>
                    <a:pt x="12598" y="23266"/>
                  </a:lnTo>
                  <a:lnTo>
                    <a:pt x="12261" y="24473"/>
                  </a:lnTo>
                  <a:lnTo>
                    <a:pt x="12261" y="24473"/>
                  </a:lnTo>
                  <a:lnTo>
                    <a:pt x="11923" y="24183"/>
                  </a:lnTo>
                  <a:lnTo>
                    <a:pt x="11488" y="23894"/>
                  </a:lnTo>
                  <a:lnTo>
                    <a:pt x="11006" y="23604"/>
                  </a:lnTo>
                  <a:lnTo>
                    <a:pt x="10426" y="23363"/>
                  </a:lnTo>
                  <a:lnTo>
                    <a:pt x="9171" y="22784"/>
                  </a:lnTo>
                  <a:lnTo>
                    <a:pt x="7820" y="22253"/>
                  </a:lnTo>
                  <a:lnTo>
                    <a:pt x="6468" y="21673"/>
                  </a:lnTo>
                  <a:lnTo>
                    <a:pt x="5165" y="21046"/>
                  </a:lnTo>
                  <a:lnTo>
                    <a:pt x="4586" y="20708"/>
                  </a:lnTo>
                  <a:lnTo>
                    <a:pt x="4055" y="20322"/>
                  </a:lnTo>
                  <a:lnTo>
                    <a:pt x="3572" y="19936"/>
                  </a:lnTo>
                  <a:lnTo>
                    <a:pt x="3186" y="19550"/>
                  </a:lnTo>
                  <a:lnTo>
                    <a:pt x="3186" y="19550"/>
                  </a:lnTo>
                  <a:lnTo>
                    <a:pt x="3620" y="20418"/>
                  </a:lnTo>
                  <a:lnTo>
                    <a:pt x="4103" y="21191"/>
                  </a:lnTo>
                  <a:lnTo>
                    <a:pt x="4682" y="21963"/>
                  </a:lnTo>
                  <a:lnTo>
                    <a:pt x="5262" y="22639"/>
                  </a:lnTo>
                  <a:lnTo>
                    <a:pt x="5889" y="23266"/>
                  </a:lnTo>
                  <a:lnTo>
                    <a:pt x="6565" y="23845"/>
                  </a:lnTo>
                  <a:lnTo>
                    <a:pt x="7192" y="24376"/>
                  </a:lnTo>
                  <a:lnTo>
                    <a:pt x="7868" y="24811"/>
                  </a:lnTo>
                  <a:lnTo>
                    <a:pt x="8496" y="25197"/>
                  </a:lnTo>
                  <a:lnTo>
                    <a:pt x="9123" y="25487"/>
                  </a:lnTo>
                  <a:lnTo>
                    <a:pt x="9702" y="25680"/>
                  </a:lnTo>
                  <a:lnTo>
                    <a:pt x="10282" y="25824"/>
                  </a:lnTo>
                  <a:lnTo>
                    <a:pt x="10813" y="25873"/>
                  </a:lnTo>
                  <a:lnTo>
                    <a:pt x="11247" y="25824"/>
                  </a:lnTo>
                  <a:lnTo>
                    <a:pt x="11488" y="25776"/>
                  </a:lnTo>
                  <a:lnTo>
                    <a:pt x="11633" y="25680"/>
                  </a:lnTo>
                  <a:lnTo>
                    <a:pt x="11826" y="25583"/>
                  </a:lnTo>
                  <a:lnTo>
                    <a:pt x="11971" y="25438"/>
                  </a:lnTo>
                  <a:lnTo>
                    <a:pt x="11971" y="25438"/>
                  </a:lnTo>
                  <a:lnTo>
                    <a:pt x="11730" y="26500"/>
                  </a:lnTo>
                  <a:lnTo>
                    <a:pt x="11488" y="27610"/>
                  </a:lnTo>
                  <a:lnTo>
                    <a:pt x="11247" y="28721"/>
                  </a:lnTo>
                  <a:lnTo>
                    <a:pt x="11102" y="29831"/>
                  </a:lnTo>
                  <a:lnTo>
                    <a:pt x="11102" y="29831"/>
                  </a:lnTo>
                  <a:lnTo>
                    <a:pt x="10668" y="29589"/>
                  </a:lnTo>
                  <a:lnTo>
                    <a:pt x="10137" y="29348"/>
                  </a:lnTo>
                  <a:lnTo>
                    <a:pt x="9509" y="29155"/>
                  </a:lnTo>
                  <a:lnTo>
                    <a:pt x="8833" y="28962"/>
                  </a:lnTo>
                  <a:lnTo>
                    <a:pt x="7337" y="28576"/>
                  </a:lnTo>
                  <a:lnTo>
                    <a:pt x="5744" y="28238"/>
                  </a:lnTo>
                  <a:lnTo>
                    <a:pt x="4103" y="27852"/>
                  </a:lnTo>
                  <a:lnTo>
                    <a:pt x="3283" y="27659"/>
                  </a:lnTo>
                  <a:lnTo>
                    <a:pt x="2510" y="27417"/>
                  </a:lnTo>
                  <a:lnTo>
                    <a:pt x="1786" y="27176"/>
                  </a:lnTo>
                  <a:lnTo>
                    <a:pt x="1111" y="26886"/>
                  </a:lnTo>
                  <a:lnTo>
                    <a:pt x="531" y="26548"/>
                  </a:lnTo>
                  <a:lnTo>
                    <a:pt x="0" y="26211"/>
                  </a:lnTo>
                  <a:lnTo>
                    <a:pt x="0" y="26211"/>
                  </a:lnTo>
                  <a:lnTo>
                    <a:pt x="676" y="27031"/>
                  </a:lnTo>
                  <a:lnTo>
                    <a:pt x="1352" y="27803"/>
                  </a:lnTo>
                  <a:lnTo>
                    <a:pt x="2124" y="28527"/>
                  </a:lnTo>
                  <a:lnTo>
                    <a:pt x="2945" y="29155"/>
                  </a:lnTo>
                  <a:lnTo>
                    <a:pt x="3717" y="29734"/>
                  </a:lnTo>
                  <a:lnTo>
                    <a:pt x="4538" y="30265"/>
                  </a:lnTo>
                  <a:lnTo>
                    <a:pt x="5358" y="30700"/>
                  </a:lnTo>
                  <a:lnTo>
                    <a:pt x="6179" y="31086"/>
                  </a:lnTo>
                  <a:lnTo>
                    <a:pt x="6951" y="31375"/>
                  </a:lnTo>
                  <a:lnTo>
                    <a:pt x="7723" y="31568"/>
                  </a:lnTo>
                  <a:lnTo>
                    <a:pt x="8447" y="31713"/>
                  </a:lnTo>
                  <a:lnTo>
                    <a:pt x="9075" y="31761"/>
                  </a:lnTo>
                  <a:lnTo>
                    <a:pt x="9654" y="31713"/>
                  </a:lnTo>
                  <a:lnTo>
                    <a:pt x="10185" y="31568"/>
                  </a:lnTo>
                  <a:lnTo>
                    <a:pt x="10426" y="31472"/>
                  </a:lnTo>
                  <a:lnTo>
                    <a:pt x="10619" y="31375"/>
                  </a:lnTo>
                  <a:lnTo>
                    <a:pt x="10813" y="31230"/>
                  </a:lnTo>
                  <a:lnTo>
                    <a:pt x="10957" y="31037"/>
                  </a:lnTo>
                  <a:lnTo>
                    <a:pt x="10957" y="31037"/>
                  </a:lnTo>
                  <a:lnTo>
                    <a:pt x="10813" y="32389"/>
                  </a:lnTo>
                  <a:lnTo>
                    <a:pt x="10764" y="33789"/>
                  </a:lnTo>
                  <a:lnTo>
                    <a:pt x="10716" y="35140"/>
                  </a:lnTo>
                  <a:lnTo>
                    <a:pt x="10764" y="36492"/>
                  </a:lnTo>
                  <a:lnTo>
                    <a:pt x="10861" y="37892"/>
                  </a:lnTo>
                  <a:lnTo>
                    <a:pt x="11006" y="39243"/>
                  </a:lnTo>
                  <a:lnTo>
                    <a:pt x="11247" y="40595"/>
                  </a:lnTo>
                  <a:lnTo>
                    <a:pt x="11488" y="41946"/>
                  </a:lnTo>
                  <a:lnTo>
                    <a:pt x="11923" y="41850"/>
                  </a:lnTo>
                  <a:lnTo>
                    <a:pt x="11923" y="41850"/>
                  </a:lnTo>
                  <a:lnTo>
                    <a:pt x="11633" y="40305"/>
                  </a:lnTo>
                  <a:lnTo>
                    <a:pt x="11392" y="38760"/>
                  </a:lnTo>
                  <a:lnTo>
                    <a:pt x="11247" y="37216"/>
                  </a:lnTo>
                  <a:lnTo>
                    <a:pt x="11199" y="35671"/>
                  </a:lnTo>
                  <a:lnTo>
                    <a:pt x="11199" y="34127"/>
                  </a:lnTo>
                  <a:lnTo>
                    <a:pt x="11247" y="32582"/>
                  </a:lnTo>
                  <a:lnTo>
                    <a:pt x="11392" y="31037"/>
                  </a:lnTo>
                  <a:lnTo>
                    <a:pt x="11585" y="29541"/>
                  </a:lnTo>
                  <a:lnTo>
                    <a:pt x="11585" y="29541"/>
                  </a:lnTo>
                  <a:lnTo>
                    <a:pt x="11681" y="29734"/>
                  </a:lnTo>
                  <a:lnTo>
                    <a:pt x="11778" y="29976"/>
                  </a:lnTo>
                  <a:lnTo>
                    <a:pt x="11923" y="30120"/>
                  </a:lnTo>
                  <a:lnTo>
                    <a:pt x="12116" y="30313"/>
                  </a:lnTo>
                  <a:lnTo>
                    <a:pt x="12309" y="30458"/>
                  </a:lnTo>
                  <a:lnTo>
                    <a:pt x="12550" y="30603"/>
                  </a:lnTo>
                  <a:lnTo>
                    <a:pt x="13081" y="30796"/>
                  </a:lnTo>
                  <a:lnTo>
                    <a:pt x="13757" y="30941"/>
                  </a:lnTo>
                  <a:lnTo>
                    <a:pt x="14433" y="30989"/>
                  </a:lnTo>
                  <a:lnTo>
                    <a:pt x="15253" y="30941"/>
                  </a:lnTo>
                  <a:lnTo>
                    <a:pt x="16074" y="30844"/>
                  </a:lnTo>
                  <a:lnTo>
                    <a:pt x="16991" y="30700"/>
                  </a:lnTo>
                  <a:lnTo>
                    <a:pt x="17908" y="30458"/>
                  </a:lnTo>
                  <a:lnTo>
                    <a:pt x="18825" y="30120"/>
                  </a:lnTo>
                  <a:lnTo>
                    <a:pt x="19790" y="29734"/>
                  </a:lnTo>
                  <a:lnTo>
                    <a:pt x="20708" y="29251"/>
                  </a:lnTo>
                  <a:lnTo>
                    <a:pt x="21673" y="28721"/>
                  </a:lnTo>
                  <a:lnTo>
                    <a:pt x="22542" y="28093"/>
                  </a:lnTo>
                  <a:lnTo>
                    <a:pt x="23411" y="27417"/>
                  </a:lnTo>
                  <a:lnTo>
                    <a:pt x="23411" y="27417"/>
                  </a:lnTo>
                  <a:lnTo>
                    <a:pt x="22735" y="27659"/>
                  </a:lnTo>
                  <a:lnTo>
                    <a:pt x="22011" y="27852"/>
                  </a:lnTo>
                  <a:lnTo>
                    <a:pt x="21190" y="27997"/>
                  </a:lnTo>
                  <a:lnTo>
                    <a:pt x="20321" y="28093"/>
                  </a:lnTo>
                  <a:lnTo>
                    <a:pt x="19404" y="28141"/>
                  </a:lnTo>
                  <a:lnTo>
                    <a:pt x="18487" y="28141"/>
                  </a:lnTo>
                  <a:lnTo>
                    <a:pt x="16605" y="28141"/>
                  </a:lnTo>
                  <a:lnTo>
                    <a:pt x="16605" y="28141"/>
                  </a:lnTo>
                  <a:lnTo>
                    <a:pt x="15157" y="28141"/>
                  </a:lnTo>
                  <a:lnTo>
                    <a:pt x="13805" y="28190"/>
                  </a:lnTo>
                  <a:lnTo>
                    <a:pt x="13226" y="28238"/>
                  </a:lnTo>
                  <a:lnTo>
                    <a:pt x="12647" y="28286"/>
                  </a:lnTo>
                  <a:lnTo>
                    <a:pt x="12164" y="28383"/>
                  </a:lnTo>
                  <a:lnTo>
                    <a:pt x="11730" y="28527"/>
                  </a:lnTo>
                  <a:lnTo>
                    <a:pt x="11730" y="28527"/>
                  </a:lnTo>
                  <a:lnTo>
                    <a:pt x="11971" y="27369"/>
                  </a:lnTo>
                  <a:lnTo>
                    <a:pt x="12261" y="26211"/>
                  </a:lnTo>
                  <a:lnTo>
                    <a:pt x="12550" y="25052"/>
                  </a:lnTo>
                  <a:lnTo>
                    <a:pt x="12840" y="23894"/>
                  </a:lnTo>
                  <a:lnTo>
                    <a:pt x="12840" y="23894"/>
                  </a:lnTo>
                  <a:lnTo>
                    <a:pt x="12936" y="24087"/>
                  </a:lnTo>
                  <a:lnTo>
                    <a:pt x="13033" y="24280"/>
                  </a:lnTo>
                  <a:lnTo>
                    <a:pt x="13178" y="24425"/>
                  </a:lnTo>
                  <a:lnTo>
                    <a:pt x="13371" y="24569"/>
                  </a:lnTo>
                  <a:lnTo>
                    <a:pt x="13757" y="24811"/>
                  </a:lnTo>
                  <a:lnTo>
                    <a:pt x="14240" y="25004"/>
                  </a:lnTo>
                  <a:lnTo>
                    <a:pt x="14819" y="25100"/>
                  </a:lnTo>
                  <a:lnTo>
                    <a:pt x="15446" y="25149"/>
                  </a:lnTo>
                  <a:lnTo>
                    <a:pt x="16122" y="25149"/>
                  </a:lnTo>
                  <a:lnTo>
                    <a:pt x="16846" y="25100"/>
                  </a:lnTo>
                  <a:lnTo>
                    <a:pt x="17667" y="24956"/>
                  </a:lnTo>
                  <a:lnTo>
                    <a:pt x="18439" y="24811"/>
                  </a:lnTo>
                  <a:lnTo>
                    <a:pt x="19260" y="24569"/>
                  </a:lnTo>
                  <a:lnTo>
                    <a:pt x="20128" y="24232"/>
                  </a:lnTo>
                  <a:lnTo>
                    <a:pt x="20949" y="23845"/>
                  </a:lnTo>
                  <a:lnTo>
                    <a:pt x="21769" y="23411"/>
                  </a:lnTo>
                  <a:lnTo>
                    <a:pt x="22542" y="22928"/>
                  </a:lnTo>
                  <a:lnTo>
                    <a:pt x="23314" y="22397"/>
                  </a:lnTo>
                  <a:lnTo>
                    <a:pt x="23314" y="22397"/>
                  </a:lnTo>
                  <a:lnTo>
                    <a:pt x="22735" y="22590"/>
                  </a:lnTo>
                  <a:lnTo>
                    <a:pt x="22107" y="22735"/>
                  </a:lnTo>
                  <a:lnTo>
                    <a:pt x="21383" y="22784"/>
                  </a:lnTo>
                  <a:lnTo>
                    <a:pt x="20611" y="22832"/>
                  </a:lnTo>
                  <a:lnTo>
                    <a:pt x="19018" y="22832"/>
                  </a:lnTo>
                  <a:lnTo>
                    <a:pt x="17377" y="22784"/>
                  </a:lnTo>
                  <a:lnTo>
                    <a:pt x="17377" y="22784"/>
                  </a:lnTo>
                  <a:lnTo>
                    <a:pt x="16170" y="22687"/>
                  </a:lnTo>
                  <a:lnTo>
                    <a:pt x="15012" y="22687"/>
                  </a:lnTo>
                  <a:lnTo>
                    <a:pt x="13998" y="22687"/>
                  </a:lnTo>
                  <a:lnTo>
                    <a:pt x="13564" y="22784"/>
                  </a:lnTo>
                  <a:lnTo>
                    <a:pt x="13178" y="22832"/>
                  </a:lnTo>
                  <a:lnTo>
                    <a:pt x="13178" y="22832"/>
                  </a:lnTo>
                  <a:lnTo>
                    <a:pt x="13950" y="20611"/>
                  </a:lnTo>
                  <a:lnTo>
                    <a:pt x="14819" y="18488"/>
                  </a:lnTo>
                  <a:lnTo>
                    <a:pt x="14819" y="18488"/>
                  </a:lnTo>
                  <a:lnTo>
                    <a:pt x="14867" y="18681"/>
                  </a:lnTo>
                  <a:lnTo>
                    <a:pt x="14964" y="18874"/>
                  </a:lnTo>
                  <a:lnTo>
                    <a:pt x="15108" y="19019"/>
                  </a:lnTo>
                  <a:lnTo>
                    <a:pt x="15253" y="19163"/>
                  </a:lnTo>
                  <a:lnTo>
                    <a:pt x="15591" y="19405"/>
                  </a:lnTo>
                  <a:lnTo>
                    <a:pt x="16074" y="19598"/>
                  </a:lnTo>
                  <a:lnTo>
                    <a:pt x="16605" y="19743"/>
                  </a:lnTo>
                  <a:lnTo>
                    <a:pt x="17184" y="19839"/>
                  </a:lnTo>
                  <a:lnTo>
                    <a:pt x="17860" y="19839"/>
                  </a:lnTo>
                  <a:lnTo>
                    <a:pt x="18584" y="19791"/>
                  </a:lnTo>
                  <a:lnTo>
                    <a:pt x="19356" y="19694"/>
                  </a:lnTo>
                  <a:lnTo>
                    <a:pt x="20128" y="19550"/>
                  </a:lnTo>
                  <a:lnTo>
                    <a:pt x="20901" y="19308"/>
                  </a:lnTo>
                  <a:lnTo>
                    <a:pt x="21721" y="19067"/>
                  </a:lnTo>
                  <a:lnTo>
                    <a:pt x="22542" y="18681"/>
                  </a:lnTo>
                  <a:lnTo>
                    <a:pt x="23362" y="18295"/>
                  </a:lnTo>
                  <a:lnTo>
                    <a:pt x="24135" y="17812"/>
                  </a:lnTo>
                  <a:lnTo>
                    <a:pt x="24907" y="17281"/>
                  </a:lnTo>
                  <a:lnTo>
                    <a:pt x="24907" y="17281"/>
                  </a:lnTo>
                  <a:lnTo>
                    <a:pt x="24328" y="17474"/>
                  </a:lnTo>
                  <a:lnTo>
                    <a:pt x="23700" y="17619"/>
                  </a:lnTo>
                  <a:lnTo>
                    <a:pt x="23024" y="17667"/>
                  </a:lnTo>
                  <a:lnTo>
                    <a:pt x="22300" y="17715"/>
                  </a:lnTo>
                  <a:lnTo>
                    <a:pt x="20756" y="17667"/>
                  </a:lnTo>
                  <a:lnTo>
                    <a:pt x="19211" y="17571"/>
                  </a:lnTo>
                  <a:lnTo>
                    <a:pt x="19211" y="17571"/>
                  </a:lnTo>
                  <a:lnTo>
                    <a:pt x="18053" y="17474"/>
                  </a:lnTo>
                  <a:lnTo>
                    <a:pt x="16991" y="17426"/>
                  </a:lnTo>
                  <a:lnTo>
                    <a:pt x="16026" y="17474"/>
                  </a:lnTo>
                  <a:lnTo>
                    <a:pt x="15591" y="17474"/>
                  </a:lnTo>
                  <a:lnTo>
                    <a:pt x="15205" y="17571"/>
                  </a:lnTo>
                  <a:lnTo>
                    <a:pt x="15205" y="17571"/>
                  </a:lnTo>
                  <a:lnTo>
                    <a:pt x="16074" y="15736"/>
                  </a:lnTo>
                  <a:lnTo>
                    <a:pt x="16943" y="14047"/>
                  </a:lnTo>
                  <a:lnTo>
                    <a:pt x="16943" y="14047"/>
                  </a:lnTo>
                  <a:lnTo>
                    <a:pt x="16991" y="14240"/>
                  </a:lnTo>
                  <a:lnTo>
                    <a:pt x="17039" y="14433"/>
                  </a:lnTo>
                  <a:lnTo>
                    <a:pt x="17136" y="14578"/>
                  </a:lnTo>
                  <a:lnTo>
                    <a:pt x="17280" y="14723"/>
                  </a:lnTo>
                  <a:lnTo>
                    <a:pt x="17618" y="15012"/>
                  </a:lnTo>
                  <a:lnTo>
                    <a:pt x="18005" y="15205"/>
                  </a:lnTo>
                  <a:lnTo>
                    <a:pt x="18535" y="15350"/>
                  </a:lnTo>
                  <a:lnTo>
                    <a:pt x="19066" y="15398"/>
                  </a:lnTo>
                  <a:lnTo>
                    <a:pt x="19742" y="15447"/>
                  </a:lnTo>
                  <a:lnTo>
                    <a:pt x="20418" y="15398"/>
                  </a:lnTo>
                  <a:lnTo>
                    <a:pt x="21142" y="15302"/>
                  </a:lnTo>
                  <a:lnTo>
                    <a:pt x="21914" y="15157"/>
                  </a:lnTo>
                  <a:lnTo>
                    <a:pt x="22687" y="14916"/>
                  </a:lnTo>
                  <a:lnTo>
                    <a:pt x="23459" y="14626"/>
                  </a:lnTo>
                  <a:lnTo>
                    <a:pt x="24231" y="14288"/>
                  </a:lnTo>
                  <a:lnTo>
                    <a:pt x="25052" y="13902"/>
                  </a:lnTo>
                  <a:lnTo>
                    <a:pt x="25776" y="13419"/>
                  </a:lnTo>
                  <a:lnTo>
                    <a:pt x="26500" y="12889"/>
                  </a:lnTo>
                  <a:lnTo>
                    <a:pt x="26500" y="12889"/>
                  </a:lnTo>
                  <a:lnTo>
                    <a:pt x="25969" y="13082"/>
                  </a:lnTo>
                  <a:lnTo>
                    <a:pt x="25390" y="13178"/>
                  </a:lnTo>
                  <a:lnTo>
                    <a:pt x="24762" y="13275"/>
                  </a:lnTo>
                  <a:lnTo>
                    <a:pt x="24038" y="13323"/>
                  </a:lnTo>
                  <a:lnTo>
                    <a:pt x="22590" y="13323"/>
                  </a:lnTo>
                  <a:lnTo>
                    <a:pt x="21142" y="13275"/>
                  </a:lnTo>
                  <a:lnTo>
                    <a:pt x="21142" y="13275"/>
                  </a:lnTo>
                  <a:lnTo>
                    <a:pt x="20032" y="13178"/>
                  </a:lnTo>
                  <a:lnTo>
                    <a:pt x="19018" y="13178"/>
                  </a:lnTo>
                  <a:lnTo>
                    <a:pt x="18101" y="13226"/>
                  </a:lnTo>
                  <a:lnTo>
                    <a:pt x="17715" y="13275"/>
                  </a:lnTo>
                  <a:lnTo>
                    <a:pt x="17329" y="13323"/>
                  </a:lnTo>
                  <a:lnTo>
                    <a:pt x="17329" y="13323"/>
                  </a:lnTo>
                  <a:lnTo>
                    <a:pt x="18101" y="11971"/>
                  </a:lnTo>
                  <a:lnTo>
                    <a:pt x="18873" y="106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8"/>
            <p:cNvSpPr/>
            <p:nvPr/>
          </p:nvSpPr>
          <p:spPr>
            <a:xfrm>
              <a:off x="1249350" y="3212250"/>
              <a:ext cx="625100" cy="912300"/>
            </a:xfrm>
            <a:custGeom>
              <a:rect b="b" l="l" r="r" t="t"/>
              <a:pathLst>
                <a:path extrusionOk="0" h="36492" w="25004">
                  <a:moveTo>
                    <a:pt x="16508" y="1"/>
                  </a:moveTo>
                  <a:lnTo>
                    <a:pt x="16411" y="725"/>
                  </a:lnTo>
                  <a:lnTo>
                    <a:pt x="16363" y="1449"/>
                  </a:lnTo>
                  <a:lnTo>
                    <a:pt x="16411" y="2269"/>
                  </a:lnTo>
                  <a:lnTo>
                    <a:pt x="16556" y="3042"/>
                  </a:lnTo>
                  <a:lnTo>
                    <a:pt x="16749" y="3766"/>
                  </a:lnTo>
                  <a:lnTo>
                    <a:pt x="16991" y="4393"/>
                  </a:lnTo>
                  <a:lnTo>
                    <a:pt x="17280" y="4876"/>
                  </a:lnTo>
                  <a:lnTo>
                    <a:pt x="17618" y="5310"/>
                  </a:lnTo>
                  <a:lnTo>
                    <a:pt x="17763" y="5455"/>
                  </a:lnTo>
                  <a:lnTo>
                    <a:pt x="17956" y="5552"/>
                  </a:lnTo>
                  <a:lnTo>
                    <a:pt x="18101" y="5600"/>
                  </a:lnTo>
                  <a:lnTo>
                    <a:pt x="18294" y="5648"/>
                  </a:lnTo>
                  <a:lnTo>
                    <a:pt x="18583" y="5600"/>
                  </a:lnTo>
                  <a:lnTo>
                    <a:pt x="17666" y="6807"/>
                  </a:lnTo>
                  <a:lnTo>
                    <a:pt x="16798" y="8158"/>
                  </a:lnTo>
                  <a:lnTo>
                    <a:pt x="16508" y="7579"/>
                  </a:lnTo>
                  <a:lnTo>
                    <a:pt x="16122" y="6952"/>
                  </a:lnTo>
                  <a:lnTo>
                    <a:pt x="15156" y="5503"/>
                  </a:lnTo>
                  <a:lnTo>
                    <a:pt x="14625" y="4779"/>
                  </a:lnTo>
                  <a:lnTo>
                    <a:pt x="14191" y="4007"/>
                  </a:lnTo>
                  <a:lnTo>
                    <a:pt x="13853" y="3283"/>
                  </a:lnTo>
                  <a:lnTo>
                    <a:pt x="13757" y="2945"/>
                  </a:lnTo>
                  <a:lnTo>
                    <a:pt x="13660" y="2607"/>
                  </a:lnTo>
                  <a:lnTo>
                    <a:pt x="13612" y="3524"/>
                  </a:lnTo>
                  <a:lnTo>
                    <a:pt x="13612" y="4055"/>
                  </a:lnTo>
                  <a:lnTo>
                    <a:pt x="13660" y="4538"/>
                  </a:lnTo>
                  <a:lnTo>
                    <a:pt x="13853" y="5503"/>
                  </a:lnTo>
                  <a:lnTo>
                    <a:pt x="14094" y="6372"/>
                  </a:lnTo>
                  <a:lnTo>
                    <a:pt x="14432" y="7193"/>
                  </a:lnTo>
                  <a:lnTo>
                    <a:pt x="14819" y="7820"/>
                  </a:lnTo>
                  <a:lnTo>
                    <a:pt x="15060" y="8110"/>
                  </a:lnTo>
                  <a:lnTo>
                    <a:pt x="15253" y="8351"/>
                  </a:lnTo>
                  <a:lnTo>
                    <a:pt x="15494" y="8544"/>
                  </a:lnTo>
                  <a:lnTo>
                    <a:pt x="15687" y="8641"/>
                  </a:lnTo>
                  <a:lnTo>
                    <a:pt x="15929" y="8737"/>
                  </a:lnTo>
                  <a:lnTo>
                    <a:pt x="16170" y="8786"/>
                  </a:lnTo>
                  <a:lnTo>
                    <a:pt x="16411" y="8737"/>
                  </a:lnTo>
                  <a:lnTo>
                    <a:pt x="14915" y="11151"/>
                  </a:lnTo>
                  <a:lnTo>
                    <a:pt x="14722" y="10813"/>
                  </a:lnTo>
                  <a:lnTo>
                    <a:pt x="14481" y="10475"/>
                  </a:lnTo>
                  <a:lnTo>
                    <a:pt x="13901" y="9751"/>
                  </a:lnTo>
                  <a:lnTo>
                    <a:pt x="13177" y="8931"/>
                  </a:lnTo>
                  <a:lnTo>
                    <a:pt x="12405" y="8110"/>
                  </a:lnTo>
                  <a:lnTo>
                    <a:pt x="11585" y="7241"/>
                  </a:lnTo>
                  <a:lnTo>
                    <a:pt x="10909" y="6372"/>
                  </a:lnTo>
                  <a:lnTo>
                    <a:pt x="10571" y="5938"/>
                  </a:lnTo>
                  <a:lnTo>
                    <a:pt x="10330" y="5503"/>
                  </a:lnTo>
                  <a:lnTo>
                    <a:pt x="10088" y="5069"/>
                  </a:lnTo>
                  <a:lnTo>
                    <a:pt x="9943" y="4683"/>
                  </a:lnTo>
                  <a:lnTo>
                    <a:pt x="9992" y="5407"/>
                  </a:lnTo>
                  <a:lnTo>
                    <a:pt x="10088" y="6083"/>
                  </a:lnTo>
                  <a:lnTo>
                    <a:pt x="10233" y="6758"/>
                  </a:lnTo>
                  <a:lnTo>
                    <a:pt x="10378" y="7434"/>
                  </a:lnTo>
                  <a:lnTo>
                    <a:pt x="10619" y="8062"/>
                  </a:lnTo>
                  <a:lnTo>
                    <a:pt x="10861" y="8641"/>
                  </a:lnTo>
                  <a:lnTo>
                    <a:pt x="11102" y="9220"/>
                  </a:lnTo>
                  <a:lnTo>
                    <a:pt x="11391" y="9751"/>
                  </a:lnTo>
                  <a:lnTo>
                    <a:pt x="11729" y="10234"/>
                  </a:lnTo>
                  <a:lnTo>
                    <a:pt x="12067" y="10668"/>
                  </a:lnTo>
                  <a:lnTo>
                    <a:pt x="12357" y="11054"/>
                  </a:lnTo>
                  <a:lnTo>
                    <a:pt x="12695" y="11344"/>
                  </a:lnTo>
                  <a:lnTo>
                    <a:pt x="13033" y="11634"/>
                  </a:lnTo>
                  <a:lnTo>
                    <a:pt x="13370" y="11827"/>
                  </a:lnTo>
                  <a:lnTo>
                    <a:pt x="13708" y="11923"/>
                  </a:lnTo>
                  <a:lnTo>
                    <a:pt x="14046" y="11971"/>
                  </a:lnTo>
                  <a:lnTo>
                    <a:pt x="14239" y="11971"/>
                  </a:lnTo>
                  <a:lnTo>
                    <a:pt x="14481" y="11875"/>
                  </a:lnTo>
                  <a:lnTo>
                    <a:pt x="13708" y="13226"/>
                  </a:lnTo>
                  <a:lnTo>
                    <a:pt x="12984" y="14578"/>
                  </a:lnTo>
                  <a:lnTo>
                    <a:pt x="12743" y="14240"/>
                  </a:lnTo>
                  <a:lnTo>
                    <a:pt x="12453" y="13854"/>
                  </a:lnTo>
                  <a:lnTo>
                    <a:pt x="11729" y="13082"/>
                  </a:lnTo>
                  <a:lnTo>
                    <a:pt x="10861" y="12261"/>
                  </a:lnTo>
                  <a:lnTo>
                    <a:pt x="9895" y="11392"/>
                  </a:lnTo>
                  <a:lnTo>
                    <a:pt x="8930" y="10523"/>
                  </a:lnTo>
                  <a:lnTo>
                    <a:pt x="8061" y="9606"/>
                  </a:lnTo>
                  <a:lnTo>
                    <a:pt x="7675" y="9124"/>
                  </a:lnTo>
                  <a:lnTo>
                    <a:pt x="7337" y="8689"/>
                  </a:lnTo>
                  <a:lnTo>
                    <a:pt x="7047" y="8207"/>
                  </a:lnTo>
                  <a:lnTo>
                    <a:pt x="6854" y="7772"/>
                  </a:lnTo>
                  <a:lnTo>
                    <a:pt x="6951" y="8544"/>
                  </a:lnTo>
                  <a:lnTo>
                    <a:pt x="7096" y="9317"/>
                  </a:lnTo>
                  <a:lnTo>
                    <a:pt x="7337" y="10041"/>
                  </a:lnTo>
                  <a:lnTo>
                    <a:pt x="7578" y="10765"/>
                  </a:lnTo>
                  <a:lnTo>
                    <a:pt x="7868" y="11440"/>
                  </a:lnTo>
                  <a:lnTo>
                    <a:pt x="8157" y="12068"/>
                  </a:lnTo>
                  <a:lnTo>
                    <a:pt x="8544" y="12695"/>
                  </a:lnTo>
                  <a:lnTo>
                    <a:pt x="8881" y="13226"/>
                  </a:lnTo>
                  <a:lnTo>
                    <a:pt x="9268" y="13757"/>
                  </a:lnTo>
                  <a:lnTo>
                    <a:pt x="9654" y="14240"/>
                  </a:lnTo>
                  <a:lnTo>
                    <a:pt x="10088" y="14626"/>
                  </a:lnTo>
                  <a:lnTo>
                    <a:pt x="10474" y="14964"/>
                  </a:lnTo>
                  <a:lnTo>
                    <a:pt x="10861" y="15254"/>
                  </a:lnTo>
                  <a:lnTo>
                    <a:pt x="11247" y="15447"/>
                  </a:lnTo>
                  <a:lnTo>
                    <a:pt x="11633" y="15592"/>
                  </a:lnTo>
                  <a:lnTo>
                    <a:pt x="12260" y="15592"/>
                  </a:lnTo>
                  <a:lnTo>
                    <a:pt x="12550" y="15495"/>
                  </a:lnTo>
                  <a:lnTo>
                    <a:pt x="11778" y="17136"/>
                  </a:lnTo>
                  <a:lnTo>
                    <a:pt x="11005" y="18826"/>
                  </a:lnTo>
                  <a:lnTo>
                    <a:pt x="10716" y="18536"/>
                  </a:lnTo>
                  <a:lnTo>
                    <a:pt x="10378" y="18198"/>
                  </a:lnTo>
                  <a:lnTo>
                    <a:pt x="9943" y="17860"/>
                  </a:lnTo>
                  <a:lnTo>
                    <a:pt x="9461" y="17571"/>
                  </a:lnTo>
                  <a:lnTo>
                    <a:pt x="8351" y="16847"/>
                  </a:lnTo>
                  <a:lnTo>
                    <a:pt x="7144" y="16123"/>
                  </a:lnTo>
                  <a:lnTo>
                    <a:pt x="5937" y="15398"/>
                  </a:lnTo>
                  <a:lnTo>
                    <a:pt x="4779" y="14626"/>
                  </a:lnTo>
                  <a:lnTo>
                    <a:pt x="4248" y="14240"/>
                  </a:lnTo>
                  <a:lnTo>
                    <a:pt x="3813" y="13806"/>
                  </a:lnTo>
                  <a:lnTo>
                    <a:pt x="3427" y="13371"/>
                  </a:lnTo>
                  <a:lnTo>
                    <a:pt x="3089" y="12937"/>
                  </a:lnTo>
                  <a:lnTo>
                    <a:pt x="3331" y="13709"/>
                  </a:lnTo>
                  <a:lnTo>
                    <a:pt x="3668" y="14385"/>
                  </a:lnTo>
                  <a:lnTo>
                    <a:pt x="4006" y="15061"/>
                  </a:lnTo>
                  <a:lnTo>
                    <a:pt x="4393" y="15736"/>
                  </a:lnTo>
                  <a:lnTo>
                    <a:pt x="4779" y="16364"/>
                  </a:lnTo>
                  <a:lnTo>
                    <a:pt x="5213" y="16943"/>
                  </a:lnTo>
                  <a:lnTo>
                    <a:pt x="5696" y="17474"/>
                  </a:lnTo>
                  <a:lnTo>
                    <a:pt x="6130" y="17957"/>
                  </a:lnTo>
                  <a:lnTo>
                    <a:pt x="6613" y="18439"/>
                  </a:lnTo>
                  <a:lnTo>
                    <a:pt x="7096" y="18826"/>
                  </a:lnTo>
                  <a:lnTo>
                    <a:pt x="7578" y="19163"/>
                  </a:lnTo>
                  <a:lnTo>
                    <a:pt x="8061" y="19453"/>
                  </a:lnTo>
                  <a:lnTo>
                    <a:pt x="8495" y="19694"/>
                  </a:lnTo>
                  <a:lnTo>
                    <a:pt x="8930" y="19887"/>
                  </a:lnTo>
                  <a:lnTo>
                    <a:pt x="9364" y="19984"/>
                  </a:lnTo>
                  <a:lnTo>
                    <a:pt x="9750" y="20032"/>
                  </a:lnTo>
                  <a:lnTo>
                    <a:pt x="9992" y="19984"/>
                  </a:lnTo>
                  <a:lnTo>
                    <a:pt x="10233" y="19936"/>
                  </a:lnTo>
                  <a:lnTo>
                    <a:pt x="10474" y="19839"/>
                  </a:lnTo>
                  <a:lnTo>
                    <a:pt x="10667" y="19694"/>
                  </a:lnTo>
                  <a:lnTo>
                    <a:pt x="10667" y="19694"/>
                  </a:lnTo>
                  <a:lnTo>
                    <a:pt x="10233" y="20853"/>
                  </a:lnTo>
                  <a:lnTo>
                    <a:pt x="9799" y="22060"/>
                  </a:lnTo>
                  <a:lnTo>
                    <a:pt x="9412" y="23266"/>
                  </a:lnTo>
                  <a:lnTo>
                    <a:pt x="9075" y="24473"/>
                  </a:lnTo>
                  <a:lnTo>
                    <a:pt x="8737" y="24183"/>
                  </a:lnTo>
                  <a:lnTo>
                    <a:pt x="8302" y="23894"/>
                  </a:lnTo>
                  <a:lnTo>
                    <a:pt x="7820" y="23604"/>
                  </a:lnTo>
                  <a:lnTo>
                    <a:pt x="7240" y="23363"/>
                  </a:lnTo>
                  <a:lnTo>
                    <a:pt x="5985" y="22784"/>
                  </a:lnTo>
                  <a:lnTo>
                    <a:pt x="4634" y="22253"/>
                  </a:lnTo>
                  <a:lnTo>
                    <a:pt x="3282" y="21673"/>
                  </a:lnTo>
                  <a:lnTo>
                    <a:pt x="1979" y="21046"/>
                  </a:lnTo>
                  <a:lnTo>
                    <a:pt x="1400" y="20708"/>
                  </a:lnTo>
                  <a:lnTo>
                    <a:pt x="869" y="20322"/>
                  </a:lnTo>
                  <a:lnTo>
                    <a:pt x="386" y="19936"/>
                  </a:lnTo>
                  <a:lnTo>
                    <a:pt x="0" y="19550"/>
                  </a:lnTo>
                  <a:lnTo>
                    <a:pt x="0" y="19550"/>
                  </a:lnTo>
                  <a:lnTo>
                    <a:pt x="338" y="20225"/>
                  </a:lnTo>
                  <a:lnTo>
                    <a:pt x="724" y="20901"/>
                  </a:lnTo>
                  <a:lnTo>
                    <a:pt x="1159" y="21529"/>
                  </a:lnTo>
                  <a:lnTo>
                    <a:pt x="1641" y="22108"/>
                  </a:lnTo>
                  <a:lnTo>
                    <a:pt x="2124" y="22687"/>
                  </a:lnTo>
                  <a:lnTo>
                    <a:pt x="2607" y="23170"/>
                  </a:lnTo>
                  <a:lnTo>
                    <a:pt x="3138" y="23652"/>
                  </a:lnTo>
                  <a:lnTo>
                    <a:pt x="3668" y="24087"/>
                  </a:lnTo>
                  <a:lnTo>
                    <a:pt x="4199" y="24521"/>
                  </a:lnTo>
                  <a:lnTo>
                    <a:pt x="4730" y="24859"/>
                  </a:lnTo>
                  <a:lnTo>
                    <a:pt x="5261" y="25149"/>
                  </a:lnTo>
                  <a:lnTo>
                    <a:pt x="5744" y="25390"/>
                  </a:lnTo>
                  <a:lnTo>
                    <a:pt x="6227" y="25631"/>
                  </a:lnTo>
                  <a:lnTo>
                    <a:pt x="6709" y="25776"/>
                  </a:lnTo>
                  <a:lnTo>
                    <a:pt x="7192" y="25824"/>
                  </a:lnTo>
                  <a:lnTo>
                    <a:pt x="7578" y="25873"/>
                  </a:lnTo>
                  <a:lnTo>
                    <a:pt x="7964" y="25824"/>
                  </a:lnTo>
                  <a:lnTo>
                    <a:pt x="8254" y="25776"/>
                  </a:lnTo>
                  <a:lnTo>
                    <a:pt x="8544" y="25631"/>
                  </a:lnTo>
                  <a:lnTo>
                    <a:pt x="8785" y="25438"/>
                  </a:lnTo>
                  <a:lnTo>
                    <a:pt x="8544" y="26500"/>
                  </a:lnTo>
                  <a:lnTo>
                    <a:pt x="8302" y="27610"/>
                  </a:lnTo>
                  <a:lnTo>
                    <a:pt x="8061" y="28721"/>
                  </a:lnTo>
                  <a:lnTo>
                    <a:pt x="7916" y="29831"/>
                  </a:lnTo>
                  <a:lnTo>
                    <a:pt x="7337" y="29541"/>
                  </a:lnTo>
                  <a:lnTo>
                    <a:pt x="6661" y="29251"/>
                  </a:lnTo>
                  <a:lnTo>
                    <a:pt x="5889" y="29010"/>
                  </a:lnTo>
                  <a:lnTo>
                    <a:pt x="4972" y="28769"/>
                  </a:lnTo>
                  <a:lnTo>
                    <a:pt x="3041" y="28383"/>
                  </a:lnTo>
                  <a:lnTo>
                    <a:pt x="1062" y="27900"/>
                  </a:lnTo>
                  <a:lnTo>
                    <a:pt x="1062" y="27900"/>
                  </a:lnTo>
                  <a:lnTo>
                    <a:pt x="1641" y="29300"/>
                  </a:lnTo>
                  <a:lnTo>
                    <a:pt x="2172" y="30700"/>
                  </a:lnTo>
                  <a:lnTo>
                    <a:pt x="3186" y="31134"/>
                  </a:lnTo>
                  <a:lnTo>
                    <a:pt x="4199" y="31472"/>
                  </a:lnTo>
                  <a:lnTo>
                    <a:pt x="5068" y="31665"/>
                  </a:lnTo>
                  <a:lnTo>
                    <a:pt x="5503" y="31713"/>
                  </a:lnTo>
                  <a:lnTo>
                    <a:pt x="5937" y="31761"/>
                  </a:lnTo>
                  <a:lnTo>
                    <a:pt x="6516" y="31713"/>
                  </a:lnTo>
                  <a:lnTo>
                    <a:pt x="6999" y="31568"/>
                  </a:lnTo>
                  <a:lnTo>
                    <a:pt x="7240" y="31472"/>
                  </a:lnTo>
                  <a:lnTo>
                    <a:pt x="7433" y="31375"/>
                  </a:lnTo>
                  <a:lnTo>
                    <a:pt x="7627" y="31230"/>
                  </a:lnTo>
                  <a:lnTo>
                    <a:pt x="7771" y="31037"/>
                  </a:lnTo>
                  <a:lnTo>
                    <a:pt x="7771" y="31037"/>
                  </a:lnTo>
                  <a:lnTo>
                    <a:pt x="7578" y="32920"/>
                  </a:lnTo>
                  <a:lnTo>
                    <a:pt x="7530" y="34851"/>
                  </a:lnTo>
                  <a:lnTo>
                    <a:pt x="7578" y="36492"/>
                  </a:lnTo>
                  <a:lnTo>
                    <a:pt x="8013" y="36492"/>
                  </a:lnTo>
                  <a:lnTo>
                    <a:pt x="7964" y="34754"/>
                  </a:lnTo>
                  <a:lnTo>
                    <a:pt x="8013" y="33451"/>
                  </a:lnTo>
                  <a:lnTo>
                    <a:pt x="8109" y="32148"/>
                  </a:lnTo>
                  <a:lnTo>
                    <a:pt x="8206" y="30844"/>
                  </a:lnTo>
                  <a:lnTo>
                    <a:pt x="8399" y="29541"/>
                  </a:lnTo>
                  <a:lnTo>
                    <a:pt x="8544" y="29879"/>
                  </a:lnTo>
                  <a:lnTo>
                    <a:pt x="8785" y="30169"/>
                  </a:lnTo>
                  <a:lnTo>
                    <a:pt x="9075" y="30410"/>
                  </a:lnTo>
                  <a:lnTo>
                    <a:pt x="9412" y="30603"/>
                  </a:lnTo>
                  <a:lnTo>
                    <a:pt x="9847" y="30748"/>
                  </a:lnTo>
                  <a:lnTo>
                    <a:pt x="10330" y="30893"/>
                  </a:lnTo>
                  <a:lnTo>
                    <a:pt x="10861" y="30941"/>
                  </a:lnTo>
                  <a:lnTo>
                    <a:pt x="11440" y="30989"/>
                  </a:lnTo>
                  <a:lnTo>
                    <a:pt x="12405" y="30941"/>
                  </a:lnTo>
                  <a:lnTo>
                    <a:pt x="13467" y="30748"/>
                  </a:lnTo>
                  <a:lnTo>
                    <a:pt x="14577" y="30458"/>
                  </a:lnTo>
                  <a:lnTo>
                    <a:pt x="15736" y="30072"/>
                  </a:lnTo>
                  <a:lnTo>
                    <a:pt x="16894" y="29589"/>
                  </a:lnTo>
                  <a:lnTo>
                    <a:pt x="18053" y="28962"/>
                  </a:lnTo>
                  <a:lnTo>
                    <a:pt x="18632" y="28624"/>
                  </a:lnTo>
                  <a:lnTo>
                    <a:pt x="19163" y="28238"/>
                  </a:lnTo>
                  <a:lnTo>
                    <a:pt x="19694" y="27852"/>
                  </a:lnTo>
                  <a:lnTo>
                    <a:pt x="20225" y="27417"/>
                  </a:lnTo>
                  <a:lnTo>
                    <a:pt x="20225" y="27417"/>
                  </a:lnTo>
                  <a:lnTo>
                    <a:pt x="19694" y="27659"/>
                  </a:lnTo>
                  <a:lnTo>
                    <a:pt x="19066" y="27803"/>
                  </a:lnTo>
                  <a:lnTo>
                    <a:pt x="18439" y="27948"/>
                  </a:lnTo>
                  <a:lnTo>
                    <a:pt x="17763" y="28045"/>
                  </a:lnTo>
                  <a:lnTo>
                    <a:pt x="16267" y="28141"/>
                  </a:lnTo>
                  <a:lnTo>
                    <a:pt x="14722" y="28190"/>
                  </a:lnTo>
                  <a:lnTo>
                    <a:pt x="13419" y="28141"/>
                  </a:lnTo>
                  <a:lnTo>
                    <a:pt x="11102" y="28141"/>
                  </a:lnTo>
                  <a:lnTo>
                    <a:pt x="10136" y="28238"/>
                  </a:lnTo>
                  <a:lnTo>
                    <a:pt x="9268" y="28334"/>
                  </a:lnTo>
                  <a:lnTo>
                    <a:pt x="8881" y="28431"/>
                  </a:lnTo>
                  <a:lnTo>
                    <a:pt x="8544" y="28527"/>
                  </a:lnTo>
                  <a:lnTo>
                    <a:pt x="8785" y="27369"/>
                  </a:lnTo>
                  <a:lnTo>
                    <a:pt x="9075" y="26211"/>
                  </a:lnTo>
                  <a:lnTo>
                    <a:pt x="9364" y="25052"/>
                  </a:lnTo>
                  <a:lnTo>
                    <a:pt x="9654" y="23894"/>
                  </a:lnTo>
                  <a:lnTo>
                    <a:pt x="9799" y="24183"/>
                  </a:lnTo>
                  <a:lnTo>
                    <a:pt x="10040" y="24473"/>
                  </a:lnTo>
                  <a:lnTo>
                    <a:pt x="10330" y="24666"/>
                  </a:lnTo>
                  <a:lnTo>
                    <a:pt x="10667" y="24859"/>
                  </a:lnTo>
                  <a:lnTo>
                    <a:pt x="11054" y="25004"/>
                  </a:lnTo>
                  <a:lnTo>
                    <a:pt x="11536" y="25100"/>
                  </a:lnTo>
                  <a:lnTo>
                    <a:pt x="12019" y="25149"/>
                  </a:lnTo>
                  <a:lnTo>
                    <a:pt x="13419" y="25149"/>
                  </a:lnTo>
                  <a:lnTo>
                    <a:pt x="14336" y="25004"/>
                  </a:lnTo>
                  <a:lnTo>
                    <a:pt x="15301" y="24763"/>
                  </a:lnTo>
                  <a:lnTo>
                    <a:pt x="16315" y="24473"/>
                  </a:lnTo>
                  <a:lnTo>
                    <a:pt x="17280" y="24087"/>
                  </a:lnTo>
                  <a:lnTo>
                    <a:pt x="18294" y="23604"/>
                  </a:lnTo>
                  <a:lnTo>
                    <a:pt x="19211" y="23025"/>
                  </a:lnTo>
                  <a:lnTo>
                    <a:pt x="20128" y="22397"/>
                  </a:lnTo>
                  <a:lnTo>
                    <a:pt x="19790" y="22494"/>
                  </a:lnTo>
                  <a:lnTo>
                    <a:pt x="19404" y="22590"/>
                  </a:lnTo>
                  <a:lnTo>
                    <a:pt x="18632" y="22735"/>
                  </a:lnTo>
                  <a:lnTo>
                    <a:pt x="17715" y="22832"/>
                  </a:lnTo>
                  <a:lnTo>
                    <a:pt x="16798" y="22880"/>
                  </a:lnTo>
                  <a:lnTo>
                    <a:pt x="15494" y="22832"/>
                  </a:lnTo>
                  <a:lnTo>
                    <a:pt x="14191" y="22784"/>
                  </a:lnTo>
                  <a:lnTo>
                    <a:pt x="12936" y="22687"/>
                  </a:lnTo>
                  <a:lnTo>
                    <a:pt x="10812" y="22687"/>
                  </a:lnTo>
                  <a:lnTo>
                    <a:pt x="10378" y="22784"/>
                  </a:lnTo>
                  <a:lnTo>
                    <a:pt x="9992" y="22832"/>
                  </a:lnTo>
                  <a:lnTo>
                    <a:pt x="9992" y="22832"/>
                  </a:lnTo>
                  <a:lnTo>
                    <a:pt x="10764" y="20611"/>
                  </a:lnTo>
                  <a:lnTo>
                    <a:pt x="11633" y="18488"/>
                  </a:lnTo>
                  <a:lnTo>
                    <a:pt x="11778" y="18826"/>
                  </a:lnTo>
                  <a:lnTo>
                    <a:pt x="11971" y="19115"/>
                  </a:lnTo>
                  <a:lnTo>
                    <a:pt x="12260" y="19308"/>
                  </a:lnTo>
                  <a:lnTo>
                    <a:pt x="12598" y="19501"/>
                  </a:lnTo>
                  <a:lnTo>
                    <a:pt x="12984" y="19646"/>
                  </a:lnTo>
                  <a:lnTo>
                    <a:pt x="13467" y="19791"/>
                  </a:lnTo>
                  <a:lnTo>
                    <a:pt x="13998" y="19839"/>
                  </a:lnTo>
                  <a:lnTo>
                    <a:pt x="14529" y="19839"/>
                  </a:lnTo>
                  <a:lnTo>
                    <a:pt x="15349" y="19791"/>
                  </a:lnTo>
                  <a:lnTo>
                    <a:pt x="16218" y="19694"/>
                  </a:lnTo>
                  <a:lnTo>
                    <a:pt x="17135" y="19501"/>
                  </a:lnTo>
                  <a:lnTo>
                    <a:pt x="18053" y="19212"/>
                  </a:lnTo>
                  <a:lnTo>
                    <a:pt x="19018" y="18874"/>
                  </a:lnTo>
                  <a:lnTo>
                    <a:pt x="19935" y="18439"/>
                  </a:lnTo>
                  <a:lnTo>
                    <a:pt x="20852" y="17908"/>
                  </a:lnTo>
                  <a:lnTo>
                    <a:pt x="21721" y="17281"/>
                  </a:lnTo>
                  <a:lnTo>
                    <a:pt x="21093" y="17474"/>
                  </a:lnTo>
                  <a:lnTo>
                    <a:pt x="20369" y="17619"/>
                  </a:lnTo>
                  <a:lnTo>
                    <a:pt x="19645" y="17667"/>
                  </a:lnTo>
                  <a:lnTo>
                    <a:pt x="18825" y="17715"/>
                  </a:lnTo>
                  <a:lnTo>
                    <a:pt x="17425" y="17667"/>
                  </a:lnTo>
                  <a:lnTo>
                    <a:pt x="16025" y="17571"/>
                  </a:lnTo>
                  <a:lnTo>
                    <a:pt x="14674" y="17474"/>
                  </a:lnTo>
                  <a:lnTo>
                    <a:pt x="13467" y="17426"/>
                  </a:lnTo>
                  <a:lnTo>
                    <a:pt x="12695" y="17474"/>
                  </a:lnTo>
                  <a:lnTo>
                    <a:pt x="12019" y="17571"/>
                  </a:lnTo>
                  <a:lnTo>
                    <a:pt x="12019" y="17571"/>
                  </a:lnTo>
                  <a:lnTo>
                    <a:pt x="12888" y="15736"/>
                  </a:lnTo>
                  <a:lnTo>
                    <a:pt x="13757" y="14047"/>
                  </a:lnTo>
                  <a:lnTo>
                    <a:pt x="13853" y="14385"/>
                  </a:lnTo>
                  <a:lnTo>
                    <a:pt x="13998" y="14626"/>
                  </a:lnTo>
                  <a:lnTo>
                    <a:pt x="14288" y="14868"/>
                  </a:lnTo>
                  <a:lnTo>
                    <a:pt x="14577" y="15109"/>
                  </a:lnTo>
                  <a:lnTo>
                    <a:pt x="14963" y="15254"/>
                  </a:lnTo>
                  <a:lnTo>
                    <a:pt x="15398" y="15350"/>
                  </a:lnTo>
                  <a:lnTo>
                    <a:pt x="15880" y="15398"/>
                  </a:lnTo>
                  <a:lnTo>
                    <a:pt x="16460" y="15447"/>
                  </a:lnTo>
                  <a:lnTo>
                    <a:pt x="17232" y="15398"/>
                  </a:lnTo>
                  <a:lnTo>
                    <a:pt x="18053" y="15302"/>
                  </a:lnTo>
                  <a:lnTo>
                    <a:pt x="18921" y="15109"/>
                  </a:lnTo>
                  <a:lnTo>
                    <a:pt x="19838" y="14819"/>
                  </a:lnTo>
                  <a:lnTo>
                    <a:pt x="20707" y="14433"/>
                  </a:lnTo>
                  <a:lnTo>
                    <a:pt x="21624" y="13999"/>
                  </a:lnTo>
                  <a:lnTo>
                    <a:pt x="22493" y="13468"/>
                  </a:lnTo>
                  <a:lnTo>
                    <a:pt x="23314" y="12889"/>
                  </a:lnTo>
                  <a:lnTo>
                    <a:pt x="23024" y="12985"/>
                  </a:lnTo>
                  <a:lnTo>
                    <a:pt x="22686" y="13082"/>
                  </a:lnTo>
                  <a:lnTo>
                    <a:pt x="21914" y="13226"/>
                  </a:lnTo>
                  <a:lnTo>
                    <a:pt x="21093" y="13323"/>
                  </a:lnTo>
                  <a:lnTo>
                    <a:pt x="19066" y="13323"/>
                  </a:lnTo>
                  <a:lnTo>
                    <a:pt x="17956" y="13275"/>
                  </a:lnTo>
                  <a:lnTo>
                    <a:pt x="16846" y="13178"/>
                  </a:lnTo>
                  <a:lnTo>
                    <a:pt x="15832" y="13178"/>
                  </a:lnTo>
                  <a:lnTo>
                    <a:pt x="14915" y="13226"/>
                  </a:lnTo>
                  <a:lnTo>
                    <a:pt x="14529" y="13275"/>
                  </a:lnTo>
                  <a:lnTo>
                    <a:pt x="14143" y="13323"/>
                  </a:lnTo>
                  <a:lnTo>
                    <a:pt x="14915" y="11971"/>
                  </a:lnTo>
                  <a:lnTo>
                    <a:pt x="15687" y="10620"/>
                  </a:lnTo>
                  <a:lnTo>
                    <a:pt x="15784" y="10910"/>
                  </a:lnTo>
                  <a:lnTo>
                    <a:pt x="15880" y="11151"/>
                  </a:lnTo>
                  <a:lnTo>
                    <a:pt x="16122" y="11344"/>
                  </a:lnTo>
                  <a:lnTo>
                    <a:pt x="16363" y="11537"/>
                  </a:lnTo>
                  <a:lnTo>
                    <a:pt x="16653" y="11634"/>
                  </a:lnTo>
                  <a:lnTo>
                    <a:pt x="16991" y="11730"/>
                  </a:lnTo>
                  <a:lnTo>
                    <a:pt x="17377" y="11778"/>
                  </a:lnTo>
                  <a:lnTo>
                    <a:pt x="17811" y="11827"/>
                  </a:lnTo>
                  <a:lnTo>
                    <a:pt x="18535" y="11778"/>
                  </a:lnTo>
                  <a:lnTo>
                    <a:pt x="19259" y="11634"/>
                  </a:lnTo>
                  <a:lnTo>
                    <a:pt x="20080" y="11440"/>
                  </a:lnTo>
                  <a:lnTo>
                    <a:pt x="20900" y="11151"/>
                  </a:lnTo>
                  <a:lnTo>
                    <a:pt x="21721" y="10765"/>
                  </a:lnTo>
                  <a:lnTo>
                    <a:pt x="22542" y="10330"/>
                  </a:lnTo>
                  <a:lnTo>
                    <a:pt x="23362" y="9799"/>
                  </a:lnTo>
                  <a:lnTo>
                    <a:pt x="24134" y="9172"/>
                  </a:lnTo>
                  <a:lnTo>
                    <a:pt x="24134" y="9172"/>
                  </a:lnTo>
                  <a:lnTo>
                    <a:pt x="23700" y="9365"/>
                  </a:lnTo>
                  <a:lnTo>
                    <a:pt x="23266" y="9461"/>
                  </a:lnTo>
                  <a:lnTo>
                    <a:pt x="22783" y="9558"/>
                  </a:lnTo>
                  <a:lnTo>
                    <a:pt x="22252" y="9655"/>
                  </a:lnTo>
                  <a:lnTo>
                    <a:pt x="21190" y="9751"/>
                  </a:lnTo>
                  <a:lnTo>
                    <a:pt x="20032" y="9799"/>
                  </a:lnTo>
                  <a:lnTo>
                    <a:pt x="17811" y="9799"/>
                  </a:lnTo>
                  <a:lnTo>
                    <a:pt x="16846" y="9896"/>
                  </a:lnTo>
                  <a:lnTo>
                    <a:pt x="16460" y="9944"/>
                  </a:lnTo>
                  <a:lnTo>
                    <a:pt x="16074" y="10041"/>
                  </a:lnTo>
                  <a:lnTo>
                    <a:pt x="17522" y="7820"/>
                  </a:lnTo>
                  <a:lnTo>
                    <a:pt x="17570" y="8013"/>
                  </a:lnTo>
                  <a:lnTo>
                    <a:pt x="17715" y="8158"/>
                  </a:lnTo>
                  <a:lnTo>
                    <a:pt x="17859" y="8255"/>
                  </a:lnTo>
                  <a:lnTo>
                    <a:pt x="18004" y="8351"/>
                  </a:lnTo>
                  <a:lnTo>
                    <a:pt x="18439" y="8496"/>
                  </a:lnTo>
                  <a:lnTo>
                    <a:pt x="18970" y="8544"/>
                  </a:lnTo>
                  <a:lnTo>
                    <a:pt x="19501" y="8496"/>
                  </a:lnTo>
                  <a:lnTo>
                    <a:pt x="20128" y="8400"/>
                  </a:lnTo>
                  <a:lnTo>
                    <a:pt x="20756" y="8207"/>
                  </a:lnTo>
                  <a:lnTo>
                    <a:pt x="21431" y="7917"/>
                  </a:lnTo>
                  <a:lnTo>
                    <a:pt x="22107" y="7579"/>
                  </a:lnTo>
                  <a:lnTo>
                    <a:pt x="22783" y="7193"/>
                  </a:lnTo>
                  <a:lnTo>
                    <a:pt x="23410" y="6710"/>
                  </a:lnTo>
                  <a:lnTo>
                    <a:pt x="23990" y="6179"/>
                  </a:lnTo>
                  <a:lnTo>
                    <a:pt x="23700" y="6324"/>
                  </a:lnTo>
                  <a:lnTo>
                    <a:pt x="23410" y="6469"/>
                  </a:lnTo>
                  <a:lnTo>
                    <a:pt x="22686" y="6614"/>
                  </a:lnTo>
                  <a:lnTo>
                    <a:pt x="21866" y="6758"/>
                  </a:lnTo>
                  <a:lnTo>
                    <a:pt x="21045" y="6807"/>
                  </a:lnTo>
                  <a:lnTo>
                    <a:pt x="19404" y="6952"/>
                  </a:lnTo>
                  <a:lnTo>
                    <a:pt x="18632" y="7000"/>
                  </a:lnTo>
                  <a:lnTo>
                    <a:pt x="18004" y="7145"/>
                  </a:lnTo>
                  <a:lnTo>
                    <a:pt x="19163" y="5552"/>
                  </a:lnTo>
                  <a:lnTo>
                    <a:pt x="20176" y="4200"/>
                  </a:lnTo>
                  <a:lnTo>
                    <a:pt x="20418" y="4249"/>
                  </a:lnTo>
                  <a:lnTo>
                    <a:pt x="20659" y="4249"/>
                  </a:lnTo>
                  <a:lnTo>
                    <a:pt x="21142" y="4200"/>
                  </a:lnTo>
                  <a:lnTo>
                    <a:pt x="21673" y="4007"/>
                  </a:lnTo>
                  <a:lnTo>
                    <a:pt x="22252" y="3718"/>
                  </a:lnTo>
                  <a:lnTo>
                    <a:pt x="22879" y="3331"/>
                  </a:lnTo>
                  <a:lnTo>
                    <a:pt x="23459" y="2849"/>
                  </a:lnTo>
                  <a:lnTo>
                    <a:pt x="24038" y="2269"/>
                  </a:lnTo>
                  <a:lnTo>
                    <a:pt x="24569" y="1642"/>
                  </a:lnTo>
                  <a:lnTo>
                    <a:pt x="25003" y="918"/>
                  </a:lnTo>
                  <a:lnTo>
                    <a:pt x="24762" y="1111"/>
                  </a:lnTo>
                  <a:lnTo>
                    <a:pt x="24472" y="1352"/>
                  </a:lnTo>
                  <a:lnTo>
                    <a:pt x="23796" y="1690"/>
                  </a:lnTo>
                  <a:lnTo>
                    <a:pt x="23024" y="2028"/>
                  </a:lnTo>
                  <a:lnTo>
                    <a:pt x="22204" y="2318"/>
                  </a:lnTo>
                  <a:lnTo>
                    <a:pt x="21431" y="2607"/>
                  </a:lnTo>
                  <a:lnTo>
                    <a:pt x="20707" y="2897"/>
                  </a:lnTo>
                  <a:lnTo>
                    <a:pt x="20128" y="3187"/>
                  </a:lnTo>
                  <a:lnTo>
                    <a:pt x="19887" y="3331"/>
                  </a:lnTo>
                  <a:lnTo>
                    <a:pt x="19694" y="3524"/>
                  </a:lnTo>
                  <a:lnTo>
                    <a:pt x="19742" y="3718"/>
                  </a:lnTo>
                  <a:lnTo>
                    <a:pt x="19838" y="3862"/>
                  </a:lnTo>
                  <a:lnTo>
                    <a:pt x="18873" y="5214"/>
                  </a:lnTo>
                  <a:lnTo>
                    <a:pt x="18680" y="4683"/>
                  </a:lnTo>
                  <a:lnTo>
                    <a:pt x="18390" y="4055"/>
                  </a:lnTo>
                  <a:lnTo>
                    <a:pt x="17618" y="2704"/>
                  </a:lnTo>
                  <a:lnTo>
                    <a:pt x="17232" y="2028"/>
                  </a:lnTo>
                  <a:lnTo>
                    <a:pt x="16894" y="1304"/>
                  </a:lnTo>
                  <a:lnTo>
                    <a:pt x="16653" y="628"/>
                  </a:lnTo>
                  <a:lnTo>
                    <a:pt x="16556" y="290"/>
                  </a:lnTo>
                  <a:lnTo>
                    <a:pt x="16508"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8"/>
            <p:cNvSpPr/>
            <p:nvPr/>
          </p:nvSpPr>
          <p:spPr>
            <a:xfrm>
              <a:off x="1249350" y="3212250"/>
              <a:ext cx="625100" cy="912300"/>
            </a:xfrm>
            <a:custGeom>
              <a:rect b="b" l="l" r="r" t="t"/>
              <a:pathLst>
                <a:path extrusionOk="0" fill="none" h="36492" w="25004">
                  <a:moveTo>
                    <a:pt x="16508" y="1"/>
                  </a:moveTo>
                  <a:lnTo>
                    <a:pt x="16508" y="1"/>
                  </a:lnTo>
                  <a:lnTo>
                    <a:pt x="16411" y="725"/>
                  </a:lnTo>
                  <a:lnTo>
                    <a:pt x="16363" y="1449"/>
                  </a:lnTo>
                  <a:lnTo>
                    <a:pt x="16363" y="1449"/>
                  </a:lnTo>
                  <a:lnTo>
                    <a:pt x="16411" y="2269"/>
                  </a:lnTo>
                  <a:lnTo>
                    <a:pt x="16556" y="3042"/>
                  </a:lnTo>
                  <a:lnTo>
                    <a:pt x="16749" y="3766"/>
                  </a:lnTo>
                  <a:lnTo>
                    <a:pt x="16991" y="4393"/>
                  </a:lnTo>
                  <a:lnTo>
                    <a:pt x="17280" y="4876"/>
                  </a:lnTo>
                  <a:lnTo>
                    <a:pt x="17618" y="5310"/>
                  </a:lnTo>
                  <a:lnTo>
                    <a:pt x="17763" y="5455"/>
                  </a:lnTo>
                  <a:lnTo>
                    <a:pt x="17956" y="5552"/>
                  </a:lnTo>
                  <a:lnTo>
                    <a:pt x="18101" y="5600"/>
                  </a:lnTo>
                  <a:lnTo>
                    <a:pt x="18294" y="5648"/>
                  </a:lnTo>
                  <a:lnTo>
                    <a:pt x="18294" y="5648"/>
                  </a:lnTo>
                  <a:lnTo>
                    <a:pt x="18583" y="5600"/>
                  </a:lnTo>
                  <a:lnTo>
                    <a:pt x="18583" y="5600"/>
                  </a:lnTo>
                  <a:lnTo>
                    <a:pt x="18583" y="5600"/>
                  </a:lnTo>
                  <a:lnTo>
                    <a:pt x="18583" y="5600"/>
                  </a:lnTo>
                  <a:lnTo>
                    <a:pt x="17666" y="6807"/>
                  </a:lnTo>
                  <a:lnTo>
                    <a:pt x="16798" y="8158"/>
                  </a:lnTo>
                  <a:lnTo>
                    <a:pt x="16798" y="8158"/>
                  </a:lnTo>
                  <a:lnTo>
                    <a:pt x="16508" y="7579"/>
                  </a:lnTo>
                  <a:lnTo>
                    <a:pt x="16122" y="6952"/>
                  </a:lnTo>
                  <a:lnTo>
                    <a:pt x="15156" y="5503"/>
                  </a:lnTo>
                  <a:lnTo>
                    <a:pt x="14625" y="4779"/>
                  </a:lnTo>
                  <a:lnTo>
                    <a:pt x="14191" y="4007"/>
                  </a:lnTo>
                  <a:lnTo>
                    <a:pt x="13853" y="3283"/>
                  </a:lnTo>
                  <a:lnTo>
                    <a:pt x="13757" y="2945"/>
                  </a:lnTo>
                  <a:lnTo>
                    <a:pt x="13660" y="2607"/>
                  </a:lnTo>
                  <a:lnTo>
                    <a:pt x="13660" y="2607"/>
                  </a:lnTo>
                  <a:lnTo>
                    <a:pt x="13612" y="3524"/>
                  </a:lnTo>
                  <a:lnTo>
                    <a:pt x="13612" y="3524"/>
                  </a:lnTo>
                  <a:lnTo>
                    <a:pt x="13612" y="4055"/>
                  </a:lnTo>
                  <a:lnTo>
                    <a:pt x="13660" y="4538"/>
                  </a:lnTo>
                  <a:lnTo>
                    <a:pt x="13853" y="5503"/>
                  </a:lnTo>
                  <a:lnTo>
                    <a:pt x="14094" y="6372"/>
                  </a:lnTo>
                  <a:lnTo>
                    <a:pt x="14432" y="7193"/>
                  </a:lnTo>
                  <a:lnTo>
                    <a:pt x="14819" y="7820"/>
                  </a:lnTo>
                  <a:lnTo>
                    <a:pt x="15060" y="8110"/>
                  </a:lnTo>
                  <a:lnTo>
                    <a:pt x="15253" y="8351"/>
                  </a:lnTo>
                  <a:lnTo>
                    <a:pt x="15494" y="8544"/>
                  </a:lnTo>
                  <a:lnTo>
                    <a:pt x="15687" y="8641"/>
                  </a:lnTo>
                  <a:lnTo>
                    <a:pt x="15929" y="8737"/>
                  </a:lnTo>
                  <a:lnTo>
                    <a:pt x="16170" y="8786"/>
                  </a:lnTo>
                  <a:lnTo>
                    <a:pt x="16170" y="8786"/>
                  </a:lnTo>
                  <a:lnTo>
                    <a:pt x="16411" y="8737"/>
                  </a:lnTo>
                  <a:lnTo>
                    <a:pt x="16411" y="8737"/>
                  </a:lnTo>
                  <a:lnTo>
                    <a:pt x="16411" y="8737"/>
                  </a:lnTo>
                  <a:lnTo>
                    <a:pt x="16411" y="8737"/>
                  </a:lnTo>
                  <a:lnTo>
                    <a:pt x="14915" y="11151"/>
                  </a:lnTo>
                  <a:lnTo>
                    <a:pt x="14915" y="11151"/>
                  </a:lnTo>
                  <a:lnTo>
                    <a:pt x="14722" y="10813"/>
                  </a:lnTo>
                  <a:lnTo>
                    <a:pt x="14481" y="10475"/>
                  </a:lnTo>
                  <a:lnTo>
                    <a:pt x="13901" y="9751"/>
                  </a:lnTo>
                  <a:lnTo>
                    <a:pt x="13177" y="8931"/>
                  </a:lnTo>
                  <a:lnTo>
                    <a:pt x="12405" y="8110"/>
                  </a:lnTo>
                  <a:lnTo>
                    <a:pt x="11585" y="7241"/>
                  </a:lnTo>
                  <a:lnTo>
                    <a:pt x="10909" y="6372"/>
                  </a:lnTo>
                  <a:lnTo>
                    <a:pt x="10571" y="5938"/>
                  </a:lnTo>
                  <a:lnTo>
                    <a:pt x="10330" y="5503"/>
                  </a:lnTo>
                  <a:lnTo>
                    <a:pt x="10088" y="5069"/>
                  </a:lnTo>
                  <a:lnTo>
                    <a:pt x="9943" y="4683"/>
                  </a:lnTo>
                  <a:lnTo>
                    <a:pt x="9943" y="4683"/>
                  </a:lnTo>
                  <a:lnTo>
                    <a:pt x="9992" y="5407"/>
                  </a:lnTo>
                  <a:lnTo>
                    <a:pt x="10088" y="6083"/>
                  </a:lnTo>
                  <a:lnTo>
                    <a:pt x="10233" y="6758"/>
                  </a:lnTo>
                  <a:lnTo>
                    <a:pt x="10378" y="7434"/>
                  </a:lnTo>
                  <a:lnTo>
                    <a:pt x="10619" y="8062"/>
                  </a:lnTo>
                  <a:lnTo>
                    <a:pt x="10861" y="8641"/>
                  </a:lnTo>
                  <a:lnTo>
                    <a:pt x="11102" y="9220"/>
                  </a:lnTo>
                  <a:lnTo>
                    <a:pt x="11391" y="9751"/>
                  </a:lnTo>
                  <a:lnTo>
                    <a:pt x="11729" y="10234"/>
                  </a:lnTo>
                  <a:lnTo>
                    <a:pt x="12067" y="10668"/>
                  </a:lnTo>
                  <a:lnTo>
                    <a:pt x="12357" y="11054"/>
                  </a:lnTo>
                  <a:lnTo>
                    <a:pt x="12695" y="11344"/>
                  </a:lnTo>
                  <a:lnTo>
                    <a:pt x="13033" y="11634"/>
                  </a:lnTo>
                  <a:lnTo>
                    <a:pt x="13370" y="11827"/>
                  </a:lnTo>
                  <a:lnTo>
                    <a:pt x="13708" y="11923"/>
                  </a:lnTo>
                  <a:lnTo>
                    <a:pt x="14046" y="11971"/>
                  </a:lnTo>
                  <a:lnTo>
                    <a:pt x="14046" y="11971"/>
                  </a:lnTo>
                  <a:lnTo>
                    <a:pt x="14239" y="11971"/>
                  </a:lnTo>
                  <a:lnTo>
                    <a:pt x="14481" y="11875"/>
                  </a:lnTo>
                  <a:lnTo>
                    <a:pt x="14481" y="11875"/>
                  </a:lnTo>
                  <a:lnTo>
                    <a:pt x="14481" y="11875"/>
                  </a:lnTo>
                  <a:lnTo>
                    <a:pt x="14481" y="11875"/>
                  </a:lnTo>
                  <a:lnTo>
                    <a:pt x="13708" y="13226"/>
                  </a:lnTo>
                  <a:lnTo>
                    <a:pt x="12984" y="14578"/>
                  </a:lnTo>
                  <a:lnTo>
                    <a:pt x="12984" y="14578"/>
                  </a:lnTo>
                  <a:lnTo>
                    <a:pt x="12743" y="14240"/>
                  </a:lnTo>
                  <a:lnTo>
                    <a:pt x="12453" y="13854"/>
                  </a:lnTo>
                  <a:lnTo>
                    <a:pt x="11729" y="13082"/>
                  </a:lnTo>
                  <a:lnTo>
                    <a:pt x="10861" y="12261"/>
                  </a:lnTo>
                  <a:lnTo>
                    <a:pt x="9895" y="11392"/>
                  </a:lnTo>
                  <a:lnTo>
                    <a:pt x="8930" y="10523"/>
                  </a:lnTo>
                  <a:lnTo>
                    <a:pt x="8061" y="9606"/>
                  </a:lnTo>
                  <a:lnTo>
                    <a:pt x="7675" y="9124"/>
                  </a:lnTo>
                  <a:lnTo>
                    <a:pt x="7337" y="8689"/>
                  </a:lnTo>
                  <a:lnTo>
                    <a:pt x="7047" y="8207"/>
                  </a:lnTo>
                  <a:lnTo>
                    <a:pt x="6854" y="7772"/>
                  </a:lnTo>
                  <a:lnTo>
                    <a:pt x="6854" y="7772"/>
                  </a:lnTo>
                  <a:lnTo>
                    <a:pt x="6951" y="8544"/>
                  </a:lnTo>
                  <a:lnTo>
                    <a:pt x="7096" y="9317"/>
                  </a:lnTo>
                  <a:lnTo>
                    <a:pt x="7337" y="10041"/>
                  </a:lnTo>
                  <a:lnTo>
                    <a:pt x="7578" y="10765"/>
                  </a:lnTo>
                  <a:lnTo>
                    <a:pt x="7868" y="11440"/>
                  </a:lnTo>
                  <a:lnTo>
                    <a:pt x="8157" y="12068"/>
                  </a:lnTo>
                  <a:lnTo>
                    <a:pt x="8544" y="12695"/>
                  </a:lnTo>
                  <a:lnTo>
                    <a:pt x="8881" y="13226"/>
                  </a:lnTo>
                  <a:lnTo>
                    <a:pt x="9268" y="13757"/>
                  </a:lnTo>
                  <a:lnTo>
                    <a:pt x="9654" y="14240"/>
                  </a:lnTo>
                  <a:lnTo>
                    <a:pt x="10088" y="14626"/>
                  </a:lnTo>
                  <a:lnTo>
                    <a:pt x="10474" y="14964"/>
                  </a:lnTo>
                  <a:lnTo>
                    <a:pt x="10861" y="15254"/>
                  </a:lnTo>
                  <a:lnTo>
                    <a:pt x="11247" y="15447"/>
                  </a:lnTo>
                  <a:lnTo>
                    <a:pt x="11633" y="15592"/>
                  </a:lnTo>
                  <a:lnTo>
                    <a:pt x="11971" y="15592"/>
                  </a:lnTo>
                  <a:lnTo>
                    <a:pt x="11971" y="15592"/>
                  </a:lnTo>
                  <a:lnTo>
                    <a:pt x="12260" y="15592"/>
                  </a:lnTo>
                  <a:lnTo>
                    <a:pt x="12550" y="15495"/>
                  </a:lnTo>
                  <a:lnTo>
                    <a:pt x="12550" y="15495"/>
                  </a:lnTo>
                  <a:lnTo>
                    <a:pt x="12550" y="15495"/>
                  </a:lnTo>
                  <a:lnTo>
                    <a:pt x="12550" y="15495"/>
                  </a:lnTo>
                  <a:lnTo>
                    <a:pt x="11778" y="17136"/>
                  </a:lnTo>
                  <a:lnTo>
                    <a:pt x="11005" y="18826"/>
                  </a:lnTo>
                  <a:lnTo>
                    <a:pt x="11005" y="18826"/>
                  </a:lnTo>
                  <a:lnTo>
                    <a:pt x="10716" y="18536"/>
                  </a:lnTo>
                  <a:lnTo>
                    <a:pt x="10378" y="18198"/>
                  </a:lnTo>
                  <a:lnTo>
                    <a:pt x="9943" y="17860"/>
                  </a:lnTo>
                  <a:lnTo>
                    <a:pt x="9461" y="17571"/>
                  </a:lnTo>
                  <a:lnTo>
                    <a:pt x="8351" y="16847"/>
                  </a:lnTo>
                  <a:lnTo>
                    <a:pt x="7144" y="16123"/>
                  </a:lnTo>
                  <a:lnTo>
                    <a:pt x="5937" y="15398"/>
                  </a:lnTo>
                  <a:lnTo>
                    <a:pt x="4779" y="14626"/>
                  </a:lnTo>
                  <a:lnTo>
                    <a:pt x="4248" y="14240"/>
                  </a:lnTo>
                  <a:lnTo>
                    <a:pt x="3813" y="13806"/>
                  </a:lnTo>
                  <a:lnTo>
                    <a:pt x="3427" y="13371"/>
                  </a:lnTo>
                  <a:lnTo>
                    <a:pt x="3089" y="12937"/>
                  </a:lnTo>
                  <a:lnTo>
                    <a:pt x="3089" y="12937"/>
                  </a:lnTo>
                  <a:lnTo>
                    <a:pt x="3331" y="13709"/>
                  </a:lnTo>
                  <a:lnTo>
                    <a:pt x="3668" y="14385"/>
                  </a:lnTo>
                  <a:lnTo>
                    <a:pt x="4006" y="15061"/>
                  </a:lnTo>
                  <a:lnTo>
                    <a:pt x="4393" y="15736"/>
                  </a:lnTo>
                  <a:lnTo>
                    <a:pt x="4779" y="16364"/>
                  </a:lnTo>
                  <a:lnTo>
                    <a:pt x="5213" y="16943"/>
                  </a:lnTo>
                  <a:lnTo>
                    <a:pt x="5696" y="17474"/>
                  </a:lnTo>
                  <a:lnTo>
                    <a:pt x="6130" y="17957"/>
                  </a:lnTo>
                  <a:lnTo>
                    <a:pt x="6613" y="18439"/>
                  </a:lnTo>
                  <a:lnTo>
                    <a:pt x="7096" y="18826"/>
                  </a:lnTo>
                  <a:lnTo>
                    <a:pt x="7578" y="19163"/>
                  </a:lnTo>
                  <a:lnTo>
                    <a:pt x="8061" y="19453"/>
                  </a:lnTo>
                  <a:lnTo>
                    <a:pt x="8495" y="19694"/>
                  </a:lnTo>
                  <a:lnTo>
                    <a:pt x="8930" y="19887"/>
                  </a:lnTo>
                  <a:lnTo>
                    <a:pt x="9364" y="19984"/>
                  </a:lnTo>
                  <a:lnTo>
                    <a:pt x="9750" y="20032"/>
                  </a:lnTo>
                  <a:lnTo>
                    <a:pt x="9750" y="20032"/>
                  </a:lnTo>
                  <a:lnTo>
                    <a:pt x="9992" y="19984"/>
                  </a:lnTo>
                  <a:lnTo>
                    <a:pt x="10233" y="19936"/>
                  </a:lnTo>
                  <a:lnTo>
                    <a:pt x="10474" y="19839"/>
                  </a:lnTo>
                  <a:lnTo>
                    <a:pt x="10667" y="19694"/>
                  </a:lnTo>
                  <a:lnTo>
                    <a:pt x="10667" y="19694"/>
                  </a:lnTo>
                  <a:lnTo>
                    <a:pt x="10667" y="19694"/>
                  </a:lnTo>
                  <a:lnTo>
                    <a:pt x="10667" y="19694"/>
                  </a:lnTo>
                  <a:lnTo>
                    <a:pt x="10233" y="20853"/>
                  </a:lnTo>
                  <a:lnTo>
                    <a:pt x="9799" y="22060"/>
                  </a:lnTo>
                  <a:lnTo>
                    <a:pt x="9412" y="23266"/>
                  </a:lnTo>
                  <a:lnTo>
                    <a:pt x="9075" y="24473"/>
                  </a:lnTo>
                  <a:lnTo>
                    <a:pt x="9075" y="24473"/>
                  </a:lnTo>
                  <a:lnTo>
                    <a:pt x="8737" y="24183"/>
                  </a:lnTo>
                  <a:lnTo>
                    <a:pt x="8302" y="23894"/>
                  </a:lnTo>
                  <a:lnTo>
                    <a:pt x="7820" y="23604"/>
                  </a:lnTo>
                  <a:lnTo>
                    <a:pt x="7240" y="23363"/>
                  </a:lnTo>
                  <a:lnTo>
                    <a:pt x="5985" y="22784"/>
                  </a:lnTo>
                  <a:lnTo>
                    <a:pt x="4634" y="22253"/>
                  </a:lnTo>
                  <a:lnTo>
                    <a:pt x="3282" y="21673"/>
                  </a:lnTo>
                  <a:lnTo>
                    <a:pt x="1979" y="21046"/>
                  </a:lnTo>
                  <a:lnTo>
                    <a:pt x="1400" y="20708"/>
                  </a:lnTo>
                  <a:lnTo>
                    <a:pt x="869" y="20322"/>
                  </a:lnTo>
                  <a:lnTo>
                    <a:pt x="386" y="19936"/>
                  </a:lnTo>
                  <a:lnTo>
                    <a:pt x="0" y="19550"/>
                  </a:lnTo>
                  <a:lnTo>
                    <a:pt x="0" y="19550"/>
                  </a:lnTo>
                  <a:lnTo>
                    <a:pt x="338" y="20225"/>
                  </a:lnTo>
                  <a:lnTo>
                    <a:pt x="724" y="20901"/>
                  </a:lnTo>
                  <a:lnTo>
                    <a:pt x="1159" y="21529"/>
                  </a:lnTo>
                  <a:lnTo>
                    <a:pt x="1641" y="22108"/>
                  </a:lnTo>
                  <a:lnTo>
                    <a:pt x="2124" y="22687"/>
                  </a:lnTo>
                  <a:lnTo>
                    <a:pt x="2607" y="23170"/>
                  </a:lnTo>
                  <a:lnTo>
                    <a:pt x="3138" y="23652"/>
                  </a:lnTo>
                  <a:lnTo>
                    <a:pt x="3668" y="24087"/>
                  </a:lnTo>
                  <a:lnTo>
                    <a:pt x="4199" y="24521"/>
                  </a:lnTo>
                  <a:lnTo>
                    <a:pt x="4730" y="24859"/>
                  </a:lnTo>
                  <a:lnTo>
                    <a:pt x="5261" y="25149"/>
                  </a:lnTo>
                  <a:lnTo>
                    <a:pt x="5744" y="25390"/>
                  </a:lnTo>
                  <a:lnTo>
                    <a:pt x="6227" y="25631"/>
                  </a:lnTo>
                  <a:lnTo>
                    <a:pt x="6709" y="25776"/>
                  </a:lnTo>
                  <a:lnTo>
                    <a:pt x="7192" y="25824"/>
                  </a:lnTo>
                  <a:lnTo>
                    <a:pt x="7578" y="25873"/>
                  </a:lnTo>
                  <a:lnTo>
                    <a:pt x="7578" y="25873"/>
                  </a:lnTo>
                  <a:lnTo>
                    <a:pt x="7964" y="25824"/>
                  </a:lnTo>
                  <a:lnTo>
                    <a:pt x="8254" y="25776"/>
                  </a:lnTo>
                  <a:lnTo>
                    <a:pt x="8544" y="25631"/>
                  </a:lnTo>
                  <a:lnTo>
                    <a:pt x="8785" y="25438"/>
                  </a:lnTo>
                  <a:lnTo>
                    <a:pt x="8785" y="25438"/>
                  </a:lnTo>
                  <a:lnTo>
                    <a:pt x="8785" y="25438"/>
                  </a:lnTo>
                  <a:lnTo>
                    <a:pt x="8785" y="25438"/>
                  </a:lnTo>
                  <a:lnTo>
                    <a:pt x="8544" y="26500"/>
                  </a:lnTo>
                  <a:lnTo>
                    <a:pt x="8302" y="27610"/>
                  </a:lnTo>
                  <a:lnTo>
                    <a:pt x="8061" y="28721"/>
                  </a:lnTo>
                  <a:lnTo>
                    <a:pt x="7916" y="29831"/>
                  </a:lnTo>
                  <a:lnTo>
                    <a:pt x="7916" y="29831"/>
                  </a:lnTo>
                  <a:lnTo>
                    <a:pt x="7337" y="29541"/>
                  </a:lnTo>
                  <a:lnTo>
                    <a:pt x="6661" y="29251"/>
                  </a:lnTo>
                  <a:lnTo>
                    <a:pt x="5889" y="29010"/>
                  </a:lnTo>
                  <a:lnTo>
                    <a:pt x="4972" y="28769"/>
                  </a:lnTo>
                  <a:lnTo>
                    <a:pt x="3041" y="28383"/>
                  </a:lnTo>
                  <a:lnTo>
                    <a:pt x="1062" y="27900"/>
                  </a:lnTo>
                  <a:lnTo>
                    <a:pt x="1062" y="27900"/>
                  </a:lnTo>
                  <a:lnTo>
                    <a:pt x="1641" y="29300"/>
                  </a:lnTo>
                  <a:lnTo>
                    <a:pt x="2172" y="30700"/>
                  </a:lnTo>
                  <a:lnTo>
                    <a:pt x="2172" y="30700"/>
                  </a:lnTo>
                  <a:lnTo>
                    <a:pt x="3186" y="31134"/>
                  </a:lnTo>
                  <a:lnTo>
                    <a:pt x="4199" y="31472"/>
                  </a:lnTo>
                  <a:lnTo>
                    <a:pt x="5068" y="31665"/>
                  </a:lnTo>
                  <a:lnTo>
                    <a:pt x="5503" y="31713"/>
                  </a:lnTo>
                  <a:lnTo>
                    <a:pt x="5937" y="31761"/>
                  </a:lnTo>
                  <a:lnTo>
                    <a:pt x="5937" y="31761"/>
                  </a:lnTo>
                  <a:lnTo>
                    <a:pt x="6516" y="31713"/>
                  </a:lnTo>
                  <a:lnTo>
                    <a:pt x="6999" y="31568"/>
                  </a:lnTo>
                  <a:lnTo>
                    <a:pt x="7240" y="31472"/>
                  </a:lnTo>
                  <a:lnTo>
                    <a:pt x="7433" y="31375"/>
                  </a:lnTo>
                  <a:lnTo>
                    <a:pt x="7627" y="31230"/>
                  </a:lnTo>
                  <a:lnTo>
                    <a:pt x="7771" y="31037"/>
                  </a:lnTo>
                  <a:lnTo>
                    <a:pt x="7771" y="31037"/>
                  </a:lnTo>
                  <a:lnTo>
                    <a:pt x="7771" y="31037"/>
                  </a:lnTo>
                  <a:lnTo>
                    <a:pt x="7771" y="31037"/>
                  </a:lnTo>
                  <a:lnTo>
                    <a:pt x="7578" y="32920"/>
                  </a:lnTo>
                  <a:lnTo>
                    <a:pt x="7530" y="34851"/>
                  </a:lnTo>
                  <a:lnTo>
                    <a:pt x="7530" y="34851"/>
                  </a:lnTo>
                  <a:lnTo>
                    <a:pt x="7578" y="36492"/>
                  </a:lnTo>
                  <a:lnTo>
                    <a:pt x="8013" y="36492"/>
                  </a:lnTo>
                  <a:lnTo>
                    <a:pt x="8013" y="36492"/>
                  </a:lnTo>
                  <a:lnTo>
                    <a:pt x="7964" y="34754"/>
                  </a:lnTo>
                  <a:lnTo>
                    <a:pt x="7964" y="34754"/>
                  </a:lnTo>
                  <a:lnTo>
                    <a:pt x="8013" y="33451"/>
                  </a:lnTo>
                  <a:lnTo>
                    <a:pt x="8109" y="32148"/>
                  </a:lnTo>
                  <a:lnTo>
                    <a:pt x="8206" y="30844"/>
                  </a:lnTo>
                  <a:lnTo>
                    <a:pt x="8399" y="29541"/>
                  </a:lnTo>
                  <a:lnTo>
                    <a:pt x="8399" y="29541"/>
                  </a:lnTo>
                  <a:lnTo>
                    <a:pt x="8544" y="29879"/>
                  </a:lnTo>
                  <a:lnTo>
                    <a:pt x="8785" y="30169"/>
                  </a:lnTo>
                  <a:lnTo>
                    <a:pt x="9075" y="30410"/>
                  </a:lnTo>
                  <a:lnTo>
                    <a:pt x="9412" y="30603"/>
                  </a:lnTo>
                  <a:lnTo>
                    <a:pt x="9847" y="30748"/>
                  </a:lnTo>
                  <a:lnTo>
                    <a:pt x="10330" y="30893"/>
                  </a:lnTo>
                  <a:lnTo>
                    <a:pt x="10861" y="30941"/>
                  </a:lnTo>
                  <a:lnTo>
                    <a:pt x="11440" y="30989"/>
                  </a:lnTo>
                  <a:lnTo>
                    <a:pt x="11440" y="30989"/>
                  </a:lnTo>
                  <a:lnTo>
                    <a:pt x="12405" y="30941"/>
                  </a:lnTo>
                  <a:lnTo>
                    <a:pt x="13467" y="30748"/>
                  </a:lnTo>
                  <a:lnTo>
                    <a:pt x="14577" y="30458"/>
                  </a:lnTo>
                  <a:lnTo>
                    <a:pt x="15736" y="30072"/>
                  </a:lnTo>
                  <a:lnTo>
                    <a:pt x="16894" y="29589"/>
                  </a:lnTo>
                  <a:lnTo>
                    <a:pt x="18053" y="28962"/>
                  </a:lnTo>
                  <a:lnTo>
                    <a:pt x="18632" y="28624"/>
                  </a:lnTo>
                  <a:lnTo>
                    <a:pt x="19163" y="28238"/>
                  </a:lnTo>
                  <a:lnTo>
                    <a:pt x="19694" y="27852"/>
                  </a:lnTo>
                  <a:lnTo>
                    <a:pt x="20225" y="27417"/>
                  </a:lnTo>
                  <a:lnTo>
                    <a:pt x="20225" y="27417"/>
                  </a:lnTo>
                  <a:lnTo>
                    <a:pt x="19694" y="27659"/>
                  </a:lnTo>
                  <a:lnTo>
                    <a:pt x="19066" y="27803"/>
                  </a:lnTo>
                  <a:lnTo>
                    <a:pt x="18439" y="27948"/>
                  </a:lnTo>
                  <a:lnTo>
                    <a:pt x="17763" y="28045"/>
                  </a:lnTo>
                  <a:lnTo>
                    <a:pt x="16267" y="28141"/>
                  </a:lnTo>
                  <a:lnTo>
                    <a:pt x="14722" y="28190"/>
                  </a:lnTo>
                  <a:lnTo>
                    <a:pt x="14722" y="28190"/>
                  </a:lnTo>
                  <a:lnTo>
                    <a:pt x="13419" y="28141"/>
                  </a:lnTo>
                  <a:lnTo>
                    <a:pt x="13419" y="28141"/>
                  </a:lnTo>
                  <a:lnTo>
                    <a:pt x="12164" y="28141"/>
                  </a:lnTo>
                  <a:lnTo>
                    <a:pt x="12164" y="28141"/>
                  </a:lnTo>
                  <a:lnTo>
                    <a:pt x="11102" y="28141"/>
                  </a:lnTo>
                  <a:lnTo>
                    <a:pt x="10136" y="28238"/>
                  </a:lnTo>
                  <a:lnTo>
                    <a:pt x="9268" y="28334"/>
                  </a:lnTo>
                  <a:lnTo>
                    <a:pt x="8881" y="28431"/>
                  </a:lnTo>
                  <a:lnTo>
                    <a:pt x="8544" y="28527"/>
                  </a:lnTo>
                  <a:lnTo>
                    <a:pt x="8544" y="28527"/>
                  </a:lnTo>
                  <a:lnTo>
                    <a:pt x="8544" y="28527"/>
                  </a:lnTo>
                  <a:lnTo>
                    <a:pt x="8544" y="28527"/>
                  </a:lnTo>
                  <a:lnTo>
                    <a:pt x="8785" y="27369"/>
                  </a:lnTo>
                  <a:lnTo>
                    <a:pt x="9075" y="26211"/>
                  </a:lnTo>
                  <a:lnTo>
                    <a:pt x="9364" y="25052"/>
                  </a:lnTo>
                  <a:lnTo>
                    <a:pt x="9654" y="23894"/>
                  </a:lnTo>
                  <a:lnTo>
                    <a:pt x="9654" y="23894"/>
                  </a:lnTo>
                  <a:lnTo>
                    <a:pt x="9799" y="24183"/>
                  </a:lnTo>
                  <a:lnTo>
                    <a:pt x="10040" y="24473"/>
                  </a:lnTo>
                  <a:lnTo>
                    <a:pt x="10330" y="24666"/>
                  </a:lnTo>
                  <a:lnTo>
                    <a:pt x="10667" y="24859"/>
                  </a:lnTo>
                  <a:lnTo>
                    <a:pt x="11054" y="25004"/>
                  </a:lnTo>
                  <a:lnTo>
                    <a:pt x="11536" y="25100"/>
                  </a:lnTo>
                  <a:lnTo>
                    <a:pt x="12019" y="25149"/>
                  </a:lnTo>
                  <a:lnTo>
                    <a:pt x="12598" y="25149"/>
                  </a:lnTo>
                  <a:lnTo>
                    <a:pt x="12598" y="25149"/>
                  </a:lnTo>
                  <a:lnTo>
                    <a:pt x="13419" y="25149"/>
                  </a:lnTo>
                  <a:lnTo>
                    <a:pt x="14336" y="25004"/>
                  </a:lnTo>
                  <a:lnTo>
                    <a:pt x="15301" y="24763"/>
                  </a:lnTo>
                  <a:lnTo>
                    <a:pt x="16315" y="24473"/>
                  </a:lnTo>
                  <a:lnTo>
                    <a:pt x="17280" y="24087"/>
                  </a:lnTo>
                  <a:lnTo>
                    <a:pt x="18294" y="23604"/>
                  </a:lnTo>
                  <a:lnTo>
                    <a:pt x="19211" y="23025"/>
                  </a:lnTo>
                  <a:lnTo>
                    <a:pt x="20128" y="22397"/>
                  </a:lnTo>
                  <a:lnTo>
                    <a:pt x="20128" y="22397"/>
                  </a:lnTo>
                  <a:lnTo>
                    <a:pt x="19790" y="22494"/>
                  </a:lnTo>
                  <a:lnTo>
                    <a:pt x="19404" y="22590"/>
                  </a:lnTo>
                  <a:lnTo>
                    <a:pt x="18632" y="22735"/>
                  </a:lnTo>
                  <a:lnTo>
                    <a:pt x="17715" y="22832"/>
                  </a:lnTo>
                  <a:lnTo>
                    <a:pt x="16798" y="22880"/>
                  </a:lnTo>
                  <a:lnTo>
                    <a:pt x="16798" y="22880"/>
                  </a:lnTo>
                  <a:lnTo>
                    <a:pt x="15494" y="22832"/>
                  </a:lnTo>
                  <a:lnTo>
                    <a:pt x="14191" y="22784"/>
                  </a:lnTo>
                  <a:lnTo>
                    <a:pt x="14191" y="22784"/>
                  </a:lnTo>
                  <a:lnTo>
                    <a:pt x="12936" y="22687"/>
                  </a:lnTo>
                  <a:lnTo>
                    <a:pt x="11778" y="22687"/>
                  </a:lnTo>
                  <a:lnTo>
                    <a:pt x="11778" y="22687"/>
                  </a:lnTo>
                  <a:lnTo>
                    <a:pt x="10812" y="22687"/>
                  </a:lnTo>
                  <a:lnTo>
                    <a:pt x="10378" y="22784"/>
                  </a:lnTo>
                  <a:lnTo>
                    <a:pt x="9992" y="22832"/>
                  </a:lnTo>
                  <a:lnTo>
                    <a:pt x="9992" y="22832"/>
                  </a:lnTo>
                  <a:lnTo>
                    <a:pt x="9992" y="22832"/>
                  </a:lnTo>
                  <a:lnTo>
                    <a:pt x="9992" y="22832"/>
                  </a:lnTo>
                  <a:lnTo>
                    <a:pt x="10764" y="20611"/>
                  </a:lnTo>
                  <a:lnTo>
                    <a:pt x="11633" y="18488"/>
                  </a:lnTo>
                  <a:lnTo>
                    <a:pt x="11633" y="18488"/>
                  </a:lnTo>
                  <a:lnTo>
                    <a:pt x="11778" y="18826"/>
                  </a:lnTo>
                  <a:lnTo>
                    <a:pt x="11971" y="19115"/>
                  </a:lnTo>
                  <a:lnTo>
                    <a:pt x="12260" y="19308"/>
                  </a:lnTo>
                  <a:lnTo>
                    <a:pt x="12598" y="19501"/>
                  </a:lnTo>
                  <a:lnTo>
                    <a:pt x="12984" y="19646"/>
                  </a:lnTo>
                  <a:lnTo>
                    <a:pt x="13467" y="19791"/>
                  </a:lnTo>
                  <a:lnTo>
                    <a:pt x="13998" y="19839"/>
                  </a:lnTo>
                  <a:lnTo>
                    <a:pt x="14529" y="19839"/>
                  </a:lnTo>
                  <a:lnTo>
                    <a:pt x="14529" y="19839"/>
                  </a:lnTo>
                  <a:lnTo>
                    <a:pt x="15349" y="19791"/>
                  </a:lnTo>
                  <a:lnTo>
                    <a:pt x="16218" y="19694"/>
                  </a:lnTo>
                  <a:lnTo>
                    <a:pt x="17135" y="19501"/>
                  </a:lnTo>
                  <a:lnTo>
                    <a:pt x="18053" y="19212"/>
                  </a:lnTo>
                  <a:lnTo>
                    <a:pt x="19018" y="18874"/>
                  </a:lnTo>
                  <a:lnTo>
                    <a:pt x="19935" y="18439"/>
                  </a:lnTo>
                  <a:lnTo>
                    <a:pt x="20852" y="17908"/>
                  </a:lnTo>
                  <a:lnTo>
                    <a:pt x="21721" y="17281"/>
                  </a:lnTo>
                  <a:lnTo>
                    <a:pt x="21721" y="17281"/>
                  </a:lnTo>
                  <a:lnTo>
                    <a:pt x="21093" y="17474"/>
                  </a:lnTo>
                  <a:lnTo>
                    <a:pt x="20369" y="17619"/>
                  </a:lnTo>
                  <a:lnTo>
                    <a:pt x="19645" y="17667"/>
                  </a:lnTo>
                  <a:lnTo>
                    <a:pt x="18825" y="17715"/>
                  </a:lnTo>
                  <a:lnTo>
                    <a:pt x="18825" y="17715"/>
                  </a:lnTo>
                  <a:lnTo>
                    <a:pt x="17425" y="17667"/>
                  </a:lnTo>
                  <a:lnTo>
                    <a:pt x="16025" y="17571"/>
                  </a:lnTo>
                  <a:lnTo>
                    <a:pt x="16025" y="17571"/>
                  </a:lnTo>
                  <a:lnTo>
                    <a:pt x="14674" y="17474"/>
                  </a:lnTo>
                  <a:lnTo>
                    <a:pt x="13467" y="17426"/>
                  </a:lnTo>
                  <a:lnTo>
                    <a:pt x="13467" y="17426"/>
                  </a:lnTo>
                  <a:lnTo>
                    <a:pt x="12695" y="17474"/>
                  </a:lnTo>
                  <a:lnTo>
                    <a:pt x="12019" y="17571"/>
                  </a:lnTo>
                  <a:lnTo>
                    <a:pt x="12019" y="17571"/>
                  </a:lnTo>
                  <a:lnTo>
                    <a:pt x="12019" y="17571"/>
                  </a:lnTo>
                  <a:lnTo>
                    <a:pt x="12019" y="17571"/>
                  </a:lnTo>
                  <a:lnTo>
                    <a:pt x="12888" y="15736"/>
                  </a:lnTo>
                  <a:lnTo>
                    <a:pt x="13757" y="14047"/>
                  </a:lnTo>
                  <a:lnTo>
                    <a:pt x="13757" y="14047"/>
                  </a:lnTo>
                  <a:lnTo>
                    <a:pt x="13853" y="14385"/>
                  </a:lnTo>
                  <a:lnTo>
                    <a:pt x="13998" y="14626"/>
                  </a:lnTo>
                  <a:lnTo>
                    <a:pt x="14288" y="14868"/>
                  </a:lnTo>
                  <a:lnTo>
                    <a:pt x="14577" y="15109"/>
                  </a:lnTo>
                  <a:lnTo>
                    <a:pt x="14963" y="15254"/>
                  </a:lnTo>
                  <a:lnTo>
                    <a:pt x="15398" y="15350"/>
                  </a:lnTo>
                  <a:lnTo>
                    <a:pt x="15880" y="15398"/>
                  </a:lnTo>
                  <a:lnTo>
                    <a:pt x="16460" y="15447"/>
                  </a:lnTo>
                  <a:lnTo>
                    <a:pt x="16460" y="15447"/>
                  </a:lnTo>
                  <a:lnTo>
                    <a:pt x="17232" y="15398"/>
                  </a:lnTo>
                  <a:lnTo>
                    <a:pt x="18053" y="15302"/>
                  </a:lnTo>
                  <a:lnTo>
                    <a:pt x="18921" y="15109"/>
                  </a:lnTo>
                  <a:lnTo>
                    <a:pt x="19838" y="14819"/>
                  </a:lnTo>
                  <a:lnTo>
                    <a:pt x="20707" y="14433"/>
                  </a:lnTo>
                  <a:lnTo>
                    <a:pt x="21624" y="13999"/>
                  </a:lnTo>
                  <a:lnTo>
                    <a:pt x="22493" y="13468"/>
                  </a:lnTo>
                  <a:lnTo>
                    <a:pt x="23314" y="12889"/>
                  </a:lnTo>
                  <a:lnTo>
                    <a:pt x="23314" y="12889"/>
                  </a:lnTo>
                  <a:lnTo>
                    <a:pt x="23024" y="12985"/>
                  </a:lnTo>
                  <a:lnTo>
                    <a:pt x="22686" y="13082"/>
                  </a:lnTo>
                  <a:lnTo>
                    <a:pt x="21914" y="13226"/>
                  </a:lnTo>
                  <a:lnTo>
                    <a:pt x="21093" y="13323"/>
                  </a:lnTo>
                  <a:lnTo>
                    <a:pt x="20225" y="13323"/>
                  </a:lnTo>
                  <a:lnTo>
                    <a:pt x="20225" y="13323"/>
                  </a:lnTo>
                  <a:lnTo>
                    <a:pt x="19066" y="13323"/>
                  </a:lnTo>
                  <a:lnTo>
                    <a:pt x="17956" y="13275"/>
                  </a:lnTo>
                  <a:lnTo>
                    <a:pt x="17956" y="13275"/>
                  </a:lnTo>
                  <a:lnTo>
                    <a:pt x="16846" y="13178"/>
                  </a:lnTo>
                  <a:lnTo>
                    <a:pt x="15832" y="13178"/>
                  </a:lnTo>
                  <a:lnTo>
                    <a:pt x="15832" y="13178"/>
                  </a:lnTo>
                  <a:lnTo>
                    <a:pt x="14915" y="13226"/>
                  </a:lnTo>
                  <a:lnTo>
                    <a:pt x="14529" y="13275"/>
                  </a:lnTo>
                  <a:lnTo>
                    <a:pt x="14143" y="13323"/>
                  </a:lnTo>
                  <a:lnTo>
                    <a:pt x="14143" y="13323"/>
                  </a:lnTo>
                  <a:lnTo>
                    <a:pt x="14143" y="13323"/>
                  </a:lnTo>
                  <a:lnTo>
                    <a:pt x="14143" y="13323"/>
                  </a:lnTo>
                  <a:lnTo>
                    <a:pt x="14915" y="11971"/>
                  </a:lnTo>
                  <a:lnTo>
                    <a:pt x="15687" y="10620"/>
                  </a:lnTo>
                  <a:lnTo>
                    <a:pt x="15687" y="10620"/>
                  </a:lnTo>
                  <a:lnTo>
                    <a:pt x="15784" y="10910"/>
                  </a:lnTo>
                  <a:lnTo>
                    <a:pt x="15880" y="11151"/>
                  </a:lnTo>
                  <a:lnTo>
                    <a:pt x="16122" y="11344"/>
                  </a:lnTo>
                  <a:lnTo>
                    <a:pt x="16363" y="11537"/>
                  </a:lnTo>
                  <a:lnTo>
                    <a:pt x="16653" y="11634"/>
                  </a:lnTo>
                  <a:lnTo>
                    <a:pt x="16991" y="11730"/>
                  </a:lnTo>
                  <a:lnTo>
                    <a:pt x="17377" y="11778"/>
                  </a:lnTo>
                  <a:lnTo>
                    <a:pt x="17811" y="11827"/>
                  </a:lnTo>
                  <a:lnTo>
                    <a:pt x="17811" y="11827"/>
                  </a:lnTo>
                  <a:lnTo>
                    <a:pt x="18535" y="11778"/>
                  </a:lnTo>
                  <a:lnTo>
                    <a:pt x="19259" y="11634"/>
                  </a:lnTo>
                  <a:lnTo>
                    <a:pt x="20080" y="11440"/>
                  </a:lnTo>
                  <a:lnTo>
                    <a:pt x="20900" y="11151"/>
                  </a:lnTo>
                  <a:lnTo>
                    <a:pt x="21721" y="10765"/>
                  </a:lnTo>
                  <a:lnTo>
                    <a:pt x="22542" y="10330"/>
                  </a:lnTo>
                  <a:lnTo>
                    <a:pt x="23362" y="9799"/>
                  </a:lnTo>
                  <a:lnTo>
                    <a:pt x="24134" y="9172"/>
                  </a:lnTo>
                  <a:lnTo>
                    <a:pt x="24134" y="9172"/>
                  </a:lnTo>
                  <a:lnTo>
                    <a:pt x="23700" y="9365"/>
                  </a:lnTo>
                  <a:lnTo>
                    <a:pt x="23266" y="9461"/>
                  </a:lnTo>
                  <a:lnTo>
                    <a:pt x="22783" y="9558"/>
                  </a:lnTo>
                  <a:lnTo>
                    <a:pt x="22252" y="9655"/>
                  </a:lnTo>
                  <a:lnTo>
                    <a:pt x="21190" y="9751"/>
                  </a:lnTo>
                  <a:lnTo>
                    <a:pt x="20032" y="9799"/>
                  </a:lnTo>
                  <a:lnTo>
                    <a:pt x="17811" y="9799"/>
                  </a:lnTo>
                  <a:lnTo>
                    <a:pt x="16846" y="9896"/>
                  </a:lnTo>
                  <a:lnTo>
                    <a:pt x="16460" y="9944"/>
                  </a:lnTo>
                  <a:lnTo>
                    <a:pt x="16074" y="10041"/>
                  </a:lnTo>
                  <a:lnTo>
                    <a:pt x="16074" y="10041"/>
                  </a:lnTo>
                  <a:lnTo>
                    <a:pt x="16074" y="10041"/>
                  </a:lnTo>
                  <a:lnTo>
                    <a:pt x="16074" y="10041"/>
                  </a:lnTo>
                  <a:lnTo>
                    <a:pt x="17522" y="7820"/>
                  </a:lnTo>
                  <a:lnTo>
                    <a:pt x="17522" y="7820"/>
                  </a:lnTo>
                  <a:lnTo>
                    <a:pt x="17570" y="8013"/>
                  </a:lnTo>
                  <a:lnTo>
                    <a:pt x="17715" y="8158"/>
                  </a:lnTo>
                  <a:lnTo>
                    <a:pt x="17859" y="8255"/>
                  </a:lnTo>
                  <a:lnTo>
                    <a:pt x="18004" y="8351"/>
                  </a:lnTo>
                  <a:lnTo>
                    <a:pt x="18439" y="8496"/>
                  </a:lnTo>
                  <a:lnTo>
                    <a:pt x="18970" y="8544"/>
                  </a:lnTo>
                  <a:lnTo>
                    <a:pt x="18970" y="8544"/>
                  </a:lnTo>
                  <a:lnTo>
                    <a:pt x="19501" y="8496"/>
                  </a:lnTo>
                  <a:lnTo>
                    <a:pt x="20128" y="8400"/>
                  </a:lnTo>
                  <a:lnTo>
                    <a:pt x="20756" y="8207"/>
                  </a:lnTo>
                  <a:lnTo>
                    <a:pt x="21431" y="7917"/>
                  </a:lnTo>
                  <a:lnTo>
                    <a:pt x="22107" y="7579"/>
                  </a:lnTo>
                  <a:lnTo>
                    <a:pt x="22783" y="7193"/>
                  </a:lnTo>
                  <a:lnTo>
                    <a:pt x="23410" y="6710"/>
                  </a:lnTo>
                  <a:lnTo>
                    <a:pt x="23990" y="6179"/>
                  </a:lnTo>
                  <a:lnTo>
                    <a:pt x="23990" y="6179"/>
                  </a:lnTo>
                  <a:lnTo>
                    <a:pt x="23700" y="6324"/>
                  </a:lnTo>
                  <a:lnTo>
                    <a:pt x="23410" y="6469"/>
                  </a:lnTo>
                  <a:lnTo>
                    <a:pt x="22686" y="6614"/>
                  </a:lnTo>
                  <a:lnTo>
                    <a:pt x="21866" y="6758"/>
                  </a:lnTo>
                  <a:lnTo>
                    <a:pt x="21045" y="6807"/>
                  </a:lnTo>
                  <a:lnTo>
                    <a:pt x="19404" y="6952"/>
                  </a:lnTo>
                  <a:lnTo>
                    <a:pt x="18632" y="7000"/>
                  </a:lnTo>
                  <a:lnTo>
                    <a:pt x="18004" y="7145"/>
                  </a:lnTo>
                  <a:lnTo>
                    <a:pt x="18004" y="7145"/>
                  </a:lnTo>
                  <a:lnTo>
                    <a:pt x="18004" y="7145"/>
                  </a:lnTo>
                  <a:lnTo>
                    <a:pt x="18004" y="7145"/>
                  </a:lnTo>
                  <a:lnTo>
                    <a:pt x="19163" y="5552"/>
                  </a:lnTo>
                  <a:lnTo>
                    <a:pt x="20176" y="4200"/>
                  </a:lnTo>
                  <a:lnTo>
                    <a:pt x="20176" y="4200"/>
                  </a:lnTo>
                  <a:lnTo>
                    <a:pt x="20418" y="4249"/>
                  </a:lnTo>
                  <a:lnTo>
                    <a:pt x="20659" y="4249"/>
                  </a:lnTo>
                  <a:lnTo>
                    <a:pt x="20659" y="4249"/>
                  </a:lnTo>
                  <a:lnTo>
                    <a:pt x="21142" y="4200"/>
                  </a:lnTo>
                  <a:lnTo>
                    <a:pt x="21673" y="4007"/>
                  </a:lnTo>
                  <a:lnTo>
                    <a:pt x="22252" y="3718"/>
                  </a:lnTo>
                  <a:lnTo>
                    <a:pt x="22879" y="3331"/>
                  </a:lnTo>
                  <a:lnTo>
                    <a:pt x="23459" y="2849"/>
                  </a:lnTo>
                  <a:lnTo>
                    <a:pt x="24038" y="2269"/>
                  </a:lnTo>
                  <a:lnTo>
                    <a:pt x="24569" y="1642"/>
                  </a:lnTo>
                  <a:lnTo>
                    <a:pt x="25003" y="918"/>
                  </a:lnTo>
                  <a:lnTo>
                    <a:pt x="25003" y="918"/>
                  </a:lnTo>
                  <a:lnTo>
                    <a:pt x="24762" y="1111"/>
                  </a:lnTo>
                  <a:lnTo>
                    <a:pt x="24472" y="1352"/>
                  </a:lnTo>
                  <a:lnTo>
                    <a:pt x="23796" y="1690"/>
                  </a:lnTo>
                  <a:lnTo>
                    <a:pt x="23024" y="2028"/>
                  </a:lnTo>
                  <a:lnTo>
                    <a:pt x="22204" y="2318"/>
                  </a:lnTo>
                  <a:lnTo>
                    <a:pt x="21431" y="2607"/>
                  </a:lnTo>
                  <a:lnTo>
                    <a:pt x="20707" y="2897"/>
                  </a:lnTo>
                  <a:lnTo>
                    <a:pt x="20128" y="3187"/>
                  </a:lnTo>
                  <a:lnTo>
                    <a:pt x="19887" y="3331"/>
                  </a:lnTo>
                  <a:lnTo>
                    <a:pt x="19694" y="3524"/>
                  </a:lnTo>
                  <a:lnTo>
                    <a:pt x="19694" y="3524"/>
                  </a:lnTo>
                  <a:lnTo>
                    <a:pt x="19742" y="3718"/>
                  </a:lnTo>
                  <a:lnTo>
                    <a:pt x="19838" y="3862"/>
                  </a:lnTo>
                  <a:lnTo>
                    <a:pt x="19838" y="3862"/>
                  </a:lnTo>
                  <a:lnTo>
                    <a:pt x="19838" y="3862"/>
                  </a:lnTo>
                  <a:lnTo>
                    <a:pt x="19838" y="3862"/>
                  </a:lnTo>
                  <a:lnTo>
                    <a:pt x="18873" y="5214"/>
                  </a:lnTo>
                  <a:lnTo>
                    <a:pt x="18873" y="5214"/>
                  </a:lnTo>
                  <a:lnTo>
                    <a:pt x="18680" y="4683"/>
                  </a:lnTo>
                  <a:lnTo>
                    <a:pt x="18390" y="4055"/>
                  </a:lnTo>
                  <a:lnTo>
                    <a:pt x="17618" y="2704"/>
                  </a:lnTo>
                  <a:lnTo>
                    <a:pt x="17232" y="2028"/>
                  </a:lnTo>
                  <a:lnTo>
                    <a:pt x="16894" y="1304"/>
                  </a:lnTo>
                  <a:lnTo>
                    <a:pt x="16653" y="628"/>
                  </a:lnTo>
                  <a:lnTo>
                    <a:pt x="16556" y="290"/>
                  </a:lnTo>
                  <a:lnTo>
                    <a:pt x="165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8"/>
            <p:cNvSpPr/>
            <p:nvPr/>
          </p:nvSpPr>
          <p:spPr>
            <a:xfrm>
              <a:off x="1169700" y="3867500"/>
              <a:ext cx="120700" cy="105000"/>
            </a:xfrm>
            <a:custGeom>
              <a:rect b="b" l="l" r="r" t="t"/>
              <a:pathLst>
                <a:path extrusionOk="0" h="4200" w="4828">
                  <a:moveTo>
                    <a:pt x="0" y="1"/>
                  </a:moveTo>
                  <a:lnTo>
                    <a:pt x="531" y="676"/>
                  </a:lnTo>
                  <a:lnTo>
                    <a:pt x="1062" y="1304"/>
                  </a:lnTo>
                  <a:lnTo>
                    <a:pt x="1641" y="1883"/>
                  </a:lnTo>
                  <a:lnTo>
                    <a:pt x="2269" y="2414"/>
                  </a:lnTo>
                  <a:lnTo>
                    <a:pt x="2896" y="2945"/>
                  </a:lnTo>
                  <a:lnTo>
                    <a:pt x="3524" y="3428"/>
                  </a:lnTo>
                  <a:lnTo>
                    <a:pt x="4200" y="3814"/>
                  </a:lnTo>
                  <a:lnTo>
                    <a:pt x="4827" y="4200"/>
                  </a:lnTo>
                  <a:lnTo>
                    <a:pt x="4296" y="2897"/>
                  </a:lnTo>
                  <a:lnTo>
                    <a:pt x="3717" y="1593"/>
                  </a:lnTo>
                  <a:lnTo>
                    <a:pt x="2655" y="1256"/>
                  </a:lnTo>
                  <a:lnTo>
                    <a:pt x="1641" y="918"/>
                  </a:lnTo>
                  <a:lnTo>
                    <a:pt x="1159" y="676"/>
                  </a:lnTo>
                  <a:lnTo>
                    <a:pt x="724" y="483"/>
                  </a:lnTo>
                  <a:lnTo>
                    <a:pt x="338" y="242"/>
                  </a:lnTo>
                  <a:lnTo>
                    <a:pt x="0"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8"/>
            <p:cNvSpPr/>
            <p:nvPr/>
          </p:nvSpPr>
          <p:spPr>
            <a:xfrm>
              <a:off x="1169700" y="3867500"/>
              <a:ext cx="120700" cy="105000"/>
            </a:xfrm>
            <a:custGeom>
              <a:rect b="b" l="l" r="r" t="t"/>
              <a:pathLst>
                <a:path extrusionOk="0" fill="none" h="4200" w="4828">
                  <a:moveTo>
                    <a:pt x="0" y="1"/>
                  </a:moveTo>
                  <a:lnTo>
                    <a:pt x="0" y="1"/>
                  </a:lnTo>
                  <a:lnTo>
                    <a:pt x="531" y="676"/>
                  </a:lnTo>
                  <a:lnTo>
                    <a:pt x="1062" y="1304"/>
                  </a:lnTo>
                  <a:lnTo>
                    <a:pt x="1641" y="1883"/>
                  </a:lnTo>
                  <a:lnTo>
                    <a:pt x="2269" y="2414"/>
                  </a:lnTo>
                  <a:lnTo>
                    <a:pt x="2896" y="2945"/>
                  </a:lnTo>
                  <a:lnTo>
                    <a:pt x="3524" y="3428"/>
                  </a:lnTo>
                  <a:lnTo>
                    <a:pt x="4200" y="3814"/>
                  </a:lnTo>
                  <a:lnTo>
                    <a:pt x="4827" y="4200"/>
                  </a:lnTo>
                  <a:lnTo>
                    <a:pt x="4827" y="4200"/>
                  </a:lnTo>
                  <a:lnTo>
                    <a:pt x="4296" y="2897"/>
                  </a:lnTo>
                  <a:lnTo>
                    <a:pt x="3717" y="1593"/>
                  </a:lnTo>
                  <a:lnTo>
                    <a:pt x="3717" y="1593"/>
                  </a:lnTo>
                  <a:lnTo>
                    <a:pt x="2655" y="1256"/>
                  </a:lnTo>
                  <a:lnTo>
                    <a:pt x="1641" y="918"/>
                  </a:lnTo>
                  <a:lnTo>
                    <a:pt x="1159" y="676"/>
                  </a:lnTo>
                  <a:lnTo>
                    <a:pt x="724" y="483"/>
                  </a:lnTo>
                  <a:lnTo>
                    <a:pt x="338" y="242"/>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8"/>
            <p:cNvSpPr/>
            <p:nvPr/>
          </p:nvSpPr>
          <p:spPr>
            <a:xfrm>
              <a:off x="965750" y="3506700"/>
              <a:ext cx="381350" cy="756625"/>
            </a:xfrm>
            <a:custGeom>
              <a:rect b="b" l="l" r="r" t="t"/>
              <a:pathLst>
                <a:path extrusionOk="0" h="30265" w="15254">
                  <a:moveTo>
                    <a:pt x="242" y="0"/>
                  </a:moveTo>
                  <a:lnTo>
                    <a:pt x="1" y="290"/>
                  </a:lnTo>
                  <a:lnTo>
                    <a:pt x="966" y="1207"/>
                  </a:lnTo>
                  <a:lnTo>
                    <a:pt x="2028" y="2269"/>
                  </a:lnTo>
                  <a:lnTo>
                    <a:pt x="3187" y="3476"/>
                  </a:lnTo>
                  <a:lnTo>
                    <a:pt x="4442" y="4827"/>
                  </a:lnTo>
                  <a:lnTo>
                    <a:pt x="5745" y="6372"/>
                  </a:lnTo>
                  <a:lnTo>
                    <a:pt x="7000" y="8013"/>
                  </a:lnTo>
                  <a:lnTo>
                    <a:pt x="8303" y="9751"/>
                  </a:lnTo>
                  <a:lnTo>
                    <a:pt x="9510" y="11633"/>
                  </a:lnTo>
                  <a:lnTo>
                    <a:pt x="10137" y="12647"/>
                  </a:lnTo>
                  <a:lnTo>
                    <a:pt x="10717" y="13660"/>
                  </a:lnTo>
                  <a:lnTo>
                    <a:pt x="11248" y="14674"/>
                  </a:lnTo>
                  <a:lnTo>
                    <a:pt x="11778" y="15784"/>
                  </a:lnTo>
                  <a:lnTo>
                    <a:pt x="12261" y="16846"/>
                  </a:lnTo>
                  <a:lnTo>
                    <a:pt x="12744" y="17956"/>
                  </a:lnTo>
                  <a:lnTo>
                    <a:pt x="13178" y="19115"/>
                  </a:lnTo>
                  <a:lnTo>
                    <a:pt x="13564" y="20273"/>
                  </a:lnTo>
                  <a:lnTo>
                    <a:pt x="13902" y="21431"/>
                  </a:lnTo>
                  <a:lnTo>
                    <a:pt x="14192" y="22638"/>
                  </a:lnTo>
                  <a:lnTo>
                    <a:pt x="14433" y="23893"/>
                  </a:lnTo>
                  <a:lnTo>
                    <a:pt x="14626" y="25100"/>
                  </a:lnTo>
                  <a:lnTo>
                    <a:pt x="14771" y="26355"/>
                  </a:lnTo>
                  <a:lnTo>
                    <a:pt x="14868" y="27658"/>
                  </a:lnTo>
                  <a:lnTo>
                    <a:pt x="14868" y="28961"/>
                  </a:lnTo>
                  <a:lnTo>
                    <a:pt x="14819" y="30265"/>
                  </a:lnTo>
                  <a:lnTo>
                    <a:pt x="15206" y="30265"/>
                  </a:lnTo>
                  <a:lnTo>
                    <a:pt x="15254" y="28961"/>
                  </a:lnTo>
                  <a:lnTo>
                    <a:pt x="15254" y="27658"/>
                  </a:lnTo>
                  <a:lnTo>
                    <a:pt x="15157" y="26355"/>
                  </a:lnTo>
                  <a:lnTo>
                    <a:pt x="15061" y="25100"/>
                  </a:lnTo>
                  <a:lnTo>
                    <a:pt x="14868" y="23845"/>
                  </a:lnTo>
                  <a:lnTo>
                    <a:pt x="14578" y="22590"/>
                  </a:lnTo>
                  <a:lnTo>
                    <a:pt x="14288" y="21383"/>
                  </a:lnTo>
                  <a:lnTo>
                    <a:pt x="13951" y="20177"/>
                  </a:lnTo>
                  <a:lnTo>
                    <a:pt x="13564" y="19018"/>
                  </a:lnTo>
                  <a:lnTo>
                    <a:pt x="13130" y="17860"/>
                  </a:lnTo>
                  <a:lnTo>
                    <a:pt x="12647" y="16749"/>
                  </a:lnTo>
                  <a:lnTo>
                    <a:pt x="12165" y="15639"/>
                  </a:lnTo>
                  <a:lnTo>
                    <a:pt x="11634" y="14577"/>
                  </a:lnTo>
                  <a:lnTo>
                    <a:pt x="11054" y="13515"/>
                  </a:lnTo>
                  <a:lnTo>
                    <a:pt x="10475" y="12502"/>
                  </a:lnTo>
                  <a:lnTo>
                    <a:pt x="9896" y="11488"/>
                  </a:lnTo>
                  <a:lnTo>
                    <a:pt x="8641" y="9557"/>
                  </a:lnTo>
                  <a:lnTo>
                    <a:pt x="7338" y="7772"/>
                  </a:lnTo>
                  <a:lnTo>
                    <a:pt x="6035" y="6130"/>
                  </a:lnTo>
                  <a:lnTo>
                    <a:pt x="4780" y="4586"/>
                  </a:lnTo>
                  <a:lnTo>
                    <a:pt x="3525" y="3234"/>
                  </a:lnTo>
                  <a:lnTo>
                    <a:pt x="2318" y="1979"/>
                  </a:lnTo>
                  <a:lnTo>
                    <a:pt x="1208" y="917"/>
                  </a:lnTo>
                  <a:lnTo>
                    <a:pt x="24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8"/>
            <p:cNvSpPr/>
            <p:nvPr/>
          </p:nvSpPr>
          <p:spPr>
            <a:xfrm>
              <a:off x="965750" y="3506700"/>
              <a:ext cx="381350" cy="756625"/>
            </a:xfrm>
            <a:custGeom>
              <a:rect b="b" l="l" r="r" t="t"/>
              <a:pathLst>
                <a:path extrusionOk="0" fill="none" h="30265" w="15254">
                  <a:moveTo>
                    <a:pt x="15206" y="30265"/>
                  </a:moveTo>
                  <a:lnTo>
                    <a:pt x="14819" y="30265"/>
                  </a:lnTo>
                  <a:lnTo>
                    <a:pt x="14819" y="30265"/>
                  </a:lnTo>
                  <a:lnTo>
                    <a:pt x="14868" y="28961"/>
                  </a:lnTo>
                  <a:lnTo>
                    <a:pt x="14868" y="27658"/>
                  </a:lnTo>
                  <a:lnTo>
                    <a:pt x="14771" y="26355"/>
                  </a:lnTo>
                  <a:lnTo>
                    <a:pt x="14626" y="25100"/>
                  </a:lnTo>
                  <a:lnTo>
                    <a:pt x="14433" y="23893"/>
                  </a:lnTo>
                  <a:lnTo>
                    <a:pt x="14192" y="22638"/>
                  </a:lnTo>
                  <a:lnTo>
                    <a:pt x="13902" y="21431"/>
                  </a:lnTo>
                  <a:lnTo>
                    <a:pt x="13564" y="20273"/>
                  </a:lnTo>
                  <a:lnTo>
                    <a:pt x="13178" y="19115"/>
                  </a:lnTo>
                  <a:lnTo>
                    <a:pt x="12744" y="17956"/>
                  </a:lnTo>
                  <a:lnTo>
                    <a:pt x="12261" y="16846"/>
                  </a:lnTo>
                  <a:lnTo>
                    <a:pt x="11778" y="15784"/>
                  </a:lnTo>
                  <a:lnTo>
                    <a:pt x="11248" y="14674"/>
                  </a:lnTo>
                  <a:lnTo>
                    <a:pt x="10717" y="13660"/>
                  </a:lnTo>
                  <a:lnTo>
                    <a:pt x="10137" y="12647"/>
                  </a:lnTo>
                  <a:lnTo>
                    <a:pt x="9510" y="11633"/>
                  </a:lnTo>
                  <a:lnTo>
                    <a:pt x="8303" y="9751"/>
                  </a:lnTo>
                  <a:lnTo>
                    <a:pt x="7000" y="8013"/>
                  </a:lnTo>
                  <a:lnTo>
                    <a:pt x="5745" y="6372"/>
                  </a:lnTo>
                  <a:lnTo>
                    <a:pt x="4442" y="4827"/>
                  </a:lnTo>
                  <a:lnTo>
                    <a:pt x="3187" y="3476"/>
                  </a:lnTo>
                  <a:lnTo>
                    <a:pt x="2028" y="2269"/>
                  </a:lnTo>
                  <a:lnTo>
                    <a:pt x="966" y="1207"/>
                  </a:lnTo>
                  <a:lnTo>
                    <a:pt x="1" y="290"/>
                  </a:lnTo>
                  <a:lnTo>
                    <a:pt x="242" y="0"/>
                  </a:lnTo>
                  <a:lnTo>
                    <a:pt x="242" y="0"/>
                  </a:lnTo>
                  <a:lnTo>
                    <a:pt x="1208" y="917"/>
                  </a:lnTo>
                  <a:lnTo>
                    <a:pt x="2318" y="1979"/>
                  </a:lnTo>
                  <a:lnTo>
                    <a:pt x="3525" y="3234"/>
                  </a:lnTo>
                  <a:lnTo>
                    <a:pt x="4780" y="4586"/>
                  </a:lnTo>
                  <a:lnTo>
                    <a:pt x="6035" y="6130"/>
                  </a:lnTo>
                  <a:lnTo>
                    <a:pt x="7338" y="7772"/>
                  </a:lnTo>
                  <a:lnTo>
                    <a:pt x="8641" y="9557"/>
                  </a:lnTo>
                  <a:lnTo>
                    <a:pt x="9896" y="11488"/>
                  </a:lnTo>
                  <a:lnTo>
                    <a:pt x="10475" y="12502"/>
                  </a:lnTo>
                  <a:lnTo>
                    <a:pt x="11054" y="13515"/>
                  </a:lnTo>
                  <a:lnTo>
                    <a:pt x="11634" y="14577"/>
                  </a:lnTo>
                  <a:lnTo>
                    <a:pt x="12165" y="15639"/>
                  </a:lnTo>
                  <a:lnTo>
                    <a:pt x="12647" y="16749"/>
                  </a:lnTo>
                  <a:lnTo>
                    <a:pt x="13130" y="17860"/>
                  </a:lnTo>
                  <a:lnTo>
                    <a:pt x="13564" y="19018"/>
                  </a:lnTo>
                  <a:lnTo>
                    <a:pt x="13951" y="20177"/>
                  </a:lnTo>
                  <a:lnTo>
                    <a:pt x="14288" y="21383"/>
                  </a:lnTo>
                  <a:lnTo>
                    <a:pt x="14578" y="22590"/>
                  </a:lnTo>
                  <a:lnTo>
                    <a:pt x="14868" y="23845"/>
                  </a:lnTo>
                  <a:lnTo>
                    <a:pt x="15061" y="25100"/>
                  </a:lnTo>
                  <a:lnTo>
                    <a:pt x="15157" y="26355"/>
                  </a:lnTo>
                  <a:lnTo>
                    <a:pt x="15254" y="27658"/>
                  </a:lnTo>
                  <a:lnTo>
                    <a:pt x="15254" y="28961"/>
                  </a:lnTo>
                  <a:lnTo>
                    <a:pt x="15206" y="3026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8"/>
            <p:cNvSpPr/>
            <p:nvPr/>
          </p:nvSpPr>
          <p:spPr>
            <a:xfrm>
              <a:off x="1064700" y="3477725"/>
              <a:ext cx="51925" cy="133975"/>
            </a:xfrm>
            <a:custGeom>
              <a:rect b="b" l="l" r="r" t="t"/>
              <a:pathLst>
                <a:path extrusionOk="0" h="5359" w="2077">
                  <a:moveTo>
                    <a:pt x="1835" y="1"/>
                  </a:moveTo>
                  <a:lnTo>
                    <a:pt x="1835" y="291"/>
                  </a:lnTo>
                  <a:lnTo>
                    <a:pt x="1787" y="628"/>
                  </a:lnTo>
                  <a:lnTo>
                    <a:pt x="1546" y="1304"/>
                  </a:lnTo>
                  <a:lnTo>
                    <a:pt x="1256" y="2028"/>
                  </a:lnTo>
                  <a:lnTo>
                    <a:pt x="918" y="2752"/>
                  </a:lnTo>
                  <a:lnTo>
                    <a:pt x="291" y="4104"/>
                  </a:lnTo>
                  <a:lnTo>
                    <a:pt x="49" y="4683"/>
                  </a:lnTo>
                  <a:lnTo>
                    <a:pt x="1" y="4924"/>
                  </a:lnTo>
                  <a:lnTo>
                    <a:pt x="1" y="5166"/>
                  </a:lnTo>
                  <a:lnTo>
                    <a:pt x="242" y="5310"/>
                  </a:lnTo>
                  <a:lnTo>
                    <a:pt x="484" y="5359"/>
                  </a:lnTo>
                  <a:lnTo>
                    <a:pt x="725" y="5310"/>
                  </a:lnTo>
                  <a:lnTo>
                    <a:pt x="966" y="5214"/>
                  </a:lnTo>
                  <a:lnTo>
                    <a:pt x="1159" y="5021"/>
                  </a:lnTo>
                  <a:lnTo>
                    <a:pt x="1353" y="4731"/>
                  </a:lnTo>
                  <a:lnTo>
                    <a:pt x="1546" y="4442"/>
                  </a:lnTo>
                  <a:lnTo>
                    <a:pt x="1739" y="4055"/>
                  </a:lnTo>
                  <a:lnTo>
                    <a:pt x="1835" y="3621"/>
                  </a:lnTo>
                  <a:lnTo>
                    <a:pt x="1980" y="3187"/>
                  </a:lnTo>
                  <a:lnTo>
                    <a:pt x="2028" y="2656"/>
                  </a:lnTo>
                  <a:lnTo>
                    <a:pt x="2077" y="2173"/>
                  </a:lnTo>
                  <a:lnTo>
                    <a:pt x="2077" y="1642"/>
                  </a:lnTo>
                  <a:lnTo>
                    <a:pt x="2028" y="1063"/>
                  </a:lnTo>
                  <a:lnTo>
                    <a:pt x="1980" y="532"/>
                  </a:lnTo>
                  <a:lnTo>
                    <a:pt x="183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8"/>
            <p:cNvSpPr/>
            <p:nvPr/>
          </p:nvSpPr>
          <p:spPr>
            <a:xfrm>
              <a:off x="1012825" y="3433075"/>
              <a:ext cx="41050" cy="120700"/>
            </a:xfrm>
            <a:custGeom>
              <a:rect b="b" l="l" r="r" t="t"/>
              <a:pathLst>
                <a:path extrusionOk="0" h="4828" w="1642">
                  <a:moveTo>
                    <a:pt x="1255" y="1"/>
                  </a:moveTo>
                  <a:lnTo>
                    <a:pt x="1255" y="242"/>
                  </a:lnTo>
                  <a:lnTo>
                    <a:pt x="1207" y="532"/>
                  </a:lnTo>
                  <a:lnTo>
                    <a:pt x="1062" y="1159"/>
                  </a:lnTo>
                  <a:lnTo>
                    <a:pt x="869" y="1835"/>
                  </a:lnTo>
                  <a:lnTo>
                    <a:pt x="628" y="2511"/>
                  </a:lnTo>
                  <a:lnTo>
                    <a:pt x="194" y="3766"/>
                  </a:lnTo>
                  <a:lnTo>
                    <a:pt x="49" y="4297"/>
                  </a:lnTo>
                  <a:lnTo>
                    <a:pt x="0" y="4490"/>
                  </a:lnTo>
                  <a:lnTo>
                    <a:pt x="0" y="4683"/>
                  </a:lnTo>
                  <a:lnTo>
                    <a:pt x="242" y="4828"/>
                  </a:lnTo>
                  <a:lnTo>
                    <a:pt x="435" y="4828"/>
                  </a:lnTo>
                  <a:lnTo>
                    <a:pt x="676" y="4780"/>
                  </a:lnTo>
                  <a:lnTo>
                    <a:pt x="869" y="4683"/>
                  </a:lnTo>
                  <a:lnTo>
                    <a:pt x="1014" y="4490"/>
                  </a:lnTo>
                  <a:lnTo>
                    <a:pt x="1207" y="4249"/>
                  </a:lnTo>
                  <a:lnTo>
                    <a:pt x="1352" y="3959"/>
                  </a:lnTo>
                  <a:lnTo>
                    <a:pt x="1448" y="3573"/>
                  </a:lnTo>
                  <a:lnTo>
                    <a:pt x="1545" y="3235"/>
                  </a:lnTo>
                  <a:lnTo>
                    <a:pt x="1593" y="2801"/>
                  </a:lnTo>
                  <a:lnTo>
                    <a:pt x="1642" y="2366"/>
                  </a:lnTo>
                  <a:lnTo>
                    <a:pt x="1642" y="1883"/>
                  </a:lnTo>
                  <a:lnTo>
                    <a:pt x="1593" y="1401"/>
                  </a:lnTo>
                  <a:lnTo>
                    <a:pt x="1497" y="966"/>
                  </a:lnTo>
                  <a:lnTo>
                    <a:pt x="1400" y="484"/>
                  </a:lnTo>
                  <a:lnTo>
                    <a:pt x="1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8"/>
            <p:cNvSpPr/>
            <p:nvPr/>
          </p:nvSpPr>
          <p:spPr>
            <a:xfrm>
              <a:off x="1111775" y="3507900"/>
              <a:ext cx="83275" cy="161725"/>
            </a:xfrm>
            <a:custGeom>
              <a:rect b="b" l="l" r="r" t="t"/>
              <a:pathLst>
                <a:path extrusionOk="0" h="6469" w="3331">
                  <a:moveTo>
                    <a:pt x="3283" y="1"/>
                  </a:moveTo>
                  <a:lnTo>
                    <a:pt x="3186" y="387"/>
                  </a:lnTo>
                  <a:lnTo>
                    <a:pt x="3041" y="773"/>
                  </a:lnTo>
                  <a:lnTo>
                    <a:pt x="2848" y="1159"/>
                  </a:lnTo>
                  <a:lnTo>
                    <a:pt x="2655" y="1593"/>
                  </a:lnTo>
                  <a:lnTo>
                    <a:pt x="2124" y="2414"/>
                  </a:lnTo>
                  <a:lnTo>
                    <a:pt x="1593" y="3283"/>
                  </a:lnTo>
                  <a:lnTo>
                    <a:pt x="1014" y="4103"/>
                  </a:lnTo>
                  <a:lnTo>
                    <a:pt x="531" y="4876"/>
                  </a:lnTo>
                  <a:lnTo>
                    <a:pt x="145" y="5551"/>
                  </a:lnTo>
                  <a:lnTo>
                    <a:pt x="49" y="5841"/>
                  </a:lnTo>
                  <a:lnTo>
                    <a:pt x="0" y="6131"/>
                  </a:lnTo>
                  <a:lnTo>
                    <a:pt x="242" y="6372"/>
                  </a:lnTo>
                  <a:lnTo>
                    <a:pt x="580" y="6469"/>
                  </a:lnTo>
                  <a:lnTo>
                    <a:pt x="869" y="6469"/>
                  </a:lnTo>
                  <a:lnTo>
                    <a:pt x="1159" y="6372"/>
                  </a:lnTo>
                  <a:lnTo>
                    <a:pt x="1497" y="6131"/>
                  </a:lnTo>
                  <a:lnTo>
                    <a:pt x="1786" y="5841"/>
                  </a:lnTo>
                  <a:lnTo>
                    <a:pt x="2076" y="5503"/>
                  </a:lnTo>
                  <a:lnTo>
                    <a:pt x="2366" y="5069"/>
                  </a:lnTo>
                  <a:lnTo>
                    <a:pt x="2607" y="4538"/>
                  </a:lnTo>
                  <a:lnTo>
                    <a:pt x="2800" y="4007"/>
                  </a:lnTo>
                  <a:lnTo>
                    <a:pt x="2993" y="3379"/>
                  </a:lnTo>
                  <a:lnTo>
                    <a:pt x="3138" y="2752"/>
                  </a:lnTo>
                  <a:lnTo>
                    <a:pt x="3283" y="2076"/>
                  </a:lnTo>
                  <a:lnTo>
                    <a:pt x="3331" y="1400"/>
                  </a:lnTo>
                  <a:lnTo>
                    <a:pt x="3331" y="676"/>
                  </a:lnTo>
                  <a:lnTo>
                    <a:pt x="328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8"/>
            <p:cNvSpPr/>
            <p:nvPr/>
          </p:nvSpPr>
          <p:spPr>
            <a:xfrm>
              <a:off x="1160050" y="3561000"/>
              <a:ext cx="106200" cy="176200"/>
            </a:xfrm>
            <a:custGeom>
              <a:rect b="b" l="l" r="r" t="t"/>
              <a:pathLst>
                <a:path extrusionOk="0" h="7048" w="4248">
                  <a:moveTo>
                    <a:pt x="4248" y="0"/>
                  </a:moveTo>
                  <a:lnTo>
                    <a:pt x="4151" y="387"/>
                  </a:lnTo>
                  <a:lnTo>
                    <a:pt x="3958" y="821"/>
                  </a:lnTo>
                  <a:lnTo>
                    <a:pt x="3717" y="1255"/>
                  </a:lnTo>
                  <a:lnTo>
                    <a:pt x="3427" y="1738"/>
                  </a:lnTo>
                  <a:lnTo>
                    <a:pt x="2800" y="2655"/>
                  </a:lnTo>
                  <a:lnTo>
                    <a:pt x="2076" y="3524"/>
                  </a:lnTo>
                  <a:lnTo>
                    <a:pt x="1352" y="4393"/>
                  </a:lnTo>
                  <a:lnTo>
                    <a:pt x="772" y="5213"/>
                  </a:lnTo>
                  <a:lnTo>
                    <a:pt x="290" y="5986"/>
                  </a:lnTo>
                  <a:lnTo>
                    <a:pt x="97" y="6324"/>
                  </a:lnTo>
                  <a:lnTo>
                    <a:pt x="0" y="6613"/>
                  </a:lnTo>
                  <a:lnTo>
                    <a:pt x="145" y="6758"/>
                  </a:lnTo>
                  <a:lnTo>
                    <a:pt x="290" y="6903"/>
                  </a:lnTo>
                  <a:lnTo>
                    <a:pt x="483" y="6999"/>
                  </a:lnTo>
                  <a:lnTo>
                    <a:pt x="628" y="7048"/>
                  </a:lnTo>
                  <a:lnTo>
                    <a:pt x="966" y="7048"/>
                  </a:lnTo>
                  <a:lnTo>
                    <a:pt x="1352" y="6951"/>
                  </a:lnTo>
                  <a:lnTo>
                    <a:pt x="1690" y="6758"/>
                  </a:lnTo>
                  <a:lnTo>
                    <a:pt x="2076" y="6468"/>
                  </a:lnTo>
                  <a:lnTo>
                    <a:pt x="2414" y="6082"/>
                  </a:lnTo>
                  <a:lnTo>
                    <a:pt x="2800" y="5600"/>
                  </a:lnTo>
                  <a:lnTo>
                    <a:pt x="3089" y="5069"/>
                  </a:lnTo>
                  <a:lnTo>
                    <a:pt x="3379" y="4489"/>
                  </a:lnTo>
                  <a:lnTo>
                    <a:pt x="3669" y="3814"/>
                  </a:lnTo>
                  <a:lnTo>
                    <a:pt x="3910" y="3090"/>
                  </a:lnTo>
                  <a:lnTo>
                    <a:pt x="4055" y="2366"/>
                  </a:lnTo>
                  <a:lnTo>
                    <a:pt x="4200" y="1593"/>
                  </a:lnTo>
                  <a:lnTo>
                    <a:pt x="4248" y="773"/>
                  </a:lnTo>
                  <a:lnTo>
                    <a:pt x="4248"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a:off x="1214350" y="3655125"/>
              <a:ext cx="144825" cy="165350"/>
            </a:xfrm>
            <a:custGeom>
              <a:rect b="b" l="l" r="r" t="t"/>
              <a:pathLst>
                <a:path extrusionOk="0" h="6614" w="5793">
                  <a:moveTo>
                    <a:pt x="5793" y="0"/>
                  </a:moveTo>
                  <a:lnTo>
                    <a:pt x="5599" y="387"/>
                  </a:lnTo>
                  <a:lnTo>
                    <a:pt x="5310" y="773"/>
                  </a:lnTo>
                  <a:lnTo>
                    <a:pt x="4972" y="1207"/>
                  </a:lnTo>
                  <a:lnTo>
                    <a:pt x="4586" y="1593"/>
                  </a:lnTo>
                  <a:lnTo>
                    <a:pt x="3717" y="2414"/>
                  </a:lnTo>
                  <a:lnTo>
                    <a:pt x="2800" y="3186"/>
                  </a:lnTo>
                  <a:lnTo>
                    <a:pt x="1883" y="3958"/>
                  </a:lnTo>
                  <a:lnTo>
                    <a:pt x="1062" y="4682"/>
                  </a:lnTo>
                  <a:lnTo>
                    <a:pt x="724" y="5020"/>
                  </a:lnTo>
                  <a:lnTo>
                    <a:pt x="435" y="5310"/>
                  </a:lnTo>
                  <a:lnTo>
                    <a:pt x="193" y="5648"/>
                  </a:lnTo>
                  <a:lnTo>
                    <a:pt x="0" y="5937"/>
                  </a:lnTo>
                  <a:lnTo>
                    <a:pt x="145" y="6130"/>
                  </a:lnTo>
                  <a:lnTo>
                    <a:pt x="242" y="6275"/>
                  </a:lnTo>
                  <a:lnTo>
                    <a:pt x="386" y="6420"/>
                  </a:lnTo>
                  <a:lnTo>
                    <a:pt x="580" y="6517"/>
                  </a:lnTo>
                  <a:lnTo>
                    <a:pt x="724" y="6565"/>
                  </a:lnTo>
                  <a:lnTo>
                    <a:pt x="917" y="6613"/>
                  </a:lnTo>
                  <a:lnTo>
                    <a:pt x="1304" y="6613"/>
                  </a:lnTo>
                  <a:lnTo>
                    <a:pt x="1738" y="6468"/>
                  </a:lnTo>
                  <a:lnTo>
                    <a:pt x="2172" y="6227"/>
                  </a:lnTo>
                  <a:lnTo>
                    <a:pt x="2607" y="5889"/>
                  </a:lnTo>
                  <a:lnTo>
                    <a:pt x="3089" y="5503"/>
                  </a:lnTo>
                  <a:lnTo>
                    <a:pt x="3524" y="5020"/>
                  </a:lnTo>
                  <a:lnTo>
                    <a:pt x="3958" y="4441"/>
                  </a:lnTo>
                  <a:lnTo>
                    <a:pt x="4393" y="3814"/>
                  </a:lnTo>
                  <a:lnTo>
                    <a:pt x="4779" y="3138"/>
                  </a:lnTo>
                  <a:lnTo>
                    <a:pt x="5117" y="2414"/>
                  </a:lnTo>
                  <a:lnTo>
                    <a:pt x="5406" y="1641"/>
                  </a:lnTo>
                  <a:lnTo>
                    <a:pt x="5648" y="821"/>
                  </a:lnTo>
                  <a:lnTo>
                    <a:pt x="5793"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a:off x="1272275" y="3779400"/>
              <a:ext cx="172575" cy="154500"/>
            </a:xfrm>
            <a:custGeom>
              <a:rect b="b" l="l" r="r" t="t"/>
              <a:pathLst>
                <a:path extrusionOk="0" h="6180" w="6903">
                  <a:moveTo>
                    <a:pt x="6903" y="1"/>
                  </a:moveTo>
                  <a:lnTo>
                    <a:pt x="6613" y="387"/>
                  </a:lnTo>
                  <a:lnTo>
                    <a:pt x="6227" y="773"/>
                  </a:lnTo>
                  <a:lnTo>
                    <a:pt x="5841" y="1159"/>
                  </a:lnTo>
                  <a:lnTo>
                    <a:pt x="5358" y="1497"/>
                  </a:lnTo>
                  <a:lnTo>
                    <a:pt x="4344" y="2221"/>
                  </a:lnTo>
                  <a:lnTo>
                    <a:pt x="3282" y="2897"/>
                  </a:lnTo>
                  <a:lnTo>
                    <a:pt x="2221" y="3525"/>
                  </a:lnTo>
                  <a:lnTo>
                    <a:pt x="1255" y="4152"/>
                  </a:lnTo>
                  <a:lnTo>
                    <a:pt x="869" y="4442"/>
                  </a:lnTo>
                  <a:lnTo>
                    <a:pt x="483" y="4731"/>
                  </a:lnTo>
                  <a:lnTo>
                    <a:pt x="193" y="5021"/>
                  </a:lnTo>
                  <a:lnTo>
                    <a:pt x="0" y="5311"/>
                  </a:lnTo>
                  <a:lnTo>
                    <a:pt x="97" y="5504"/>
                  </a:lnTo>
                  <a:lnTo>
                    <a:pt x="193" y="5697"/>
                  </a:lnTo>
                  <a:lnTo>
                    <a:pt x="338" y="5841"/>
                  </a:lnTo>
                  <a:lnTo>
                    <a:pt x="483" y="5986"/>
                  </a:lnTo>
                  <a:lnTo>
                    <a:pt x="628" y="6083"/>
                  </a:lnTo>
                  <a:lnTo>
                    <a:pt x="821" y="6131"/>
                  </a:lnTo>
                  <a:lnTo>
                    <a:pt x="1014" y="6179"/>
                  </a:lnTo>
                  <a:lnTo>
                    <a:pt x="1255" y="6179"/>
                  </a:lnTo>
                  <a:lnTo>
                    <a:pt x="1690" y="6083"/>
                  </a:lnTo>
                  <a:lnTo>
                    <a:pt x="2172" y="5938"/>
                  </a:lnTo>
                  <a:lnTo>
                    <a:pt x="2703" y="5648"/>
                  </a:lnTo>
                  <a:lnTo>
                    <a:pt x="3234" y="5311"/>
                  </a:lnTo>
                  <a:lnTo>
                    <a:pt x="3765" y="4876"/>
                  </a:lnTo>
                  <a:lnTo>
                    <a:pt x="4296" y="4345"/>
                  </a:lnTo>
                  <a:lnTo>
                    <a:pt x="4827" y="3766"/>
                  </a:lnTo>
                  <a:lnTo>
                    <a:pt x="5310" y="3090"/>
                  </a:lnTo>
                  <a:lnTo>
                    <a:pt x="5792" y="2414"/>
                  </a:lnTo>
                  <a:lnTo>
                    <a:pt x="6227" y="1642"/>
                  </a:lnTo>
                  <a:lnTo>
                    <a:pt x="6565" y="870"/>
                  </a:lnTo>
                  <a:lnTo>
                    <a:pt x="6903"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1312100" y="3906125"/>
              <a:ext cx="218425" cy="142400"/>
            </a:xfrm>
            <a:custGeom>
              <a:rect b="b" l="l" r="r" t="t"/>
              <a:pathLst>
                <a:path extrusionOk="0" h="5696" w="8737">
                  <a:moveTo>
                    <a:pt x="8737" y="0"/>
                  </a:moveTo>
                  <a:lnTo>
                    <a:pt x="8351" y="338"/>
                  </a:lnTo>
                  <a:lnTo>
                    <a:pt x="7868" y="676"/>
                  </a:lnTo>
                  <a:lnTo>
                    <a:pt x="7337" y="1014"/>
                  </a:lnTo>
                  <a:lnTo>
                    <a:pt x="6758" y="1352"/>
                  </a:lnTo>
                  <a:lnTo>
                    <a:pt x="5503" y="1931"/>
                  </a:lnTo>
                  <a:lnTo>
                    <a:pt x="4151" y="2462"/>
                  </a:lnTo>
                  <a:lnTo>
                    <a:pt x="2848" y="2945"/>
                  </a:lnTo>
                  <a:lnTo>
                    <a:pt x="1641" y="3427"/>
                  </a:lnTo>
                  <a:lnTo>
                    <a:pt x="1110" y="3717"/>
                  </a:lnTo>
                  <a:lnTo>
                    <a:pt x="676" y="3958"/>
                  </a:lnTo>
                  <a:lnTo>
                    <a:pt x="290" y="4200"/>
                  </a:lnTo>
                  <a:lnTo>
                    <a:pt x="0" y="4489"/>
                  </a:lnTo>
                  <a:lnTo>
                    <a:pt x="48" y="4730"/>
                  </a:lnTo>
                  <a:lnTo>
                    <a:pt x="145" y="4972"/>
                  </a:lnTo>
                  <a:lnTo>
                    <a:pt x="241" y="5165"/>
                  </a:lnTo>
                  <a:lnTo>
                    <a:pt x="386" y="5358"/>
                  </a:lnTo>
                  <a:lnTo>
                    <a:pt x="579" y="5454"/>
                  </a:lnTo>
                  <a:lnTo>
                    <a:pt x="772" y="5599"/>
                  </a:lnTo>
                  <a:lnTo>
                    <a:pt x="965" y="5648"/>
                  </a:lnTo>
                  <a:lnTo>
                    <a:pt x="1207" y="5696"/>
                  </a:lnTo>
                  <a:lnTo>
                    <a:pt x="1738" y="5696"/>
                  </a:lnTo>
                  <a:lnTo>
                    <a:pt x="2317" y="5599"/>
                  </a:lnTo>
                  <a:lnTo>
                    <a:pt x="2944" y="5406"/>
                  </a:lnTo>
                  <a:lnTo>
                    <a:pt x="3620" y="5117"/>
                  </a:lnTo>
                  <a:lnTo>
                    <a:pt x="4296" y="4730"/>
                  </a:lnTo>
                  <a:lnTo>
                    <a:pt x="4972" y="4296"/>
                  </a:lnTo>
                  <a:lnTo>
                    <a:pt x="5696" y="3717"/>
                  </a:lnTo>
                  <a:lnTo>
                    <a:pt x="6371" y="3138"/>
                  </a:lnTo>
                  <a:lnTo>
                    <a:pt x="7047" y="2414"/>
                  </a:lnTo>
                  <a:lnTo>
                    <a:pt x="7675" y="1690"/>
                  </a:lnTo>
                  <a:lnTo>
                    <a:pt x="8206" y="869"/>
                  </a:lnTo>
                  <a:lnTo>
                    <a:pt x="8737"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8"/>
            <p:cNvSpPr/>
            <p:nvPr/>
          </p:nvSpPr>
          <p:spPr>
            <a:xfrm>
              <a:off x="910250" y="3582725"/>
              <a:ext cx="138800" cy="33800"/>
            </a:xfrm>
            <a:custGeom>
              <a:rect b="b" l="l" r="r" t="t"/>
              <a:pathLst>
                <a:path extrusionOk="0" h="1352" w="5552">
                  <a:moveTo>
                    <a:pt x="4393" y="0"/>
                  </a:moveTo>
                  <a:lnTo>
                    <a:pt x="2945" y="145"/>
                  </a:lnTo>
                  <a:lnTo>
                    <a:pt x="2124" y="193"/>
                  </a:lnTo>
                  <a:lnTo>
                    <a:pt x="628" y="193"/>
                  </a:lnTo>
                  <a:lnTo>
                    <a:pt x="290" y="97"/>
                  </a:lnTo>
                  <a:lnTo>
                    <a:pt x="1" y="49"/>
                  </a:lnTo>
                  <a:lnTo>
                    <a:pt x="483" y="338"/>
                  </a:lnTo>
                  <a:lnTo>
                    <a:pt x="966" y="579"/>
                  </a:lnTo>
                  <a:lnTo>
                    <a:pt x="1449" y="821"/>
                  </a:lnTo>
                  <a:lnTo>
                    <a:pt x="1980" y="1014"/>
                  </a:lnTo>
                  <a:lnTo>
                    <a:pt x="2462" y="1159"/>
                  </a:lnTo>
                  <a:lnTo>
                    <a:pt x="2945" y="1255"/>
                  </a:lnTo>
                  <a:lnTo>
                    <a:pt x="3428" y="1304"/>
                  </a:lnTo>
                  <a:lnTo>
                    <a:pt x="3862" y="1352"/>
                  </a:lnTo>
                  <a:lnTo>
                    <a:pt x="4248" y="1304"/>
                  </a:lnTo>
                  <a:lnTo>
                    <a:pt x="4634" y="1255"/>
                  </a:lnTo>
                  <a:lnTo>
                    <a:pt x="4924" y="1159"/>
                  </a:lnTo>
                  <a:lnTo>
                    <a:pt x="5214" y="1014"/>
                  </a:lnTo>
                  <a:lnTo>
                    <a:pt x="5407" y="869"/>
                  </a:lnTo>
                  <a:lnTo>
                    <a:pt x="5503" y="628"/>
                  </a:lnTo>
                  <a:lnTo>
                    <a:pt x="5551" y="386"/>
                  </a:lnTo>
                  <a:lnTo>
                    <a:pt x="5503" y="97"/>
                  </a:lnTo>
                  <a:lnTo>
                    <a:pt x="5310" y="49"/>
                  </a:lnTo>
                  <a:lnTo>
                    <a:pt x="502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8"/>
            <p:cNvSpPr/>
            <p:nvPr/>
          </p:nvSpPr>
          <p:spPr>
            <a:xfrm>
              <a:off x="874050" y="3478950"/>
              <a:ext cx="115875" cy="54325"/>
            </a:xfrm>
            <a:custGeom>
              <a:rect b="b" l="l" r="r" t="t"/>
              <a:pathLst>
                <a:path extrusionOk="0" h="2173" w="4635">
                  <a:moveTo>
                    <a:pt x="1" y="0"/>
                  </a:moveTo>
                  <a:lnTo>
                    <a:pt x="290" y="386"/>
                  </a:lnTo>
                  <a:lnTo>
                    <a:pt x="676" y="724"/>
                  </a:lnTo>
                  <a:lnTo>
                    <a:pt x="1014" y="1014"/>
                  </a:lnTo>
                  <a:lnTo>
                    <a:pt x="1400" y="1303"/>
                  </a:lnTo>
                  <a:lnTo>
                    <a:pt x="1786" y="1545"/>
                  </a:lnTo>
                  <a:lnTo>
                    <a:pt x="2173" y="1786"/>
                  </a:lnTo>
                  <a:lnTo>
                    <a:pt x="2559" y="1931"/>
                  </a:lnTo>
                  <a:lnTo>
                    <a:pt x="2945" y="2076"/>
                  </a:lnTo>
                  <a:lnTo>
                    <a:pt x="3283" y="2124"/>
                  </a:lnTo>
                  <a:lnTo>
                    <a:pt x="3621" y="2172"/>
                  </a:lnTo>
                  <a:lnTo>
                    <a:pt x="3910" y="2172"/>
                  </a:lnTo>
                  <a:lnTo>
                    <a:pt x="4152" y="2124"/>
                  </a:lnTo>
                  <a:lnTo>
                    <a:pt x="4345" y="2027"/>
                  </a:lnTo>
                  <a:lnTo>
                    <a:pt x="4538" y="1883"/>
                  </a:lnTo>
                  <a:lnTo>
                    <a:pt x="4634" y="1690"/>
                  </a:lnTo>
                  <a:lnTo>
                    <a:pt x="4634" y="1400"/>
                  </a:lnTo>
                  <a:lnTo>
                    <a:pt x="4490" y="1303"/>
                  </a:lnTo>
                  <a:lnTo>
                    <a:pt x="4248" y="1207"/>
                  </a:lnTo>
                  <a:lnTo>
                    <a:pt x="3765" y="1062"/>
                  </a:lnTo>
                  <a:lnTo>
                    <a:pt x="2462" y="772"/>
                  </a:lnTo>
                  <a:lnTo>
                    <a:pt x="1738" y="628"/>
                  </a:lnTo>
                  <a:lnTo>
                    <a:pt x="1062" y="483"/>
                  </a:lnTo>
                  <a:lnTo>
                    <a:pt x="483" y="242"/>
                  </a:lnTo>
                  <a:lnTo>
                    <a:pt x="194" y="145"/>
                  </a:lnTo>
                  <a:lnTo>
                    <a:pt x="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917500" y="3635825"/>
              <a:ext cx="176200" cy="43450"/>
            </a:xfrm>
            <a:custGeom>
              <a:rect b="b" l="l" r="r" t="t"/>
              <a:pathLst>
                <a:path extrusionOk="0" h="1738" w="7048">
                  <a:moveTo>
                    <a:pt x="6372" y="0"/>
                  </a:moveTo>
                  <a:lnTo>
                    <a:pt x="5599" y="48"/>
                  </a:lnTo>
                  <a:lnTo>
                    <a:pt x="4682" y="145"/>
                  </a:lnTo>
                  <a:lnTo>
                    <a:pt x="3717" y="290"/>
                  </a:lnTo>
                  <a:lnTo>
                    <a:pt x="2703" y="434"/>
                  </a:lnTo>
                  <a:lnTo>
                    <a:pt x="1738" y="483"/>
                  </a:lnTo>
                  <a:lnTo>
                    <a:pt x="1255" y="531"/>
                  </a:lnTo>
                  <a:lnTo>
                    <a:pt x="821" y="483"/>
                  </a:lnTo>
                  <a:lnTo>
                    <a:pt x="386" y="434"/>
                  </a:lnTo>
                  <a:lnTo>
                    <a:pt x="0" y="338"/>
                  </a:lnTo>
                  <a:lnTo>
                    <a:pt x="628" y="724"/>
                  </a:lnTo>
                  <a:lnTo>
                    <a:pt x="1255" y="1014"/>
                  </a:lnTo>
                  <a:lnTo>
                    <a:pt x="1931" y="1255"/>
                  </a:lnTo>
                  <a:lnTo>
                    <a:pt x="2558" y="1496"/>
                  </a:lnTo>
                  <a:lnTo>
                    <a:pt x="3186" y="1641"/>
                  </a:lnTo>
                  <a:lnTo>
                    <a:pt x="3813" y="1738"/>
                  </a:lnTo>
                  <a:lnTo>
                    <a:pt x="4972" y="1738"/>
                  </a:lnTo>
                  <a:lnTo>
                    <a:pt x="5503" y="1689"/>
                  </a:lnTo>
                  <a:lnTo>
                    <a:pt x="5937" y="1593"/>
                  </a:lnTo>
                  <a:lnTo>
                    <a:pt x="6372" y="1448"/>
                  </a:lnTo>
                  <a:lnTo>
                    <a:pt x="6661" y="1255"/>
                  </a:lnTo>
                  <a:lnTo>
                    <a:pt x="6903" y="1014"/>
                  </a:lnTo>
                  <a:lnTo>
                    <a:pt x="7047" y="772"/>
                  </a:lnTo>
                  <a:lnTo>
                    <a:pt x="7047" y="434"/>
                  </a:lnTo>
                  <a:lnTo>
                    <a:pt x="6999" y="97"/>
                  </a:lnTo>
                  <a:lnTo>
                    <a:pt x="6710" y="48"/>
                  </a:lnTo>
                  <a:lnTo>
                    <a:pt x="637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946450" y="3698575"/>
              <a:ext cx="199125" cy="51900"/>
            </a:xfrm>
            <a:custGeom>
              <a:rect b="b" l="l" r="r" t="t"/>
              <a:pathLst>
                <a:path extrusionOk="0" h="2076" w="7965">
                  <a:moveTo>
                    <a:pt x="7144" y="0"/>
                  </a:moveTo>
                  <a:lnTo>
                    <a:pt x="6276" y="48"/>
                  </a:lnTo>
                  <a:lnTo>
                    <a:pt x="5262" y="241"/>
                  </a:lnTo>
                  <a:lnTo>
                    <a:pt x="4152" y="483"/>
                  </a:lnTo>
                  <a:lnTo>
                    <a:pt x="2993" y="676"/>
                  </a:lnTo>
                  <a:lnTo>
                    <a:pt x="1931" y="869"/>
                  </a:lnTo>
                  <a:lnTo>
                    <a:pt x="1400" y="917"/>
                  </a:lnTo>
                  <a:lnTo>
                    <a:pt x="869" y="917"/>
                  </a:lnTo>
                  <a:lnTo>
                    <a:pt x="435" y="869"/>
                  </a:lnTo>
                  <a:lnTo>
                    <a:pt x="1" y="821"/>
                  </a:lnTo>
                  <a:lnTo>
                    <a:pt x="1" y="821"/>
                  </a:lnTo>
                  <a:lnTo>
                    <a:pt x="725" y="1158"/>
                  </a:lnTo>
                  <a:lnTo>
                    <a:pt x="1449" y="1496"/>
                  </a:lnTo>
                  <a:lnTo>
                    <a:pt x="2173" y="1689"/>
                  </a:lnTo>
                  <a:lnTo>
                    <a:pt x="2945" y="1882"/>
                  </a:lnTo>
                  <a:lnTo>
                    <a:pt x="3669" y="2027"/>
                  </a:lnTo>
                  <a:lnTo>
                    <a:pt x="4393" y="2076"/>
                  </a:lnTo>
                  <a:lnTo>
                    <a:pt x="5069" y="2076"/>
                  </a:lnTo>
                  <a:lnTo>
                    <a:pt x="5696" y="2027"/>
                  </a:lnTo>
                  <a:lnTo>
                    <a:pt x="6276" y="1931"/>
                  </a:lnTo>
                  <a:lnTo>
                    <a:pt x="6758" y="1786"/>
                  </a:lnTo>
                  <a:lnTo>
                    <a:pt x="7193" y="1593"/>
                  </a:lnTo>
                  <a:lnTo>
                    <a:pt x="7531" y="1400"/>
                  </a:lnTo>
                  <a:lnTo>
                    <a:pt x="7772" y="1110"/>
                  </a:lnTo>
                  <a:lnTo>
                    <a:pt x="7868" y="965"/>
                  </a:lnTo>
                  <a:lnTo>
                    <a:pt x="7917" y="772"/>
                  </a:lnTo>
                  <a:lnTo>
                    <a:pt x="7965" y="628"/>
                  </a:lnTo>
                  <a:lnTo>
                    <a:pt x="7917" y="434"/>
                  </a:lnTo>
                  <a:lnTo>
                    <a:pt x="7917" y="241"/>
                  </a:lnTo>
                  <a:lnTo>
                    <a:pt x="7820" y="48"/>
                  </a:lnTo>
                  <a:lnTo>
                    <a:pt x="748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993525" y="3778200"/>
              <a:ext cx="209975" cy="56750"/>
            </a:xfrm>
            <a:custGeom>
              <a:rect b="b" l="l" r="r" t="t"/>
              <a:pathLst>
                <a:path extrusionOk="0" h="2270" w="8399">
                  <a:moveTo>
                    <a:pt x="7096" y="1"/>
                  </a:moveTo>
                  <a:lnTo>
                    <a:pt x="6565" y="97"/>
                  </a:lnTo>
                  <a:lnTo>
                    <a:pt x="5503" y="290"/>
                  </a:lnTo>
                  <a:lnTo>
                    <a:pt x="4344" y="580"/>
                  </a:lnTo>
                  <a:lnTo>
                    <a:pt x="3186" y="821"/>
                  </a:lnTo>
                  <a:lnTo>
                    <a:pt x="2027" y="1014"/>
                  </a:lnTo>
                  <a:lnTo>
                    <a:pt x="1448" y="1063"/>
                  </a:lnTo>
                  <a:lnTo>
                    <a:pt x="917" y="1111"/>
                  </a:lnTo>
                  <a:lnTo>
                    <a:pt x="435" y="1063"/>
                  </a:lnTo>
                  <a:lnTo>
                    <a:pt x="0" y="1014"/>
                  </a:lnTo>
                  <a:lnTo>
                    <a:pt x="772" y="1352"/>
                  </a:lnTo>
                  <a:lnTo>
                    <a:pt x="1545" y="1690"/>
                  </a:lnTo>
                  <a:lnTo>
                    <a:pt x="2317" y="1931"/>
                  </a:lnTo>
                  <a:lnTo>
                    <a:pt x="3138" y="2076"/>
                  </a:lnTo>
                  <a:lnTo>
                    <a:pt x="3910" y="2221"/>
                  </a:lnTo>
                  <a:lnTo>
                    <a:pt x="4634" y="2269"/>
                  </a:lnTo>
                  <a:lnTo>
                    <a:pt x="5358" y="2269"/>
                  </a:lnTo>
                  <a:lnTo>
                    <a:pt x="6034" y="2173"/>
                  </a:lnTo>
                  <a:lnTo>
                    <a:pt x="6613" y="2076"/>
                  </a:lnTo>
                  <a:lnTo>
                    <a:pt x="7144" y="1931"/>
                  </a:lnTo>
                  <a:lnTo>
                    <a:pt x="7627" y="1690"/>
                  </a:lnTo>
                  <a:lnTo>
                    <a:pt x="7964" y="1449"/>
                  </a:lnTo>
                  <a:lnTo>
                    <a:pt x="8206" y="1159"/>
                  </a:lnTo>
                  <a:lnTo>
                    <a:pt x="8302" y="1014"/>
                  </a:lnTo>
                  <a:lnTo>
                    <a:pt x="8351" y="821"/>
                  </a:lnTo>
                  <a:lnTo>
                    <a:pt x="8399" y="628"/>
                  </a:lnTo>
                  <a:lnTo>
                    <a:pt x="8351" y="435"/>
                  </a:lnTo>
                  <a:lnTo>
                    <a:pt x="8302" y="242"/>
                  </a:lnTo>
                  <a:lnTo>
                    <a:pt x="8254" y="49"/>
                  </a:lnTo>
                  <a:lnTo>
                    <a:pt x="791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1041775" y="3878350"/>
              <a:ext cx="218450" cy="59175"/>
            </a:xfrm>
            <a:custGeom>
              <a:rect b="b" l="l" r="r" t="t"/>
              <a:pathLst>
                <a:path extrusionOk="0" h="2367" w="8738">
                  <a:moveTo>
                    <a:pt x="7869" y="1"/>
                  </a:moveTo>
                  <a:lnTo>
                    <a:pt x="7386" y="49"/>
                  </a:lnTo>
                  <a:lnTo>
                    <a:pt x="6903" y="98"/>
                  </a:lnTo>
                  <a:lnTo>
                    <a:pt x="5793" y="339"/>
                  </a:lnTo>
                  <a:lnTo>
                    <a:pt x="4586" y="580"/>
                  </a:lnTo>
                  <a:lnTo>
                    <a:pt x="3331" y="822"/>
                  </a:lnTo>
                  <a:lnTo>
                    <a:pt x="2125" y="1015"/>
                  </a:lnTo>
                  <a:lnTo>
                    <a:pt x="1545" y="1063"/>
                  </a:lnTo>
                  <a:lnTo>
                    <a:pt x="966" y="1063"/>
                  </a:lnTo>
                  <a:lnTo>
                    <a:pt x="435" y="1015"/>
                  </a:lnTo>
                  <a:lnTo>
                    <a:pt x="1" y="966"/>
                  </a:lnTo>
                  <a:lnTo>
                    <a:pt x="1" y="966"/>
                  </a:lnTo>
                  <a:lnTo>
                    <a:pt x="773" y="1353"/>
                  </a:lnTo>
                  <a:lnTo>
                    <a:pt x="1594" y="1690"/>
                  </a:lnTo>
                  <a:lnTo>
                    <a:pt x="2414" y="1932"/>
                  </a:lnTo>
                  <a:lnTo>
                    <a:pt x="3235" y="2125"/>
                  </a:lnTo>
                  <a:lnTo>
                    <a:pt x="4055" y="2270"/>
                  </a:lnTo>
                  <a:lnTo>
                    <a:pt x="4828" y="2318"/>
                  </a:lnTo>
                  <a:lnTo>
                    <a:pt x="5552" y="2366"/>
                  </a:lnTo>
                  <a:lnTo>
                    <a:pt x="6276" y="2318"/>
                  </a:lnTo>
                  <a:lnTo>
                    <a:pt x="6903" y="2173"/>
                  </a:lnTo>
                  <a:lnTo>
                    <a:pt x="7483" y="2028"/>
                  </a:lnTo>
                  <a:lnTo>
                    <a:pt x="7917" y="1835"/>
                  </a:lnTo>
                  <a:lnTo>
                    <a:pt x="8303" y="1546"/>
                  </a:lnTo>
                  <a:lnTo>
                    <a:pt x="8448" y="1401"/>
                  </a:lnTo>
                  <a:lnTo>
                    <a:pt x="8593" y="1256"/>
                  </a:lnTo>
                  <a:lnTo>
                    <a:pt x="8689" y="1111"/>
                  </a:lnTo>
                  <a:lnTo>
                    <a:pt x="8737" y="918"/>
                  </a:lnTo>
                  <a:lnTo>
                    <a:pt x="8737" y="725"/>
                  </a:lnTo>
                  <a:lnTo>
                    <a:pt x="8737" y="532"/>
                  </a:lnTo>
                  <a:lnTo>
                    <a:pt x="8689" y="291"/>
                  </a:lnTo>
                  <a:lnTo>
                    <a:pt x="8641" y="98"/>
                  </a:lnTo>
                  <a:lnTo>
                    <a:pt x="825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1056275" y="3989375"/>
              <a:ext cx="247400" cy="62775"/>
            </a:xfrm>
            <a:custGeom>
              <a:rect b="b" l="l" r="r" t="t"/>
              <a:pathLst>
                <a:path extrusionOk="0" h="2511" w="9896">
                  <a:moveTo>
                    <a:pt x="8399" y="1"/>
                  </a:moveTo>
                  <a:lnTo>
                    <a:pt x="7820" y="49"/>
                  </a:lnTo>
                  <a:lnTo>
                    <a:pt x="6565" y="242"/>
                  </a:lnTo>
                  <a:lnTo>
                    <a:pt x="5165" y="435"/>
                  </a:lnTo>
                  <a:lnTo>
                    <a:pt x="3765" y="676"/>
                  </a:lnTo>
                  <a:lnTo>
                    <a:pt x="2365" y="821"/>
                  </a:lnTo>
                  <a:lnTo>
                    <a:pt x="1110" y="821"/>
                  </a:lnTo>
                  <a:lnTo>
                    <a:pt x="531" y="773"/>
                  </a:lnTo>
                  <a:lnTo>
                    <a:pt x="0" y="628"/>
                  </a:lnTo>
                  <a:lnTo>
                    <a:pt x="869" y="1159"/>
                  </a:lnTo>
                  <a:lnTo>
                    <a:pt x="1738" y="1545"/>
                  </a:lnTo>
                  <a:lnTo>
                    <a:pt x="2655" y="1883"/>
                  </a:lnTo>
                  <a:lnTo>
                    <a:pt x="3620" y="2173"/>
                  </a:lnTo>
                  <a:lnTo>
                    <a:pt x="4489" y="2366"/>
                  </a:lnTo>
                  <a:lnTo>
                    <a:pt x="5406" y="2462"/>
                  </a:lnTo>
                  <a:lnTo>
                    <a:pt x="6227" y="2511"/>
                  </a:lnTo>
                  <a:lnTo>
                    <a:pt x="6999" y="2511"/>
                  </a:lnTo>
                  <a:lnTo>
                    <a:pt x="7723" y="2414"/>
                  </a:lnTo>
                  <a:lnTo>
                    <a:pt x="8399" y="2269"/>
                  </a:lnTo>
                  <a:lnTo>
                    <a:pt x="8930" y="2028"/>
                  </a:lnTo>
                  <a:lnTo>
                    <a:pt x="9364" y="1738"/>
                  </a:lnTo>
                  <a:lnTo>
                    <a:pt x="9557" y="1594"/>
                  </a:lnTo>
                  <a:lnTo>
                    <a:pt x="9702" y="1449"/>
                  </a:lnTo>
                  <a:lnTo>
                    <a:pt x="9799" y="1256"/>
                  </a:lnTo>
                  <a:lnTo>
                    <a:pt x="9895" y="1014"/>
                  </a:lnTo>
                  <a:lnTo>
                    <a:pt x="9895" y="821"/>
                  </a:lnTo>
                  <a:lnTo>
                    <a:pt x="9895" y="580"/>
                  </a:lnTo>
                  <a:lnTo>
                    <a:pt x="9895" y="339"/>
                  </a:lnTo>
                  <a:lnTo>
                    <a:pt x="9799" y="97"/>
                  </a:lnTo>
                  <a:lnTo>
                    <a:pt x="941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1195025" y="4124525"/>
              <a:ext cx="380150" cy="494775"/>
            </a:xfrm>
            <a:custGeom>
              <a:rect b="b" l="l" r="r" t="t"/>
              <a:pathLst>
                <a:path extrusionOk="0" h="19791" w="15206">
                  <a:moveTo>
                    <a:pt x="1159" y="1"/>
                  </a:moveTo>
                  <a:lnTo>
                    <a:pt x="918" y="49"/>
                  </a:lnTo>
                  <a:lnTo>
                    <a:pt x="677" y="97"/>
                  </a:lnTo>
                  <a:lnTo>
                    <a:pt x="484" y="194"/>
                  </a:lnTo>
                  <a:lnTo>
                    <a:pt x="339" y="339"/>
                  </a:lnTo>
                  <a:lnTo>
                    <a:pt x="194" y="532"/>
                  </a:lnTo>
                  <a:lnTo>
                    <a:pt x="98" y="725"/>
                  </a:lnTo>
                  <a:lnTo>
                    <a:pt x="1" y="918"/>
                  </a:lnTo>
                  <a:lnTo>
                    <a:pt x="1" y="1159"/>
                  </a:lnTo>
                  <a:lnTo>
                    <a:pt x="1" y="1256"/>
                  </a:lnTo>
                  <a:lnTo>
                    <a:pt x="1787" y="18777"/>
                  </a:lnTo>
                  <a:lnTo>
                    <a:pt x="1835" y="18970"/>
                  </a:lnTo>
                  <a:lnTo>
                    <a:pt x="1883" y="19163"/>
                  </a:lnTo>
                  <a:lnTo>
                    <a:pt x="2028" y="19356"/>
                  </a:lnTo>
                  <a:lnTo>
                    <a:pt x="2173" y="19501"/>
                  </a:lnTo>
                  <a:lnTo>
                    <a:pt x="2318" y="19646"/>
                  </a:lnTo>
                  <a:lnTo>
                    <a:pt x="2511" y="19742"/>
                  </a:lnTo>
                  <a:lnTo>
                    <a:pt x="2704" y="19791"/>
                  </a:lnTo>
                  <a:lnTo>
                    <a:pt x="12503" y="19791"/>
                  </a:lnTo>
                  <a:lnTo>
                    <a:pt x="12696" y="19742"/>
                  </a:lnTo>
                  <a:lnTo>
                    <a:pt x="12889" y="19646"/>
                  </a:lnTo>
                  <a:lnTo>
                    <a:pt x="13034" y="19501"/>
                  </a:lnTo>
                  <a:lnTo>
                    <a:pt x="13178" y="19356"/>
                  </a:lnTo>
                  <a:lnTo>
                    <a:pt x="13275" y="19163"/>
                  </a:lnTo>
                  <a:lnTo>
                    <a:pt x="13371" y="18970"/>
                  </a:lnTo>
                  <a:lnTo>
                    <a:pt x="13420" y="18777"/>
                  </a:lnTo>
                  <a:lnTo>
                    <a:pt x="15206" y="1256"/>
                  </a:lnTo>
                  <a:lnTo>
                    <a:pt x="15206" y="1063"/>
                  </a:lnTo>
                  <a:lnTo>
                    <a:pt x="15157" y="821"/>
                  </a:lnTo>
                  <a:lnTo>
                    <a:pt x="15109" y="628"/>
                  </a:lnTo>
                  <a:lnTo>
                    <a:pt x="14964" y="435"/>
                  </a:lnTo>
                  <a:lnTo>
                    <a:pt x="14819" y="290"/>
                  </a:lnTo>
                  <a:lnTo>
                    <a:pt x="14626" y="146"/>
                  </a:lnTo>
                  <a:lnTo>
                    <a:pt x="14433" y="49"/>
                  </a:lnTo>
                  <a:lnTo>
                    <a:pt x="14192"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1195025" y="4124525"/>
              <a:ext cx="380150" cy="494775"/>
            </a:xfrm>
            <a:custGeom>
              <a:rect b="b" l="l" r="r" t="t"/>
              <a:pathLst>
                <a:path extrusionOk="0" fill="none" h="19791" w="15206">
                  <a:moveTo>
                    <a:pt x="2945" y="19791"/>
                  </a:moveTo>
                  <a:lnTo>
                    <a:pt x="12261" y="19791"/>
                  </a:lnTo>
                  <a:lnTo>
                    <a:pt x="12261" y="19791"/>
                  </a:lnTo>
                  <a:lnTo>
                    <a:pt x="12503" y="19791"/>
                  </a:lnTo>
                  <a:lnTo>
                    <a:pt x="12696" y="19742"/>
                  </a:lnTo>
                  <a:lnTo>
                    <a:pt x="12889" y="19646"/>
                  </a:lnTo>
                  <a:lnTo>
                    <a:pt x="13034" y="19501"/>
                  </a:lnTo>
                  <a:lnTo>
                    <a:pt x="13178" y="19356"/>
                  </a:lnTo>
                  <a:lnTo>
                    <a:pt x="13275" y="19163"/>
                  </a:lnTo>
                  <a:lnTo>
                    <a:pt x="13371" y="18970"/>
                  </a:lnTo>
                  <a:lnTo>
                    <a:pt x="13420" y="18777"/>
                  </a:lnTo>
                  <a:lnTo>
                    <a:pt x="15206" y="1256"/>
                  </a:lnTo>
                  <a:lnTo>
                    <a:pt x="15206" y="1256"/>
                  </a:lnTo>
                  <a:lnTo>
                    <a:pt x="15206" y="1063"/>
                  </a:lnTo>
                  <a:lnTo>
                    <a:pt x="15157" y="821"/>
                  </a:lnTo>
                  <a:lnTo>
                    <a:pt x="15109" y="628"/>
                  </a:lnTo>
                  <a:lnTo>
                    <a:pt x="14964" y="435"/>
                  </a:lnTo>
                  <a:lnTo>
                    <a:pt x="14819" y="290"/>
                  </a:lnTo>
                  <a:lnTo>
                    <a:pt x="14626" y="146"/>
                  </a:lnTo>
                  <a:lnTo>
                    <a:pt x="14433" y="49"/>
                  </a:lnTo>
                  <a:lnTo>
                    <a:pt x="14192" y="1"/>
                  </a:lnTo>
                  <a:lnTo>
                    <a:pt x="14192" y="1"/>
                  </a:lnTo>
                  <a:lnTo>
                    <a:pt x="14095" y="1"/>
                  </a:lnTo>
                  <a:lnTo>
                    <a:pt x="1159" y="1"/>
                  </a:lnTo>
                  <a:lnTo>
                    <a:pt x="1159" y="1"/>
                  </a:lnTo>
                  <a:lnTo>
                    <a:pt x="918" y="49"/>
                  </a:lnTo>
                  <a:lnTo>
                    <a:pt x="677" y="97"/>
                  </a:lnTo>
                  <a:lnTo>
                    <a:pt x="484" y="194"/>
                  </a:lnTo>
                  <a:lnTo>
                    <a:pt x="339" y="339"/>
                  </a:lnTo>
                  <a:lnTo>
                    <a:pt x="194" y="532"/>
                  </a:lnTo>
                  <a:lnTo>
                    <a:pt x="98" y="725"/>
                  </a:lnTo>
                  <a:lnTo>
                    <a:pt x="1" y="918"/>
                  </a:lnTo>
                  <a:lnTo>
                    <a:pt x="1" y="1159"/>
                  </a:lnTo>
                  <a:lnTo>
                    <a:pt x="1" y="1159"/>
                  </a:lnTo>
                  <a:lnTo>
                    <a:pt x="1" y="1256"/>
                  </a:lnTo>
                  <a:lnTo>
                    <a:pt x="1787" y="18777"/>
                  </a:lnTo>
                  <a:lnTo>
                    <a:pt x="1787" y="18777"/>
                  </a:lnTo>
                  <a:lnTo>
                    <a:pt x="1835" y="18970"/>
                  </a:lnTo>
                  <a:lnTo>
                    <a:pt x="1883" y="19163"/>
                  </a:lnTo>
                  <a:lnTo>
                    <a:pt x="2028" y="19356"/>
                  </a:lnTo>
                  <a:lnTo>
                    <a:pt x="2173" y="19501"/>
                  </a:lnTo>
                  <a:lnTo>
                    <a:pt x="2318" y="19646"/>
                  </a:lnTo>
                  <a:lnTo>
                    <a:pt x="2511" y="19742"/>
                  </a:lnTo>
                  <a:lnTo>
                    <a:pt x="2704" y="19791"/>
                  </a:lnTo>
                  <a:lnTo>
                    <a:pt x="2945" y="1979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1195025" y="4124525"/>
              <a:ext cx="380150" cy="494775"/>
            </a:xfrm>
            <a:custGeom>
              <a:rect b="b" l="l" r="r" t="t"/>
              <a:pathLst>
                <a:path extrusionOk="0" h="19791" w="15206">
                  <a:moveTo>
                    <a:pt x="1111" y="1"/>
                  </a:moveTo>
                  <a:lnTo>
                    <a:pt x="918" y="49"/>
                  </a:lnTo>
                  <a:lnTo>
                    <a:pt x="677" y="97"/>
                  </a:lnTo>
                  <a:lnTo>
                    <a:pt x="484" y="194"/>
                  </a:lnTo>
                  <a:lnTo>
                    <a:pt x="339" y="339"/>
                  </a:lnTo>
                  <a:lnTo>
                    <a:pt x="194" y="532"/>
                  </a:lnTo>
                  <a:lnTo>
                    <a:pt x="98" y="725"/>
                  </a:lnTo>
                  <a:lnTo>
                    <a:pt x="1" y="918"/>
                  </a:lnTo>
                  <a:lnTo>
                    <a:pt x="1" y="1159"/>
                  </a:lnTo>
                  <a:lnTo>
                    <a:pt x="1" y="1256"/>
                  </a:lnTo>
                  <a:lnTo>
                    <a:pt x="1787" y="18777"/>
                  </a:lnTo>
                  <a:lnTo>
                    <a:pt x="1835" y="18970"/>
                  </a:lnTo>
                  <a:lnTo>
                    <a:pt x="1883" y="19163"/>
                  </a:lnTo>
                  <a:lnTo>
                    <a:pt x="2028" y="19356"/>
                  </a:lnTo>
                  <a:lnTo>
                    <a:pt x="2173" y="19501"/>
                  </a:lnTo>
                  <a:lnTo>
                    <a:pt x="2318" y="19646"/>
                  </a:lnTo>
                  <a:lnTo>
                    <a:pt x="2511" y="19694"/>
                  </a:lnTo>
                  <a:lnTo>
                    <a:pt x="2704" y="19791"/>
                  </a:lnTo>
                  <a:lnTo>
                    <a:pt x="12503" y="19791"/>
                  </a:lnTo>
                  <a:lnTo>
                    <a:pt x="12696" y="19694"/>
                  </a:lnTo>
                  <a:lnTo>
                    <a:pt x="12889" y="19646"/>
                  </a:lnTo>
                  <a:lnTo>
                    <a:pt x="13034" y="19501"/>
                  </a:lnTo>
                  <a:lnTo>
                    <a:pt x="13178" y="19356"/>
                  </a:lnTo>
                  <a:lnTo>
                    <a:pt x="13275" y="19163"/>
                  </a:lnTo>
                  <a:lnTo>
                    <a:pt x="13371" y="18970"/>
                  </a:lnTo>
                  <a:lnTo>
                    <a:pt x="13420" y="18777"/>
                  </a:lnTo>
                  <a:lnTo>
                    <a:pt x="15206" y="1256"/>
                  </a:lnTo>
                  <a:lnTo>
                    <a:pt x="15206" y="1159"/>
                  </a:lnTo>
                  <a:lnTo>
                    <a:pt x="15206" y="918"/>
                  </a:lnTo>
                  <a:lnTo>
                    <a:pt x="15157" y="725"/>
                  </a:lnTo>
                  <a:lnTo>
                    <a:pt x="15061" y="580"/>
                  </a:lnTo>
                  <a:lnTo>
                    <a:pt x="14916" y="387"/>
                  </a:lnTo>
                  <a:lnTo>
                    <a:pt x="14771" y="242"/>
                  </a:lnTo>
                  <a:lnTo>
                    <a:pt x="14626" y="146"/>
                  </a:lnTo>
                  <a:lnTo>
                    <a:pt x="14433" y="49"/>
                  </a:lnTo>
                  <a:lnTo>
                    <a:pt x="14192"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1195025" y="4124525"/>
              <a:ext cx="380150" cy="494775"/>
            </a:xfrm>
            <a:custGeom>
              <a:rect b="b" l="l" r="r" t="t"/>
              <a:pathLst>
                <a:path extrusionOk="0" fill="none" h="19791" w="15206">
                  <a:moveTo>
                    <a:pt x="14095" y="1"/>
                  </a:moveTo>
                  <a:lnTo>
                    <a:pt x="14095" y="1"/>
                  </a:lnTo>
                  <a:lnTo>
                    <a:pt x="14095" y="1"/>
                  </a:lnTo>
                  <a:lnTo>
                    <a:pt x="10186" y="1"/>
                  </a:lnTo>
                  <a:lnTo>
                    <a:pt x="9751" y="1"/>
                  </a:lnTo>
                  <a:lnTo>
                    <a:pt x="5841" y="1"/>
                  </a:lnTo>
                  <a:lnTo>
                    <a:pt x="5407" y="1"/>
                  </a:lnTo>
                  <a:lnTo>
                    <a:pt x="1159" y="1"/>
                  </a:lnTo>
                  <a:lnTo>
                    <a:pt x="1159" y="1"/>
                  </a:lnTo>
                  <a:lnTo>
                    <a:pt x="1111" y="1"/>
                  </a:lnTo>
                  <a:lnTo>
                    <a:pt x="1111" y="1"/>
                  </a:lnTo>
                  <a:lnTo>
                    <a:pt x="918" y="49"/>
                  </a:lnTo>
                  <a:lnTo>
                    <a:pt x="677" y="97"/>
                  </a:lnTo>
                  <a:lnTo>
                    <a:pt x="484" y="194"/>
                  </a:lnTo>
                  <a:lnTo>
                    <a:pt x="339" y="339"/>
                  </a:lnTo>
                  <a:lnTo>
                    <a:pt x="194" y="532"/>
                  </a:lnTo>
                  <a:lnTo>
                    <a:pt x="98" y="725"/>
                  </a:lnTo>
                  <a:lnTo>
                    <a:pt x="1" y="918"/>
                  </a:lnTo>
                  <a:lnTo>
                    <a:pt x="1" y="1159"/>
                  </a:lnTo>
                  <a:lnTo>
                    <a:pt x="1" y="1159"/>
                  </a:lnTo>
                  <a:lnTo>
                    <a:pt x="1" y="1159"/>
                  </a:lnTo>
                  <a:lnTo>
                    <a:pt x="1" y="1159"/>
                  </a:lnTo>
                  <a:lnTo>
                    <a:pt x="1" y="1256"/>
                  </a:lnTo>
                  <a:lnTo>
                    <a:pt x="1787" y="18777"/>
                  </a:lnTo>
                  <a:lnTo>
                    <a:pt x="1787" y="18777"/>
                  </a:lnTo>
                  <a:lnTo>
                    <a:pt x="1835" y="18970"/>
                  </a:lnTo>
                  <a:lnTo>
                    <a:pt x="1883" y="19163"/>
                  </a:lnTo>
                  <a:lnTo>
                    <a:pt x="2028" y="19356"/>
                  </a:lnTo>
                  <a:lnTo>
                    <a:pt x="2173" y="19501"/>
                  </a:lnTo>
                  <a:lnTo>
                    <a:pt x="2318" y="19646"/>
                  </a:lnTo>
                  <a:lnTo>
                    <a:pt x="2511" y="19694"/>
                  </a:lnTo>
                  <a:lnTo>
                    <a:pt x="2704" y="19791"/>
                  </a:lnTo>
                  <a:lnTo>
                    <a:pt x="2945" y="19791"/>
                  </a:lnTo>
                  <a:lnTo>
                    <a:pt x="2945" y="19791"/>
                  </a:lnTo>
                  <a:lnTo>
                    <a:pt x="2945" y="19791"/>
                  </a:lnTo>
                  <a:lnTo>
                    <a:pt x="12261" y="19791"/>
                  </a:lnTo>
                  <a:lnTo>
                    <a:pt x="12261" y="19791"/>
                  </a:lnTo>
                  <a:lnTo>
                    <a:pt x="12261" y="19791"/>
                  </a:lnTo>
                  <a:lnTo>
                    <a:pt x="12261" y="19791"/>
                  </a:lnTo>
                  <a:lnTo>
                    <a:pt x="12503" y="19791"/>
                  </a:lnTo>
                  <a:lnTo>
                    <a:pt x="12696" y="19694"/>
                  </a:lnTo>
                  <a:lnTo>
                    <a:pt x="12889" y="19646"/>
                  </a:lnTo>
                  <a:lnTo>
                    <a:pt x="13034" y="19501"/>
                  </a:lnTo>
                  <a:lnTo>
                    <a:pt x="13178" y="19356"/>
                  </a:lnTo>
                  <a:lnTo>
                    <a:pt x="13275" y="19163"/>
                  </a:lnTo>
                  <a:lnTo>
                    <a:pt x="13371" y="18970"/>
                  </a:lnTo>
                  <a:lnTo>
                    <a:pt x="13420" y="18777"/>
                  </a:lnTo>
                  <a:lnTo>
                    <a:pt x="15206" y="1256"/>
                  </a:lnTo>
                  <a:lnTo>
                    <a:pt x="15206" y="1256"/>
                  </a:lnTo>
                  <a:lnTo>
                    <a:pt x="15206" y="1159"/>
                  </a:lnTo>
                  <a:lnTo>
                    <a:pt x="15206" y="1159"/>
                  </a:lnTo>
                  <a:lnTo>
                    <a:pt x="15206" y="918"/>
                  </a:lnTo>
                  <a:lnTo>
                    <a:pt x="15157" y="725"/>
                  </a:lnTo>
                  <a:lnTo>
                    <a:pt x="15061" y="580"/>
                  </a:lnTo>
                  <a:lnTo>
                    <a:pt x="14916" y="387"/>
                  </a:lnTo>
                  <a:lnTo>
                    <a:pt x="14771" y="242"/>
                  </a:lnTo>
                  <a:lnTo>
                    <a:pt x="14626" y="146"/>
                  </a:lnTo>
                  <a:lnTo>
                    <a:pt x="14433" y="49"/>
                  </a:lnTo>
                  <a:lnTo>
                    <a:pt x="14192" y="1"/>
                  </a:lnTo>
                  <a:lnTo>
                    <a:pt x="14192" y="1"/>
                  </a:lnTo>
                  <a:lnTo>
                    <a:pt x="1409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59"/>
          <p:cNvSpPr txBox="1"/>
          <p:nvPr>
            <p:ph idx="4" type="title"/>
          </p:nvPr>
        </p:nvSpPr>
        <p:spPr>
          <a:xfrm>
            <a:off x="311688" y="31023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Samples by Activity</a:t>
            </a:r>
            <a:endParaRPr/>
          </a:p>
        </p:txBody>
      </p:sp>
      <p:pic>
        <p:nvPicPr>
          <p:cNvPr id="1339" name="Google Shape;1339;p59"/>
          <p:cNvPicPr preferRelativeResize="0"/>
          <p:nvPr/>
        </p:nvPicPr>
        <p:blipFill>
          <a:blip r:embed="rId3">
            <a:alphaModFix/>
          </a:blip>
          <a:stretch>
            <a:fillRect/>
          </a:stretch>
        </p:blipFill>
        <p:spPr>
          <a:xfrm>
            <a:off x="4807163" y="1333706"/>
            <a:ext cx="3959352" cy="3054097"/>
          </a:xfrm>
          <a:prstGeom prst="rect">
            <a:avLst/>
          </a:prstGeom>
          <a:noFill/>
          <a:ln>
            <a:noFill/>
          </a:ln>
        </p:spPr>
      </p:pic>
      <p:pic>
        <p:nvPicPr>
          <p:cNvPr id="1340" name="Google Shape;1340;p59"/>
          <p:cNvPicPr preferRelativeResize="0"/>
          <p:nvPr/>
        </p:nvPicPr>
        <p:blipFill>
          <a:blip r:embed="rId4">
            <a:alphaModFix/>
          </a:blip>
          <a:stretch>
            <a:fillRect/>
          </a:stretch>
        </p:blipFill>
        <p:spPr>
          <a:xfrm>
            <a:off x="364950" y="1287981"/>
            <a:ext cx="3959352" cy="3145536"/>
          </a:xfrm>
          <a:prstGeom prst="rect">
            <a:avLst/>
          </a:prstGeom>
          <a:noFill/>
          <a:ln>
            <a:noFill/>
          </a:ln>
        </p:spPr>
      </p:pic>
      <p:sp>
        <p:nvSpPr>
          <p:cNvPr id="1341" name="Google Shape;1341;p59"/>
          <p:cNvSpPr txBox="1"/>
          <p:nvPr>
            <p:ph idx="4" type="title"/>
          </p:nvPr>
        </p:nvSpPr>
        <p:spPr>
          <a:xfrm>
            <a:off x="1461826" y="4502163"/>
            <a:ext cx="217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Before</a:t>
            </a:r>
            <a:endParaRPr sz="1700"/>
          </a:p>
        </p:txBody>
      </p:sp>
      <p:sp>
        <p:nvSpPr>
          <p:cNvPr id="1342" name="Google Shape;1342;p59"/>
          <p:cNvSpPr txBox="1"/>
          <p:nvPr>
            <p:ph idx="4" type="title"/>
          </p:nvPr>
        </p:nvSpPr>
        <p:spPr>
          <a:xfrm>
            <a:off x="5967814" y="4502163"/>
            <a:ext cx="217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After</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1346" name="Shape 1346"/>
        <p:cNvGrpSpPr/>
        <p:nvPr/>
      </p:nvGrpSpPr>
      <p:grpSpPr>
        <a:xfrm>
          <a:off x="0" y="0"/>
          <a:ext cx="0" cy="0"/>
          <a:chOff x="0" y="0"/>
          <a:chExt cx="0" cy="0"/>
        </a:xfrm>
      </p:grpSpPr>
      <p:pic>
        <p:nvPicPr>
          <p:cNvPr id="1347" name="Google Shape;1347;p60"/>
          <p:cNvPicPr preferRelativeResize="0"/>
          <p:nvPr/>
        </p:nvPicPr>
        <p:blipFill rotWithShape="1">
          <a:blip r:embed="rId3">
            <a:alphaModFix/>
          </a:blip>
          <a:srcRect b="0" l="0" r="0" t="12564"/>
          <a:stretch/>
        </p:blipFill>
        <p:spPr>
          <a:xfrm>
            <a:off x="180625" y="1158525"/>
            <a:ext cx="8839200" cy="3272175"/>
          </a:xfrm>
          <a:prstGeom prst="rect">
            <a:avLst/>
          </a:prstGeom>
          <a:noFill/>
          <a:ln>
            <a:noFill/>
          </a:ln>
        </p:spPr>
      </p:pic>
      <p:sp>
        <p:nvSpPr>
          <p:cNvPr id="1348" name="Google Shape;1348;p60"/>
          <p:cNvSpPr txBox="1"/>
          <p:nvPr>
            <p:ph idx="4294967295"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Readings Distribution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2" name="Shape 1352"/>
        <p:cNvGrpSpPr/>
        <p:nvPr/>
      </p:nvGrpSpPr>
      <p:grpSpPr>
        <a:xfrm>
          <a:off x="0" y="0"/>
          <a:ext cx="0" cy="0"/>
          <a:chOff x="0" y="0"/>
          <a:chExt cx="0" cy="0"/>
        </a:xfrm>
      </p:grpSpPr>
      <p:sp>
        <p:nvSpPr>
          <p:cNvPr id="1353" name="Google Shape;1353;p61"/>
          <p:cNvSpPr txBox="1"/>
          <p:nvPr>
            <p:ph idx="4"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Baseline: Readings of sensors </a:t>
            </a:r>
            <a:r>
              <a:rPr lang="en" sz="2300"/>
              <a:t>when doing nothing</a:t>
            </a:r>
            <a:endParaRPr sz="2300"/>
          </a:p>
        </p:txBody>
      </p:sp>
      <p:pic>
        <p:nvPicPr>
          <p:cNvPr id="1354" name="Google Shape;1354;p61"/>
          <p:cNvPicPr preferRelativeResize="0"/>
          <p:nvPr/>
        </p:nvPicPr>
        <p:blipFill>
          <a:blip r:embed="rId3">
            <a:alphaModFix/>
          </a:blip>
          <a:stretch>
            <a:fillRect/>
          </a:stretch>
        </p:blipFill>
        <p:spPr>
          <a:xfrm>
            <a:off x="2345350" y="1111956"/>
            <a:ext cx="4215104" cy="38188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cxnSp>
        <p:nvCxnSpPr>
          <p:cNvPr id="579" name="Google Shape;579;p44"/>
          <p:cNvCxnSpPr>
            <a:stCxn id="580" idx="4"/>
            <a:endCxn id="581" idx="0"/>
          </p:cNvCxnSpPr>
          <p:nvPr/>
        </p:nvCxnSpPr>
        <p:spPr>
          <a:xfrm>
            <a:off x="4625688" y="1673888"/>
            <a:ext cx="0" cy="2330100"/>
          </a:xfrm>
          <a:prstGeom prst="straightConnector1">
            <a:avLst/>
          </a:prstGeom>
          <a:noFill/>
          <a:ln cap="flat" cmpd="sng" w="28575">
            <a:solidFill>
              <a:schemeClr val="accent1"/>
            </a:solidFill>
            <a:prstDash val="solid"/>
            <a:round/>
            <a:headEnd len="med" w="med" type="none"/>
            <a:tailEnd len="med" w="med" type="none"/>
          </a:ln>
        </p:spPr>
      </p:cxnSp>
      <p:sp>
        <p:nvSpPr>
          <p:cNvPr id="582" name="Google Shape;582;p44"/>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Table of Content</a:t>
            </a:r>
            <a:endParaRPr/>
          </a:p>
        </p:txBody>
      </p:sp>
      <p:sp>
        <p:nvSpPr>
          <p:cNvPr id="583" name="Google Shape;583;p44"/>
          <p:cNvSpPr txBox="1"/>
          <p:nvPr/>
        </p:nvSpPr>
        <p:spPr>
          <a:xfrm>
            <a:off x="1733275" y="1619759"/>
            <a:ext cx="2507100" cy="572700"/>
          </a:xfrm>
          <a:prstGeom prst="rect">
            <a:avLst/>
          </a:prstGeom>
          <a:noFill/>
          <a:ln>
            <a:noFill/>
          </a:ln>
        </p:spPr>
        <p:txBody>
          <a:bodyPr anchorCtr="0" anchor="t" bIns="34325" lIns="68650" spcFirstLastPara="1" rIns="68650" wrap="square" tIns="34325">
            <a:noAutofit/>
          </a:bodyPr>
          <a:lstStyle/>
          <a:p>
            <a:pPr indent="0" lvl="0" marL="0" rtl="0" algn="r">
              <a:spcBef>
                <a:spcPts val="0"/>
              </a:spcBef>
              <a:spcAft>
                <a:spcPts val="0"/>
              </a:spcAft>
              <a:buNone/>
            </a:pPr>
            <a:r>
              <a:rPr lang="en">
                <a:solidFill>
                  <a:schemeClr val="dk2"/>
                </a:solidFill>
                <a:latin typeface="Nunito"/>
                <a:ea typeface="Nunito"/>
                <a:cs typeface="Nunito"/>
                <a:sym typeface="Nunito"/>
              </a:rPr>
              <a:t>Problem</a:t>
            </a:r>
            <a:r>
              <a:rPr lang="en">
                <a:solidFill>
                  <a:schemeClr val="dk2"/>
                </a:solidFill>
                <a:latin typeface="Nunito"/>
                <a:ea typeface="Nunito"/>
                <a:cs typeface="Nunito"/>
                <a:sym typeface="Nunito"/>
              </a:rPr>
              <a:t> Statement, Goal, Dataset Summary</a:t>
            </a:r>
            <a:endParaRPr>
              <a:solidFill>
                <a:schemeClr val="dk2"/>
              </a:solidFill>
              <a:latin typeface="Nunito"/>
              <a:ea typeface="Nunito"/>
              <a:cs typeface="Nunito"/>
              <a:sym typeface="Nunito"/>
            </a:endParaRPr>
          </a:p>
        </p:txBody>
      </p:sp>
      <p:sp>
        <p:nvSpPr>
          <p:cNvPr id="584" name="Google Shape;584;p44"/>
          <p:cNvSpPr txBox="1"/>
          <p:nvPr/>
        </p:nvSpPr>
        <p:spPr>
          <a:xfrm>
            <a:off x="1826318" y="1184838"/>
            <a:ext cx="2507100" cy="42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1"/>
                </a:solidFill>
                <a:latin typeface="Poppins"/>
                <a:ea typeface="Poppins"/>
                <a:cs typeface="Poppins"/>
                <a:sym typeface="Poppins"/>
              </a:rPr>
              <a:t>Introduction</a:t>
            </a:r>
            <a:endParaRPr b="1" sz="2100">
              <a:solidFill>
                <a:schemeClr val="dk1"/>
              </a:solidFill>
              <a:latin typeface="Poppins"/>
              <a:ea typeface="Poppins"/>
              <a:cs typeface="Poppins"/>
              <a:sym typeface="Poppins"/>
            </a:endParaRPr>
          </a:p>
        </p:txBody>
      </p:sp>
      <p:sp>
        <p:nvSpPr>
          <p:cNvPr id="585" name="Google Shape;585;p44"/>
          <p:cNvSpPr txBox="1"/>
          <p:nvPr/>
        </p:nvSpPr>
        <p:spPr>
          <a:xfrm>
            <a:off x="4925225" y="1927250"/>
            <a:ext cx="415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Poppins"/>
                <a:ea typeface="Poppins"/>
                <a:cs typeface="Poppins"/>
                <a:sym typeface="Poppins"/>
              </a:rPr>
              <a:t>Exploratory Dataset Analysis</a:t>
            </a:r>
            <a:endParaRPr b="1" sz="2100">
              <a:solidFill>
                <a:schemeClr val="dk2"/>
              </a:solidFill>
              <a:latin typeface="Poppins"/>
              <a:ea typeface="Poppins"/>
              <a:cs typeface="Poppins"/>
              <a:sym typeface="Poppins"/>
            </a:endParaRPr>
          </a:p>
        </p:txBody>
      </p:sp>
      <p:sp>
        <p:nvSpPr>
          <p:cNvPr id="580" name="Google Shape;580;p44"/>
          <p:cNvSpPr/>
          <p:nvPr/>
        </p:nvSpPr>
        <p:spPr>
          <a:xfrm>
            <a:off x="4406838" y="1234988"/>
            <a:ext cx="437700" cy="43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ppins"/>
                <a:ea typeface="Poppins"/>
                <a:cs typeface="Poppins"/>
                <a:sym typeface="Poppins"/>
              </a:rPr>
              <a:t>1</a:t>
            </a:r>
            <a:endParaRPr b="1" sz="1700">
              <a:solidFill>
                <a:srgbClr val="FFFFFF"/>
              </a:solidFill>
              <a:latin typeface="Poppins"/>
              <a:ea typeface="Poppins"/>
              <a:cs typeface="Poppins"/>
              <a:sym typeface="Poppins"/>
            </a:endParaRPr>
          </a:p>
        </p:txBody>
      </p:sp>
      <p:sp>
        <p:nvSpPr>
          <p:cNvPr id="586" name="Google Shape;586;p44"/>
          <p:cNvSpPr txBox="1"/>
          <p:nvPr/>
        </p:nvSpPr>
        <p:spPr>
          <a:xfrm>
            <a:off x="-693000" y="2522975"/>
            <a:ext cx="5032500" cy="88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Poppins"/>
                <a:ea typeface="Poppins"/>
                <a:cs typeface="Poppins"/>
                <a:sym typeface="Poppins"/>
              </a:rPr>
              <a:t>Artificial Intelligence</a:t>
            </a:r>
            <a:endParaRPr b="1" sz="1800">
              <a:solidFill>
                <a:schemeClr val="dk1"/>
              </a:solidFill>
              <a:latin typeface="Poppins"/>
              <a:ea typeface="Poppins"/>
              <a:cs typeface="Poppins"/>
              <a:sym typeface="Poppins"/>
            </a:endParaRPr>
          </a:p>
        </p:txBody>
      </p:sp>
      <p:sp>
        <p:nvSpPr>
          <p:cNvPr id="587" name="Google Shape;587;p44"/>
          <p:cNvSpPr txBox="1"/>
          <p:nvPr/>
        </p:nvSpPr>
        <p:spPr>
          <a:xfrm>
            <a:off x="2261251" y="4366725"/>
            <a:ext cx="1925700" cy="518400"/>
          </a:xfrm>
          <a:prstGeom prst="rect">
            <a:avLst/>
          </a:prstGeom>
          <a:noFill/>
          <a:ln>
            <a:noFill/>
          </a:ln>
        </p:spPr>
        <p:txBody>
          <a:bodyPr anchorCtr="0" anchor="t" bIns="34325" lIns="68650" spcFirstLastPara="1" rIns="68650" wrap="square" tIns="34325">
            <a:noAutofit/>
          </a:bodyPr>
          <a:lstStyle/>
          <a:p>
            <a:pPr indent="0" lvl="0" marL="0" rtl="0" algn="r">
              <a:spcBef>
                <a:spcPts val="0"/>
              </a:spcBef>
              <a:spcAft>
                <a:spcPts val="0"/>
              </a:spcAft>
              <a:buNone/>
            </a:pPr>
            <a:r>
              <a:rPr lang="en">
                <a:solidFill>
                  <a:schemeClr val="dk2"/>
                </a:solidFill>
                <a:latin typeface="Nunito"/>
                <a:ea typeface="Nunito"/>
                <a:cs typeface="Nunito"/>
                <a:sym typeface="Nunito"/>
              </a:rPr>
              <a:t>Creation of Gradio UI</a:t>
            </a:r>
            <a:endParaRPr>
              <a:solidFill>
                <a:schemeClr val="dk2"/>
              </a:solidFill>
              <a:latin typeface="Nunito"/>
              <a:ea typeface="Nunito"/>
              <a:cs typeface="Nunito"/>
              <a:sym typeface="Nunito"/>
            </a:endParaRPr>
          </a:p>
        </p:txBody>
      </p:sp>
      <p:sp>
        <p:nvSpPr>
          <p:cNvPr id="588" name="Google Shape;588;p44"/>
          <p:cNvSpPr txBox="1"/>
          <p:nvPr/>
        </p:nvSpPr>
        <p:spPr>
          <a:xfrm>
            <a:off x="2261258" y="3927800"/>
            <a:ext cx="2507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Poppins"/>
                <a:ea typeface="Poppins"/>
                <a:cs typeface="Poppins"/>
                <a:sym typeface="Poppins"/>
              </a:rPr>
              <a:t>Generative AI</a:t>
            </a:r>
            <a:endParaRPr b="1" sz="2100">
              <a:solidFill>
                <a:schemeClr val="dk2"/>
              </a:solidFill>
              <a:latin typeface="Poppins"/>
              <a:ea typeface="Poppins"/>
              <a:cs typeface="Poppins"/>
              <a:sym typeface="Poppins"/>
            </a:endParaRPr>
          </a:p>
        </p:txBody>
      </p:sp>
      <p:sp>
        <p:nvSpPr>
          <p:cNvPr id="589" name="Google Shape;589;p44"/>
          <p:cNvSpPr txBox="1"/>
          <p:nvPr/>
        </p:nvSpPr>
        <p:spPr>
          <a:xfrm>
            <a:off x="4911902" y="3253700"/>
            <a:ext cx="2507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oppins"/>
                <a:ea typeface="Poppins"/>
                <a:cs typeface="Poppins"/>
                <a:sym typeface="Poppins"/>
              </a:rPr>
              <a:t>Conclusion</a:t>
            </a:r>
            <a:endParaRPr b="1" sz="2100">
              <a:solidFill>
                <a:schemeClr val="dk1"/>
              </a:solidFill>
              <a:latin typeface="Poppins"/>
              <a:ea typeface="Poppins"/>
              <a:cs typeface="Poppins"/>
              <a:sym typeface="Poppins"/>
            </a:endParaRPr>
          </a:p>
        </p:txBody>
      </p:sp>
      <p:sp>
        <p:nvSpPr>
          <p:cNvPr id="590" name="Google Shape;590;p44"/>
          <p:cNvSpPr/>
          <p:nvPr/>
        </p:nvSpPr>
        <p:spPr>
          <a:xfrm>
            <a:off x="4406838" y="1927238"/>
            <a:ext cx="437700" cy="43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ppins"/>
                <a:ea typeface="Poppins"/>
                <a:cs typeface="Poppins"/>
                <a:sym typeface="Poppins"/>
              </a:rPr>
              <a:t>2</a:t>
            </a:r>
            <a:endParaRPr b="1" sz="1700">
              <a:solidFill>
                <a:srgbClr val="FFFFFF"/>
              </a:solidFill>
              <a:latin typeface="Poppins"/>
              <a:ea typeface="Poppins"/>
              <a:cs typeface="Poppins"/>
              <a:sym typeface="Poppins"/>
            </a:endParaRPr>
          </a:p>
        </p:txBody>
      </p:sp>
      <p:sp>
        <p:nvSpPr>
          <p:cNvPr id="591" name="Google Shape;591;p44"/>
          <p:cNvSpPr/>
          <p:nvPr/>
        </p:nvSpPr>
        <p:spPr>
          <a:xfrm>
            <a:off x="4406838" y="2619488"/>
            <a:ext cx="437700" cy="43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ppins"/>
                <a:ea typeface="Poppins"/>
                <a:cs typeface="Poppins"/>
                <a:sym typeface="Poppins"/>
              </a:rPr>
              <a:t>3</a:t>
            </a:r>
            <a:endParaRPr b="1" sz="1700">
              <a:solidFill>
                <a:srgbClr val="FFFFFF"/>
              </a:solidFill>
              <a:latin typeface="Poppins"/>
              <a:ea typeface="Poppins"/>
              <a:cs typeface="Poppins"/>
              <a:sym typeface="Poppins"/>
            </a:endParaRPr>
          </a:p>
        </p:txBody>
      </p:sp>
      <p:sp>
        <p:nvSpPr>
          <p:cNvPr id="592" name="Google Shape;592;p44"/>
          <p:cNvSpPr/>
          <p:nvPr/>
        </p:nvSpPr>
        <p:spPr>
          <a:xfrm>
            <a:off x="4406838" y="3311752"/>
            <a:ext cx="437700" cy="43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ppins"/>
                <a:ea typeface="Poppins"/>
                <a:cs typeface="Poppins"/>
                <a:sym typeface="Poppins"/>
              </a:rPr>
              <a:t>4</a:t>
            </a:r>
            <a:endParaRPr b="1" sz="1700">
              <a:solidFill>
                <a:srgbClr val="FFFFFF"/>
              </a:solidFill>
              <a:latin typeface="Poppins"/>
              <a:ea typeface="Poppins"/>
              <a:cs typeface="Poppins"/>
              <a:sym typeface="Poppins"/>
            </a:endParaRPr>
          </a:p>
        </p:txBody>
      </p:sp>
      <p:sp>
        <p:nvSpPr>
          <p:cNvPr id="581" name="Google Shape;581;p44"/>
          <p:cNvSpPr/>
          <p:nvPr/>
        </p:nvSpPr>
        <p:spPr>
          <a:xfrm>
            <a:off x="4406838" y="4004017"/>
            <a:ext cx="437700" cy="43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ppins"/>
                <a:ea typeface="Poppins"/>
                <a:cs typeface="Poppins"/>
                <a:sym typeface="Poppins"/>
              </a:rPr>
              <a:t>5</a:t>
            </a:r>
            <a:endParaRPr b="1" sz="1700">
              <a:solidFill>
                <a:srgbClr val="FFFFFF"/>
              </a:solidFill>
              <a:latin typeface="Poppins"/>
              <a:ea typeface="Poppins"/>
              <a:cs typeface="Poppins"/>
              <a:sym typeface="Poppins"/>
            </a:endParaRPr>
          </a:p>
        </p:txBody>
      </p:sp>
      <p:sp>
        <p:nvSpPr>
          <p:cNvPr id="593" name="Google Shape;593;p44"/>
          <p:cNvSpPr txBox="1"/>
          <p:nvPr/>
        </p:nvSpPr>
        <p:spPr>
          <a:xfrm>
            <a:off x="2217176" y="2892275"/>
            <a:ext cx="2017200" cy="518400"/>
          </a:xfrm>
          <a:prstGeom prst="rect">
            <a:avLst/>
          </a:prstGeom>
          <a:noFill/>
          <a:ln>
            <a:noFill/>
          </a:ln>
        </p:spPr>
        <p:txBody>
          <a:bodyPr anchorCtr="0" anchor="t" bIns="34325" lIns="68650" spcFirstLastPara="1" rIns="68650" wrap="square" tIns="34325">
            <a:noAutofit/>
          </a:bodyPr>
          <a:lstStyle/>
          <a:p>
            <a:pPr indent="0" lvl="0" marL="0" rtl="0" algn="r">
              <a:spcBef>
                <a:spcPts val="0"/>
              </a:spcBef>
              <a:spcAft>
                <a:spcPts val="0"/>
              </a:spcAft>
              <a:buNone/>
            </a:pPr>
            <a:r>
              <a:rPr lang="en">
                <a:solidFill>
                  <a:schemeClr val="dk2"/>
                </a:solidFill>
                <a:latin typeface="Nunito"/>
                <a:ea typeface="Nunito"/>
                <a:cs typeface="Nunito"/>
                <a:sym typeface="Nunito"/>
              </a:rPr>
              <a:t>Machine Learning and Deep Learning Model</a:t>
            </a:r>
            <a:endParaRPr>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8" name="Shape 1358"/>
        <p:cNvGrpSpPr/>
        <p:nvPr/>
      </p:nvGrpSpPr>
      <p:grpSpPr>
        <a:xfrm>
          <a:off x="0" y="0"/>
          <a:ext cx="0" cy="0"/>
          <a:chOff x="0" y="0"/>
          <a:chExt cx="0" cy="0"/>
        </a:xfrm>
      </p:grpSpPr>
      <p:pic>
        <p:nvPicPr>
          <p:cNvPr id="1359" name="Google Shape;1359;p62"/>
          <p:cNvPicPr preferRelativeResize="0"/>
          <p:nvPr/>
        </p:nvPicPr>
        <p:blipFill>
          <a:blip r:embed="rId3">
            <a:alphaModFix/>
          </a:blip>
          <a:stretch>
            <a:fillRect/>
          </a:stretch>
        </p:blipFill>
        <p:spPr>
          <a:xfrm>
            <a:off x="152400" y="1172206"/>
            <a:ext cx="4215104" cy="3818894"/>
          </a:xfrm>
          <a:prstGeom prst="rect">
            <a:avLst/>
          </a:prstGeom>
          <a:noFill/>
          <a:ln>
            <a:noFill/>
          </a:ln>
        </p:spPr>
      </p:pic>
      <p:sp>
        <p:nvSpPr>
          <p:cNvPr id="1360" name="Google Shape;1360;p62"/>
          <p:cNvSpPr txBox="1"/>
          <p:nvPr>
            <p:ph idx="4294967295"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Standing Still</a:t>
            </a:r>
            <a:endParaRPr/>
          </a:p>
        </p:txBody>
      </p:sp>
      <p:sp>
        <p:nvSpPr>
          <p:cNvPr id="1361" name="Google Shape;1361;p62"/>
          <p:cNvSpPr txBox="1"/>
          <p:nvPr>
            <p:ph idx="4294967295"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Jump Front &amp; Back</a:t>
            </a:r>
            <a:endParaRPr/>
          </a:p>
        </p:txBody>
      </p:sp>
      <p:pic>
        <p:nvPicPr>
          <p:cNvPr id="1362" name="Google Shape;1362;p62"/>
          <p:cNvPicPr preferRelativeResize="0"/>
          <p:nvPr/>
        </p:nvPicPr>
        <p:blipFill>
          <a:blip r:embed="rId4">
            <a:alphaModFix/>
          </a:blip>
          <a:stretch>
            <a:fillRect/>
          </a:stretch>
        </p:blipFill>
        <p:spPr>
          <a:xfrm>
            <a:off x="4519904" y="1172206"/>
            <a:ext cx="4215104" cy="38188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63"/>
          <p:cNvSpPr txBox="1"/>
          <p:nvPr>
            <p:ph idx="4"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Lying Down</a:t>
            </a:r>
            <a:endParaRPr/>
          </a:p>
        </p:txBody>
      </p:sp>
      <p:pic>
        <p:nvPicPr>
          <p:cNvPr id="1368" name="Google Shape;1368;p63"/>
          <p:cNvPicPr preferRelativeResize="0"/>
          <p:nvPr/>
        </p:nvPicPr>
        <p:blipFill>
          <a:blip r:embed="rId3">
            <a:alphaModFix/>
          </a:blip>
          <a:stretch>
            <a:fillRect/>
          </a:stretch>
        </p:blipFill>
        <p:spPr>
          <a:xfrm>
            <a:off x="152400" y="1125250"/>
            <a:ext cx="4262886" cy="3880100"/>
          </a:xfrm>
          <a:prstGeom prst="rect">
            <a:avLst/>
          </a:prstGeom>
          <a:noFill/>
          <a:ln>
            <a:noFill/>
          </a:ln>
        </p:spPr>
      </p:pic>
      <p:pic>
        <p:nvPicPr>
          <p:cNvPr id="1369" name="Google Shape;1369;p63"/>
          <p:cNvPicPr preferRelativeResize="0"/>
          <p:nvPr/>
        </p:nvPicPr>
        <p:blipFill>
          <a:blip r:embed="rId4">
            <a:alphaModFix/>
          </a:blip>
          <a:stretch>
            <a:fillRect/>
          </a:stretch>
        </p:blipFill>
        <p:spPr>
          <a:xfrm>
            <a:off x="4569414" y="1125250"/>
            <a:ext cx="4262886" cy="3880100"/>
          </a:xfrm>
          <a:prstGeom prst="rect">
            <a:avLst/>
          </a:prstGeom>
          <a:noFill/>
          <a:ln>
            <a:noFill/>
          </a:ln>
        </p:spPr>
      </p:pic>
      <p:sp>
        <p:nvSpPr>
          <p:cNvPr id="1370" name="Google Shape;1370;p63"/>
          <p:cNvSpPr txBox="1"/>
          <p:nvPr>
            <p:ph idx="4"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Walking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4" name="Shape 1374"/>
        <p:cNvGrpSpPr/>
        <p:nvPr/>
      </p:nvGrpSpPr>
      <p:grpSpPr>
        <a:xfrm>
          <a:off x="0" y="0"/>
          <a:ext cx="0" cy="0"/>
          <a:chOff x="0" y="0"/>
          <a:chExt cx="0" cy="0"/>
        </a:xfrm>
      </p:grpSpPr>
      <p:sp>
        <p:nvSpPr>
          <p:cNvPr id="1375" name="Google Shape;1375;p64"/>
          <p:cNvSpPr txBox="1"/>
          <p:nvPr>
            <p:ph idx="4"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Telemetry Readings Correlation Map</a:t>
            </a:r>
            <a:endParaRPr/>
          </a:p>
        </p:txBody>
      </p:sp>
      <p:pic>
        <p:nvPicPr>
          <p:cNvPr id="1376" name="Google Shape;1376;p64"/>
          <p:cNvPicPr preferRelativeResize="0"/>
          <p:nvPr/>
        </p:nvPicPr>
        <p:blipFill rotWithShape="1">
          <a:blip r:embed="rId3">
            <a:alphaModFix/>
          </a:blip>
          <a:srcRect b="0" l="0" r="0" t="13051"/>
          <a:stretch/>
        </p:blipFill>
        <p:spPr>
          <a:xfrm>
            <a:off x="1362925" y="1400850"/>
            <a:ext cx="6546674" cy="3320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0" name="Shape 1380"/>
        <p:cNvGrpSpPr/>
        <p:nvPr/>
      </p:nvGrpSpPr>
      <p:grpSpPr>
        <a:xfrm>
          <a:off x="0" y="0"/>
          <a:ext cx="0" cy="0"/>
          <a:chOff x="0" y="0"/>
          <a:chExt cx="0" cy="0"/>
        </a:xfrm>
      </p:grpSpPr>
      <p:pic>
        <p:nvPicPr>
          <p:cNvPr id="1381" name="Google Shape;1381;p65"/>
          <p:cNvPicPr preferRelativeResize="0"/>
          <p:nvPr/>
        </p:nvPicPr>
        <p:blipFill>
          <a:blip r:embed="rId3">
            <a:alphaModFix/>
          </a:blip>
          <a:stretch>
            <a:fillRect/>
          </a:stretch>
        </p:blipFill>
        <p:spPr>
          <a:xfrm>
            <a:off x="0" y="1324841"/>
            <a:ext cx="9144000" cy="2493818"/>
          </a:xfrm>
          <a:prstGeom prst="rect">
            <a:avLst/>
          </a:prstGeom>
          <a:noFill/>
          <a:ln>
            <a:noFill/>
          </a:ln>
        </p:spPr>
      </p:pic>
      <p:sp>
        <p:nvSpPr>
          <p:cNvPr id="1382" name="Google Shape;1382;p65"/>
          <p:cNvSpPr txBox="1"/>
          <p:nvPr>
            <p:ph idx="4294967295"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2D Representation of Sensor Data using PCA</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66"/>
          <p:cNvSpPr txBox="1"/>
          <p:nvPr>
            <p:ph idx="4" type="title"/>
          </p:nvPr>
        </p:nvSpPr>
        <p:spPr>
          <a:xfrm>
            <a:off x="311700" y="9144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Right Lower Arm Accelerometer</a:t>
            </a:r>
            <a:endParaRPr/>
          </a:p>
        </p:txBody>
      </p:sp>
      <p:grpSp>
        <p:nvGrpSpPr>
          <p:cNvPr id="1388" name="Google Shape;1388;p66"/>
          <p:cNvGrpSpPr/>
          <p:nvPr/>
        </p:nvGrpSpPr>
        <p:grpSpPr>
          <a:xfrm>
            <a:off x="457200" y="742950"/>
            <a:ext cx="8229600" cy="4319640"/>
            <a:chOff x="457200" y="742950"/>
            <a:chExt cx="8229600" cy="4319640"/>
          </a:xfrm>
        </p:grpSpPr>
        <p:pic>
          <p:nvPicPr>
            <p:cNvPr id="1389" name="Google Shape;1389;p66"/>
            <p:cNvPicPr preferRelativeResize="0"/>
            <p:nvPr/>
          </p:nvPicPr>
          <p:blipFill>
            <a:blip r:embed="rId3">
              <a:alphaModFix/>
            </a:blip>
            <a:stretch>
              <a:fillRect/>
            </a:stretch>
          </p:blipFill>
          <p:spPr>
            <a:xfrm>
              <a:off x="457200" y="742950"/>
              <a:ext cx="3840480" cy="2194560"/>
            </a:xfrm>
            <a:prstGeom prst="rect">
              <a:avLst/>
            </a:prstGeom>
            <a:noFill/>
            <a:ln>
              <a:noFill/>
            </a:ln>
          </p:spPr>
        </p:pic>
        <p:pic>
          <p:nvPicPr>
            <p:cNvPr id="1390" name="Google Shape;1390;p66"/>
            <p:cNvPicPr preferRelativeResize="0"/>
            <p:nvPr/>
          </p:nvPicPr>
          <p:blipFill>
            <a:blip r:embed="rId4">
              <a:alphaModFix/>
            </a:blip>
            <a:stretch>
              <a:fillRect/>
            </a:stretch>
          </p:blipFill>
          <p:spPr>
            <a:xfrm>
              <a:off x="4846320" y="742950"/>
              <a:ext cx="3840480" cy="2194560"/>
            </a:xfrm>
            <a:prstGeom prst="rect">
              <a:avLst/>
            </a:prstGeom>
            <a:noFill/>
            <a:ln>
              <a:noFill/>
            </a:ln>
          </p:spPr>
        </p:pic>
        <p:pic>
          <p:nvPicPr>
            <p:cNvPr id="1391" name="Google Shape;1391;p66"/>
            <p:cNvPicPr preferRelativeResize="0"/>
            <p:nvPr/>
          </p:nvPicPr>
          <p:blipFill>
            <a:blip r:embed="rId5">
              <a:alphaModFix/>
            </a:blip>
            <a:stretch>
              <a:fillRect/>
            </a:stretch>
          </p:blipFill>
          <p:spPr>
            <a:xfrm>
              <a:off x="2609393" y="2915551"/>
              <a:ext cx="3925213" cy="214703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7"/>
          <p:cNvSpPr txBox="1"/>
          <p:nvPr>
            <p:ph type="title"/>
          </p:nvPr>
        </p:nvSpPr>
        <p:spPr>
          <a:xfrm>
            <a:off x="7106975" y="623149"/>
            <a:ext cx="17595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03</a:t>
            </a:r>
            <a:endParaRPr/>
          </a:p>
        </p:txBody>
      </p:sp>
      <p:sp>
        <p:nvSpPr>
          <p:cNvPr id="1397" name="Google Shape;1397;p67"/>
          <p:cNvSpPr txBox="1"/>
          <p:nvPr>
            <p:ph idx="2" type="title"/>
          </p:nvPr>
        </p:nvSpPr>
        <p:spPr>
          <a:xfrm>
            <a:off x="4193075" y="1900275"/>
            <a:ext cx="4673400" cy="160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Artificial Intelligence (AI)</a:t>
            </a:r>
            <a:endParaRPr/>
          </a:p>
        </p:txBody>
      </p:sp>
      <p:sp>
        <p:nvSpPr>
          <p:cNvPr id="1398" name="Google Shape;1398;p67"/>
          <p:cNvSpPr txBox="1"/>
          <p:nvPr>
            <p:ph idx="1" type="subTitle"/>
          </p:nvPr>
        </p:nvSpPr>
        <p:spPr>
          <a:xfrm>
            <a:off x="919675" y="1972790"/>
            <a:ext cx="21489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 Learning Models</a:t>
            </a:r>
            <a:endParaRPr/>
          </a:p>
        </p:txBody>
      </p:sp>
      <p:grpSp>
        <p:nvGrpSpPr>
          <p:cNvPr id="1399" name="Google Shape;1399;p67"/>
          <p:cNvGrpSpPr/>
          <p:nvPr/>
        </p:nvGrpSpPr>
        <p:grpSpPr>
          <a:xfrm>
            <a:off x="2384150" y="1481925"/>
            <a:ext cx="965250" cy="3102850"/>
            <a:chOff x="238125" y="1405850"/>
            <a:chExt cx="965250" cy="3102850"/>
          </a:xfrm>
        </p:grpSpPr>
        <p:sp>
          <p:nvSpPr>
            <p:cNvPr id="1400" name="Google Shape;1400;p67"/>
            <p:cNvSpPr/>
            <p:nvPr/>
          </p:nvSpPr>
          <p:spPr>
            <a:xfrm>
              <a:off x="389950" y="2527250"/>
              <a:ext cx="581325" cy="751600"/>
            </a:xfrm>
            <a:custGeom>
              <a:rect b="b" l="l" r="r" t="t"/>
              <a:pathLst>
                <a:path extrusionOk="0" h="30064" w="23253">
                  <a:moveTo>
                    <a:pt x="2690" y="1"/>
                  </a:moveTo>
                  <a:lnTo>
                    <a:pt x="2430" y="3428"/>
                  </a:lnTo>
                  <a:lnTo>
                    <a:pt x="1736" y="11496"/>
                  </a:lnTo>
                  <a:lnTo>
                    <a:pt x="1302" y="16225"/>
                  </a:lnTo>
                  <a:lnTo>
                    <a:pt x="825" y="20867"/>
                  </a:lnTo>
                  <a:lnTo>
                    <a:pt x="391" y="24988"/>
                  </a:lnTo>
                  <a:lnTo>
                    <a:pt x="0" y="28155"/>
                  </a:lnTo>
                  <a:lnTo>
                    <a:pt x="1302" y="28545"/>
                  </a:lnTo>
                  <a:lnTo>
                    <a:pt x="2603" y="28892"/>
                  </a:lnTo>
                  <a:lnTo>
                    <a:pt x="3861" y="29196"/>
                  </a:lnTo>
                  <a:lnTo>
                    <a:pt x="5076" y="29413"/>
                  </a:lnTo>
                  <a:lnTo>
                    <a:pt x="6291" y="29630"/>
                  </a:lnTo>
                  <a:lnTo>
                    <a:pt x="7462" y="29803"/>
                  </a:lnTo>
                  <a:lnTo>
                    <a:pt x="8590" y="29933"/>
                  </a:lnTo>
                  <a:lnTo>
                    <a:pt x="9674" y="29977"/>
                  </a:lnTo>
                  <a:lnTo>
                    <a:pt x="10715" y="30063"/>
                  </a:lnTo>
                  <a:lnTo>
                    <a:pt x="12711" y="30063"/>
                  </a:lnTo>
                  <a:lnTo>
                    <a:pt x="13622" y="30020"/>
                  </a:lnTo>
                  <a:lnTo>
                    <a:pt x="15401" y="29890"/>
                  </a:lnTo>
                  <a:lnTo>
                    <a:pt x="17006" y="29716"/>
                  </a:lnTo>
                  <a:lnTo>
                    <a:pt x="18437" y="29456"/>
                  </a:lnTo>
                  <a:lnTo>
                    <a:pt x="19652" y="29152"/>
                  </a:lnTo>
                  <a:lnTo>
                    <a:pt x="20736" y="28849"/>
                  </a:lnTo>
                  <a:lnTo>
                    <a:pt x="21647" y="28545"/>
                  </a:lnTo>
                  <a:lnTo>
                    <a:pt x="22341" y="28285"/>
                  </a:lnTo>
                  <a:lnTo>
                    <a:pt x="22862" y="28111"/>
                  </a:lnTo>
                  <a:lnTo>
                    <a:pt x="23252" y="27894"/>
                  </a:lnTo>
                  <a:lnTo>
                    <a:pt x="1960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389950" y="2527250"/>
              <a:ext cx="581325" cy="751600"/>
            </a:xfrm>
            <a:custGeom>
              <a:rect b="b" l="l" r="r" t="t"/>
              <a:pathLst>
                <a:path extrusionOk="0" fill="none" h="30064" w="23253">
                  <a:moveTo>
                    <a:pt x="23252" y="27894"/>
                  </a:moveTo>
                  <a:lnTo>
                    <a:pt x="23252" y="27894"/>
                  </a:lnTo>
                  <a:lnTo>
                    <a:pt x="22862" y="28111"/>
                  </a:lnTo>
                  <a:lnTo>
                    <a:pt x="22341" y="28285"/>
                  </a:lnTo>
                  <a:lnTo>
                    <a:pt x="21647" y="28545"/>
                  </a:lnTo>
                  <a:lnTo>
                    <a:pt x="20736" y="28849"/>
                  </a:lnTo>
                  <a:lnTo>
                    <a:pt x="19652" y="29152"/>
                  </a:lnTo>
                  <a:lnTo>
                    <a:pt x="18437" y="29456"/>
                  </a:lnTo>
                  <a:lnTo>
                    <a:pt x="17006" y="29716"/>
                  </a:lnTo>
                  <a:lnTo>
                    <a:pt x="15401" y="29890"/>
                  </a:lnTo>
                  <a:lnTo>
                    <a:pt x="13622" y="30020"/>
                  </a:lnTo>
                  <a:lnTo>
                    <a:pt x="12711" y="30063"/>
                  </a:lnTo>
                  <a:lnTo>
                    <a:pt x="11713" y="30063"/>
                  </a:lnTo>
                  <a:lnTo>
                    <a:pt x="10715" y="30063"/>
                  </a:lnTo>
                  <a:lnTo>
                    <a:pt x="9674" y="29977"/>
                  </a:lnTo>
                  <a:lnTo>
                    <a:pt x="8590" y="29933"/>
                  </a:lnTo>
                  <a:lnTo>
                    <a:pt x="7462" y="29803"/>
                  </a:lnTo>
                  <a:lnTo>
                    <a:pt x="6291" y="29630"/>
                  </a:lnTo>
                  <a:lnTo>
                    <a:pt x="5076" y="29413"/>
                  </a:lnTo>
                  <a:lnTo>
                    <a:pt x="3861" y="29196"/>
                  </a:lnTo>
                  <a:lnTo>
                    <a:pt x="2603" y="28892"/>
                  </a:lnTo>
                  <a:lnTo>
                    <a:pt x="1302" y="28545"/>
                  </a:lnTo>
                  <a:lnTo>
                    <a:pt x="0" y="28155"/>
                  </a:lnTo>
                  <a:lnTo>
                    <a:pt x="0" y="28155"/>
                  </a:lnTo>
                  <a:lnTo>
                    <a:pt x="391" y="24988"/>
                  </a:lnTo>
                  <a:lnTo>
                    <a:pt x="825" y="20867"/>
                  </a:lnTo>
                  <a:lnTo>
                    <a:pt x="1302" y="16225"/>
                  </a:lnTo>
                  <a:lnTo>
                    <a:pt x="1736" y="11496"/>
                  </a:lnTo>
                  <a:lnTo>
                    <a:pt x="2430" y="3428"/>
                  </a:lnTo>
                  <a:lnTo>
                    <a:pt x="2690" y="1"/>
                  </a:lnTo>
                  <a:lnTo>
                    <a:pt x="19608" y="1"/>
                  </a:lnTo>
                  <a:lnTo>
                    <a:pt x="23252" y="2789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687100" y="1863525"/>
              <a:ext cx="299350" cy="772200"/>
            </a:xfrm>
            <a:custGeom>
              <a:rect b="b" l="l" r="r" t="t"/>
              <a:pathLst>
                <a:path extrusionOk="0" h="30888" w="11974">
                  <a:moveTo>
                    <a:pt x="2734" y="0"/>
                  </a:moveTo>
                  <a:lnTo>
                    <a:pt x="2473" y="44"/>
                  </a:lnTo>
                  <a:lnTo>
                    <a:pt x="2170" y="87"/>
                  </a:lnTo>
                  <a:lnTo>
                    <a:pt x="1909" y="174"/>
                  </a:lnTo>
                  <a:lnTo>
                    <a:pt x="1649" y="304"/>
                  </a:lnTo>
                  <a:lnTo>
                    <a:pt x="1389" y="434"/>
                  </a:lnTo>
                  <a:lnTo>
                    <a:pt x="1129" y="608"/>
                  </a:lnTo>
                  <a:lnTo>
                    <a:pt x="912" y="781"/>
                  </a:lnTo>
                  <a:lnTo>
                    <a:pt x="738" y="998"/>
                  </a:lnTo>
                  <a:lnTo>
                    <a:pt x="565" y="1215"/>
                  </a:lnTo>
                  <a:lnTo>
                    <a:pt x="391" y="1432"/>
                  </a:lnTo>
                  <a:lnTo>
                    <a:pt x="261" y="1692"/>
                  </a:lnTo>
                  <a:lnTo>
                    <a:pt x="174" y="1953"/>
                  </a:lnTo>
                  <a:lnTo>
                    <a:pt x="87" y="2213"/>
                  </a:lnTo>
                  <a:lnTo>
                    <a:pt x="44" y="2517"/>
                  </a:lnTo>
                  <a:lnTo>
                    <a:pt x="1" y="2777"/>
                  </a:lnTo>
                  <a:lnTo>
                    <a:pt x="1" y="3081"/>
                  </a:lnTo>
                  <a:lnTo>
                    <a:pt x="44" y="3341"/>
                  </a:lnTo>
                  <a:lnTo>
                    <a:pt x="87" y="3644"/>
                  </a:lnTo>
                  <a:lnTo>
                    <a:pt x="174" y="3905"/>
                  </a:lnTo>
                  <a:lnTo>
                    <a:pt x="304" y="4165"/>
                  </a:lnTo>
                  <a:lnTo>
                    <a:pt x="2040" y="7896"/>
                  </a:lnTo>
                  <a:lnTo>
                    <a:pt x="3775" y="11583"/>
                  </a:lnTo>
                  <a:lnTo>
                    <a:pt x="4642" y="13449"/>
                  </a:lnTo>
                  <a:lnTo>
                    <a:pt x="5423" y="15314"/>
                  </a:lnTo>
                  <a:lnTo>
                    <a:pt x="6204" y="17136"/>
                  </a:lnTo>
                  <a:lnTo>
                    <a:pt x="6551" y="18047"/>
                  </a:lnTo>
                  <a:lnTo>
                    <a:pt x="6759" y="18670"/>
                  </a:lnTo>
                  <a:lnTo>
                    <a:pt x="6725" y="20867"/>
                  </a:lnTo>
                  <a:lnTo>
                    <a:pt x="6638" y="23686"/>
                  </a:lnTo>
                  <a:lnTo>
                    <a:pt x="6508" y="26506"/>
                  </a:lnTo>
                  <a:lnTo>
                    <a:pt x="6421" y="29326"/>
                  </a:lnTo>
                  <a:lnTo>
                    <a:pt x="6421" y="29369"/>
                  </a:lnTo>
                  <a:lnTo>
                    <a:pt x="6421" y="29586"/>
                  </a:lnTo>
                  <a:lnTo>
                    <a:pt x="6464" y="29803"/>
                  </a:lnTo>
                  <a:lnTo>
                    <a:pt x="6551" y="30020"/>
                  </a:lnTo>
                  <a:lnTo>
                    <a:pt x="6638" y="30194"/>
                  </a:lnTo>
                  <a:lnTo>
                    <a:pt x="6768" y="30367"/>
                  </a:lnTo>
                  <a:lnTo>
                    <a:pt x="6942" y="30541"/>
                  </a:lnTo>
                  <a:lnTo>
                    <a:pt x="7115" y="30671"/>
                  </a:lnTo>
                  <a:lnTo>
                    <a:pt x="7332" y="30757"/>
                  </a:lnTo>
                  <a:lnTo>
                    <a:pt x="7592" y="30844"/>
                  </a:lnTo>
                  <a:lnTo>
                    <a:pt x="7896" y="30888"/>
                  </a:lnTo>
                  <a:lnTo>
                    <a:pt x="8156" y="30844"/>
                  </a:lnTo>
                  <a:lnTo>
                    <a:pt x="8460" y="30757"/>
                  </a:lnTo>
                  <a:lnTo>
                    <a:pt x="8677" y="30627"/>
                  </a:lnTo>
                  <a:lnTo>
                    <a:pt x="8894" y="30454"/>
                  </a:lnTo>
                  <a:lnTo>
                    <a:pt x="9067" y="30237"/>
                  </a:lnTo>
                  <a:lnTo>
                    <a:pt x="9241" y="29977"/>
                  </a:lnTo>
                  <a:lnTo>
                    <a:pt x="9761" y="28545"/>
                  </a:lnTo>
                  <a:lnTo>
                    <a:pt x="10195" y="27113"/>
                  </a:lnTo>
                  <a:lnTo>
                    <a:pt x="10586" y="25682"/>
                  </a:lnTo>
                  <a:lnTo>
                    <a:pt x="10976" y="24250"/>
                  </a:lnTo>
                  <a:lnTo>
                    <a:pt x="11280" y="22819"/>
                  </a:lnTo>
                  <a:lnTo>
                    <a:pt x="11540" y="21344"/>
                  </a:lnTo>
                  <a:lnTo>
                    <a:pt x="11800" y="19912"/>
                  </a:lnTo>
                  <a:lnTo>
                    <a:pt x="11974" y="18437"/>
                  </a:lnTo>
                  <a:lnTo>
                    <a:pt x="11974" y="18090"/>
                  </a:lnTo>
                  <a:lnTo>
                    <a:pt x="11930" y="17743"/>
                  </a:lnTo>
                  <a:lnTo>
                    <a:pt x="11887" y="17570"/>
                  </a:lnTo>
                  <a:lnTo>
                    <a:pt x="11627" y="16485"/>
                  </a:lnTo>
                  <a:lnTo>
                    <a:pt x="11323" y="15401"/>
                  </a:lnTo>
                  <a:lnTo>
                    <a:pt x="10976" y="14360"/>
                  </a:lnTo>
                  <a:lnTo>
                    <a:pt x="10586" y="13318"/>
                  </a:lnTo>
                  <a:lnTo>
                    <a:pt x="9848" y="11279"/>
                  </a:lnTo>
                  <a:lnTo>
                    <a:pt x="9067" y="9327"/>
                  </a:lnTo>
                  <a:lnTo>
                    <a:pt x="8243" y="7375"/>
                  </a:lnTo>
                  <a:lnTo>
                    <a:pt x="7375" y="5423"/>
                  </a:lnTo>
                  <a:lnTo>
                    <a:pt x="6464" y="3514"/>
                  </a:lnTo>
                  <a:lnTo>
                    <a:pt x="5510" y="1606"/>
                  </a:lnTo>
                  <a:lnTo>
                    <a:pt x="5380" y="1345"/>
                  </a:lnTo>
                  <a:lnTo>
                    <a:pt x="5206" y="1128"/>
                  </a:lnTo>
                  <a:lnTo>
                    <a:pt x="5033" y="911"/>
                  </a:lnTo>
                  <a:lnTo>
                    <a:pt x="4816" y="695"/>
                  </a:lnTo>
                  <a:lnTo>
                    <a:pt x="4599" y="521"/>
                  </a:lnTo>
                  <a:lnTo>
                    <a:pt x="4382" y="391"/>
                  </a:lnTo>
                  <a:lnTo>
                    <a:pt x="4122" y="261"/>
                  </a:lnTo>
                  <a:lnTo>
                    <a:pt x="3862" y="131"/>
                  </a:lnTo>
                  <a:lnTo>
                    <a:pt x="3601" y="87"/>
                  </a:lnTo>
                  <a:lnTo>
                    <a:pt x="329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238125" y="1893900"/>
              <a:ext cx="300425" cy="777625"/>
            </a:xfrm>
            <a:custGeom>
              <a:rect b="b" l="l" r="r" t="t"/>
              <a:pathLst>
                <a:path extrusionOk="0" h="31105" w="12017">
                  <a:moveTo>
                    <a:pt x="5856" y="0"/>
                  </a:moveTo>
                  <a:lnTo>
                    <a:pt x="5553" y="44"/>
                  </a:lnTo>
                  <a:lnTo>
                    <a:pt x="5292" y="130"/>
                  </a:lnTo>
                  <a:lnTo>
                    <a:pt x="5032" y="217"/>
                  </a:lnTo>
                  <a:lnTo>
                    <a:pt x="4772" y="347"/>
                  </a:lnTo>
                  <a:lnTo>
                    <a:pt x="4555" y="477"/>
                  </a:lnTo>
                  <a:lnTo>
                    <a:pt x="4295" y="607"/>
                  </a:lnTo>
                  <a:lnTo>
                    <a:pt x="4078" y="824"/>
                  </a:lnTo>
                  <a:lnTo>
                    <a:pt x="3904" y="998"/>
                  </a:lnTo>
                  <a:lnTo>
                    <a:pt x="3731" y="1258"/>
                  </a:lnTo>
                  <a:lnTo>
                    <a:pt x="3557" y="1475"/>
                  </a:lnTo>
                  <a:lnTo>
                    <a:pt x="3427" y="1735"/>
                  </a:lnTo>
                  <a:lnTo>
                    <a:pt x="3340" y="2039"/>
                  </a:lnTo>
                  <a:lnTo>
                    <a:pt x="2776" y="3818"/>
                  </a:lnTo>
                  <a:lnTo>
                    <a:pt x="2299" y="5553"/>
                  </a:lnTo>
                  <a:lnTo>
                    <a:pt x="1822" y="7332"/>
                  </a:lnTo>
                  <a:lnTo>
                    <a:pt x="1345" y="9110"/>
                  </a:lnTo>
                  <a:lnTo>
                    <a:pt x="954" y="10975"/>
                  </a:lnTo>
                  <a:lnTo>
                    <a:pt x="607" y="12797"/>
                  </a:lnTo>
                  <a:lnTo>
                    <a:pt x="304" y="14663"/>
                  </a:lnTo>
                  <a:lnTo>
                    <a:pt x="87" y="16528"/>
                  </a:lnTo>
                  <a:lnTo>
                    <a:pt x="0" y="17526"/>
                  </a:lnTo>
                  <a:lnTo>
                    <a:pt x="0" y="18524"/>
                  </a:lnTo>
                  <a:lnTo>
                    <a:pt x="0" y="18827"/>
                  </a:lnTo>
                  <a:lnTo>
                    <a:pt x="43" y="19522"/>
                  </a:lnTo>
                  <a:lnTo>
                    <a:pt x="217" y="20172"/>
                  </a:lnTo>
                  <a:lnTo>
                    <a:pt x="434" y="20780"/>
                  </a:lnTo>
                  <a:lnTo>
                    <a:pt x="694" y="21387"/>
                  </a:lnTo>
                  <a:lnTo>
                    <a:pt x="1215" y="22298"/>
                  </a:lnTo>
                  <a:lnTo>
                    <a:pt x="1779" y="23209"/>
                  </a:lnTo>
                  <a:lnTo>
                    <a:pt x="2907" y="24771"/>
                  </a:lnTo>
                  <a:lnTo>
                    <a:pt x="4078" y="26246"/>
                  </a:lnTo>
                  <a:lnTo>
                    <a:pt x="5292" y="27634"/>
                  </a:lnTo>
                  <a:lnTo>
                    <a:pt x="6551" y="29022"/>
                  </a:lnTo>
                  <a:lnTo>
                    <a:pt x="7852" y="30367"/>
                  </a:lnTo>
                  <a:lnTo>
                    <a:pt x="8199" y="30670"/>
                  </a:lnTo>
                  <a:lnTo>
                    <a:pt x="8633" y="30887"/>
                  </a:lnTo>
                  <a:lnTo>
                    <a:pt x="9067" y="31061"/>
                  </a:lnTo>
                  <a:lnTo>
                    <a:pt x="9544" y="31104"/>
                  </a:lnTo>
                  <a:lnTo>
                    <a:pt x="10021" y="31061"/>
                  </a:lnTo>
                  <a:lnTo>
                    <a:pt x="10455" y="30931"/>
                  </a:lnTo>
                  <a:lnTo>
                    <a:pt x="10889" y="30714"/>
                  </a:lnTo>
                  <a:lnTo>
                    <a:pt x="11279" y="30410"/>
                  </a:lnTo>
                  <a:lnTo>
                    <a:pt x="11583" y="30020"/>
                  </a:lnTo>
                  <a:lnTo>
                    <a:pt x="11800" y="29586"/>
                  </a:lnTo>
                  <a:lnTo>
                    <a:pt x="11973" y="29152"/>
                  </a:lnTo>
                  <a:lnTo>
                    <a:pt x="12017" y="28675"/>
                  </a:lnTo>
                  <a:lnTo>
                    <a:pt x="11973" y="28241"/>
                  </a:lnTo>
                  <a:lnTo>
                    <a:pt x="11843" y="27764"/>
                  </a:lnTo>
                  <a:lnTo>
                    <a:pt x="11626" y="27330"/>
                  </a:lnTo>
                  <a:lnTo>
                    <a:pt x="11322" y="26983"/>
                  </a:lnTo>
                  <a:lnTo>
                    <a:pt x="10151" y="25725"/>
                  </a:lnTo>
                  <a:lnTo>
                    <a:pt x="9023" y="24424"/>
                  </a:lnTo>
                  <a:lnTo>
                    <a:pt x="7939" y="23122"/>
                  </a:lnTo>
                  <a:lnTo>
                    <a:pt x="6898" y="21777"/>
                  </a:lnTo>
                  <a:lnTo>
                    <a:pt x="6464" y="21127"/>
                  </a:lnTo>
                  <a:lnTo>
                    <a:pt x="6030" y="20433"/>
                  </a:lnTo>
                  <a:lnTo>
                    <a:pt x="5640" y="19825"/>
                  </a:lnTo>
                  <a:lnTo>
                    <a:pt x="5336" y="19174"/>
                  </a:lnTo>
                  <a:lnTo>
                    <a:pt x="5162" y="18741"/>
                  </a:lnTo>
                  <a:lnTo>
                    <a:pt x="5162" y="18611"/>
                  </a:lnTo>
                  <a:lnTo>
                    <a:pt x="5206" y="17830"/>
                  </a:lnTo>
                  <a:lnTo>
                    <a:pt x="5292" y="17049"/>
                  </a:lnTo>
                  <a:lnTo>
                    <a:pt x="5553" y="15400"/>
                  </a:lnTo>
                  <a:lnTo>
                    <a:pt x="5856" y="13752"/>
                  </a:lnTo>
                  <a:lnTo>
                    <a:pt x="6247" y="12103"/>
                  </a:lnTo>
                  <a:lnTo>
                    <a:pt x="6681" y="10498"/>
                  </a:lnTo>
                  <a:lnTo>
                    <a:pt x="7158" y="8850"/>
                  </a:lnTo>
                  <a:lnTo>
                    <a:pt x="7678" y="7201"/>
                  </a:lnTo>
                  <a:lnTo>
                    <a:pt x="8806" y="3948"/>
                  </a:lnTo>
                  <a:lnTo>
                    <a:pt x="8893" y="3818"/>
                  </a:lnTo>
                  <a:lnTo>
                    <a:pt x="8936" y="3514"/>
                  </a:lnTo>
                  <a:lnTo>
                    <a:pt x="8980" y="3254"/>
                  </a:lnTo>
                  <a:lnTo>
                    <a:pt x="9023" y="2950"/>
                  </a:lnTo>
                  <a:lnTo>
                    <a:pt x="9023" y="2646"/>
                  </a:lnTo>
                  <a:lnTo>
                    <a:pt x="8980" y="2386"/>
                  </a:lnTo>
                  <a:lnTo>
                    <a:pt x="8893" y="2126"/>
                  </a:lnTo>
                  <a:lnTo>
                    <a:pt x="8806" y="1866"/>
                  </a:lnTo>
                  <a:lnTo>
                    <a:pt x="8676" y="1605"/>
                  </a:lnTo>
                  <a:lnTo>
                    <a:pt x="8546" y="1345"/>
                  </a:lnTo>
                  <a:lnTo>
                    <a:pt x="8373" y="1128"/>
                  </a:lnTo>
                  <a:lnTo>
                    <a:pt x="8199" y="911"/>
                  </a:lnTo>
                  <a:lnTo>
                    <a:pt x="8025" y="694"/>
                  </a:lnTo>
                  <a:lnTo>
                    <a:pt x="7765" y="521"/>
                  </a:lnTo>
                  <a:lnTo>
                    <a:pt x="7548" y="391"/>
                  </a:lnTo>
                  <a:lnTo>
                    <a:pt x="7288" y="260"/>
                  </a:lnTo>
                  <a:lnTo>
                    <a:pt x="6984" y="130"/>
                  </a:lnTo>
                  <a:lnTo>
                    <a:pt x="6724" y="87"/>
                  </a:lnTo>
                  <a:lnTo>
                    <a:pt x="6420" y="44"/>
                  </a:lnTo>
                  <a:lnTo>
                    <a:pt x="611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351975" y="1863525"/>
              <a:ext cx="508675" cy="740750"/>
            </a:xfrm>
            <a:custGeom>
              <a:rect b="b" l="l" r="r" t="t"/>
              <a:pathLst>
                <a:path extrusionOk="0" h="29630" w="20347">
                  <a:moveTo>
                    <a:pt x="12408" y="0"/>
                  </a:moveTo>
                  <a:lnTo>
                    <a:pt x="10586" y="87"/>
                  </a:lnTo>
                  <a:lnTo>
                    <a:pt x="8721" y="217"/>
                  </a:lnTo>
                  <a:lnTo>
                    <a:pt x="6899" y="434"/>
                  </a:lnTo>
                  <a:lnTo>
                    <a:pt x="5033" y="651"/>
                  </a:lnTo>
                  <a:lnTo>
                    <a:pt x="3645" y="911"/>
                  </a:lnTo>
                  <a:lnTo>
                    <a:pt x="2734" y="1085"/>
                  </a:lnTo>
                  <a:lnTo>
                    <a:pt x="2691" y="1085"/>
                  </a:lnTo>
                  <a:lnTo>
                    <a:pt x="2344" y="1172"/>
                  </a:lnTo>
                  <a:lnTo>
                    <a:pt x="2040" y="1302"/>
                  </a:lnTo>
                  <a:lnTo>
                    <a:pt x="1736" y="1475"/>
                  </a:lnTo>
                  <a:lnTo>
                    <a:pt x="1433" y="1649"/>
                  </a:lnTo>
                  <a:lnTo>
                    <a:pt x="1172" y="1866"/>
                  </a:lnTo>
                  <a:lnTo>
                    <a:pt x="955" y="2083"/>
                  </a:lnTo>
                  <a:lnTo>
                    <a:pt x="738" y="2343"/>
                  </a:lnTo>
                  <a:lnTo>
                    <a:pt x="522" y="2603"/>
                  </a:lnTo>
                  <a:lnTo>
                    <a:pt x="348" y="2907"/>
                  </a:lnTo>
                  <a:lnTo>
                    <a:pt x="218" y="3211"/>
                  </a:lnTo>
                  <a:lnTo>
                    <a:pt x="131" y="3514"/>
                  </a:lnTo>
                  <a:lnTo>
                    <a:pt x="44" y="3818"/>
                  </a:lnTo>
                  <a:lnTo>
                    <a:pt x="1" y="4165"/>
                  </a:lnTo>
                  <a:lnTo>
                    <a:pt x="1" y="4512"/>
                  </a:lnTo>
                  <a:lnTo>
                    <a:pt x="1" y="4859"/>
                  </a:lnTo>
                  <a:lnTo>
                    <a:pt x="88" y="5206"/>
                  </a:lnTo>
                  <a:lnTo>
                    <a:pt x="695" y="8243"/>
                  </a:lnTo>
                  <a:lnTo>
                    <a:pt x="1216" y="11236"/>
                  </a:lnTo>
                  <a:lnTo>
                    <a:pt x="1693" y="14316"/>
                  </a:lnTo>
                  <a:lnTo>
                    <a:pt x="2083" y="17353"/>
                  </a:lnTo>
                  <a:lnTo>
                    <a:pt x="2387" y="20389"/>
                  </a:lnTo>
                  <a:lnTo>
                    <a:pt x="2647" y="23470"/>
                  </a:lnTo>
                  <a:lnTo>
                    <a:pt x="2821" y="26550"/>
                  </a:lnTo>
                  <a:lnTo>
                    <a:pt x="2908" y="29630"/>
                  </a:lnTo>
                  <a:lnTo>
                    <a:pt x="20303" y="28719"/>
                  </a:lnTo>
                  <a:lnTo>
                    <a:pt x="20347" y="26246"/>
                  </a:lnTo>
                  <a:lnTo>
                    <a:pt x="20347" y="23860"/>
                  </a:lnTo>
                  <a:lnTo>
                    <a:pt x="20303" y="21648"/>
                  </a:lnTo>
                  <a:lnTo>
                    <a:pt x="20216" y="19478"/>
                  </a:lnTo>
                  <a:lnTo>
                    <a:pt x="20130" y="17483"/>
                  </a:lnTo>
                  <a:lnTo>
                    <a:pt x="20000" y="15574"/>
                  </a:lnTo>
                  <a:lnTo>
                    <a:pt x="19869" y="13796"/>
                  </a:lnTo>
                  <a:lnTo>
                    <a:pt x="19696" y="12104"/>
                  </a:lnTo>
                  <a:lnTo>
                    <a:pt x="19522" y="10542"/>
                  </a:lnTo>
                  <a:lnTo>
                    <a:pt x="19305" y="9067"/>
                  </a:lnTo>
                  <a:lnTo>
                    <a:pt x="18915" y="6508"/>
                  </a:lnTo>
                  <a:lnTo>
                    <a:pt x="18481" y="4382"/>
                  </a:lnTo>
                  <a:lnTo>
                    <a:pt x="18134" y="2733"/>
                  </a:lnTo>
                  <a:lnTo>
                    <a:pt x="17961" y="2213"/>
                  </a:lnTo>
                  <a:lnTo>
                    <a:pt x="17700" y="1736"/>
                  </a:lnTo>
                  <a:lnTo>
                    <a:pt x="17397" y="1302"/>
                  </a:lnTo>
                  <a:lnTo>
                    <a:pt x="17006" y="911"/>
                  </a:lnTo>
                  <a:lnTo>
                    <a:pt x="16616" y="608"/>
                  </a:lnTo>
                  <a:lnTo>
                    <a:pt x="16139" y="391"/>
                  </a:lnTo>
                  <a:lnTo>
                    <a:pt x="15618" y="217"/>
                  </a:lnTo>
                  <a:lnTo>
                    <a:pt x="15098" y="87"/>
                  </a:lnTo>
                  <a:lnTo>
                    <a:pt x="14230" y="44"/>
                  </a:lnTo>
                  <a:lnTo>
                    <a:pt x="133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7"/>
            <p:cNvSpPr/>
            <p:nvPr/>
          </p:nvSpPr>
          <p:spPr>
            <a:xfrm>
              <a:off x="476700" y="1671575"/>
              <a:ext cx="188750" cy="254875"/>
            </a:xfrm>
            <a:custGeom>
              <a:rect b="b" l="l" r="r" t="t"/>
              <a:pathLst>
                <a:path extrusionOk="0" h="10195" w="7550">
                  <a:moveTo>
                    <a:pt x="1" y="0"/>
                  </a:moveTo>
                  <a:lnTo>
                    <a:pt x="261" y="954"/>
                  </a:lnTo>
                  <a:lnTo>
                    <a:pt x="521" y="2039"/>
                  </a:lnTo>
                  <a:lnTo>
                    <a:pt x="738" y="3210"/>
                  </a:lnTo>
                  <a:lnTo>
                    <a:pt x="868" y="4382"/>
                  </a:lnTo>
                  <a:lnTo>
                    <a:pt x="912" y="4989"/>
                  </a:lnTo>
                  <a:lnTo>
                    <a:pt x="912" y="5553"/>
                  </a:lnTo>
                  <a:lnTo>
                    <a:pt x="868" y="6117"/>
                  </a:lnTo>
                  <a:lnTo>
                    <a:pt x="782" y="6637"/>
                  </a:lnTo>
                  <a:lnTo>
                    <a:pt x="695" y="7115"/>
                  </a:lnTo>
                  <a:lnTo>
                    <a:pt x="521" y="7592"/>
                  </a:lnTo>
                  <a:lnTo>
                    <a:pt x="304" y="7982"/>
                  </a:lnTo>
                  <a:lnTo>
                    <a:pt x="44" y="8329"/>
                  </a:lnTo>
                  <a:lnTo>
                    <a:pt x="999" y="9153"/>
                  </a:lnTo>
                  <a:lnTo>
                    <a:pt x="1519" y="9500"/>
                  </a:lnTo>
                  <a:lnTo>
                    <a:pt x="2040" y="9761"/>
                  </a:lnTo>
                  <a:lnTo>
                    <a:pt x="2604" y="10021"/>
                  </a:lnTo>
                  <a:lnTo>
                    <a:pt x="2951" y="10064"/>
                  </a:lnTo>
                  <a:lnTo>
                    <a:pt x="3298" y="10151"/>
                  </a:lnTo>
                  <a:lnTo>
                    <a:pt x="3645" y="10195"/>
                  </a:lnTo>
                  <a:lnTo>
                    <a:pt x="4512" y="10195"/>
                  </a:lnTo>
                  <a:lnTo>
                    <a:pt x="4990" y="10151"/>
                  </a:lnTo>
                  <a:lnTo>
                    <a:pt x="5337" y="10064"/>
                  </a:lnTo>
                  <a:lnTo>
                    <a:pt x="5684" y="9978"/>
                  </a:lnTo>
                  <a:lnTo>
                    <a:pt x="6031" y="9891"/>
                  </a:lnTo>
                  <a:lnTo>
                    <a:pt x="6291" y="9761"/>
                  </a:lnTo>
                  <a:lnTo>
                    <a:pt x="6551" y="9631"/>
                  </a:lnTo>
                  <a:lnTo>
                    <a:pt x="6768" y="9457"/>
                  </a:lnTo>
                  <a:lnTo>
                    <a:pt x="6985" y="9284"/>
                  </a:lnTo>
                  <a:lnTo>
                    <a:pt x="7159" y="9110"/>
                  </a:lnTo>
                  <a:lnTo>
                    <a:pt x="7289" y="8893"/>
                  </a:lnTo>
                  <a:lnTo>
                    <a:pt x="7419" y="8720"/>
                  </a:lnTo>
                  <a:lnTo>
                    <a:pt x="7506" y="8503"/>
                  </a:lnTo>
                  <a:lnTo>
                    <a:pt x="7549" y="8329"/>
                  </a:lnTo>
                  <a:lnTo>
                    <a:pt x="7549" y="8156"/>
                  </a:lnTo>
                  <a:lnTo>
                    <a:pt x="7549" y="7982"/>
                  </a:lnTo>
                  <a:lnTo>
                    <a:pt x="7506" y="7809"/>
                  </a:lnTo>
                  <a:lnTo>
                    <a:pt x="7419" y="7678"/>
                  </a:lnTo>
                  <a:lnTo>
                    <a:pt x="6942" y="7592"/>
                  </a:lnTo>
                  <a:lnTo>
                    <a:pt x="6508" y="7462"/>
                  </a:lnTo>
                  <a:lnTo>
                    <a:pt x="6161" y="7288"/>
                  </a:lnTo>
                  <a:lnTo>
                    <a:pt x="5857" y="7115"/>
                  </a:lnTo>
                  <a:lnTo>
                    <a:pt x="5597" y="6898"/>
                  </a:lnTo>
                  <a:lnTo>
                    <a:pt x="5337" y="6637"/>
                  </a:lnTo>
                  <a:lnTo>
                    <a:pt x="5163" y="6377"/>
                  </a:lnTo>
                  <a:lnTo>
                    <a:pt x="5033" y="6117"/>
                  </a:lnTo>
                  <a:lnTo>
                    <a:pt x="4946" y="5813"/>
                  </a:lnTo>
                  <a:lnTo>
                    <a:pt x="4859" y="5509"/>
                  </a:lnTo>
                  <a:lnTo>
                    <a:pt x="4816" y="5162"/>
                  </a:lnTo>
                  <a:lnTo>
                    <a:pt x="4773" y="4815"/>
                  </a:lnTo>
                  <a:lnTo>
                    <a:pt x="4816" y="4121"/>
                  </a:lnTo>
                  <a:lnTo>
                    <a:pt x="4903" y="3427"/>
                  </a:lnTo>
                  <a:lnTo>
                    <a:pt x="1"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7"/>
            <p:cNvSpPr/>
            <p:nvPr/>
          </p:nvSpPr>
          <p:spPr>
            <a:xfrm>
              <a:off x="476700" y="1671575"/>
              <a:ext cx="188750" cy="254875"/>
            </a:xfrm>
            <a:custGeom>
              <a:rect b="b" l="l" r="r" t="t"/>
              <a:pathLst>
                <a:path extrusionOk="0" fill="none" h="10195" w="7550">
                  <a:moveTo>
                    <a:pt x="1" y="0"/>
                  </a:moveTo>
                  <a:lnTo>
                    <a:pt x="1" y="0"/>
                  </a:lnTo>
                  <a:lnTo>
                    <a:pt x="261" y="954"/>
                  </a:lnTo>
                  <a:lnTo>
                    <a:pt x="521" y="2039"/>
                  </a:lnTo>
                  <a:lnTo>
                    <a:pt x="738" y="3210"/>
                  </a:lnTo>
                  <a:lnTo>
                    <a:pt x="868" y="4382"/>
                  </a:lnTo>
                  <a:lnTo>
                    <a:pt x="912" y="4989"/>
                  </a:lnTo>
                  <a:lnTo>
                    <a:pt x="912" y="5553"/>
                  </a:lnTo>
                  <a:lnTo>
                    <a:pt x="868" y="6117"/>
                  </a:lnTo>
                  <a:lnTo>
                    <a:pt x="782" y="6637"/>
                  </a:lnTo>
                  <a:lnTo>
                    <a:pt x="695" y="7115"/>
                  </a:lnTo>
                  <a:lnTo>
                    <a:pt x="521" y="7592"/>
                  </a:lnTo>
                  <a:lnTo>
                    <a:pt x="304" y="7982"/>
                  </a:lnTo>
                  <a:lnTo>
                    <a:pt x="44" y="8329"/>
                  </a:lnTo>
                  <a:lnTo>
                    <a:pt x="44" y="8329"/>
                  </a:lnTo>
                  <a:lnTo>
                    <a:pt x="999" y="9153"/>
                  </a:lnTo>
                  <a:lnTo>
                    <a:pt x="1519" y="9500"/>
                  </a:lnTo>
                  <a:lnTo>
                    <a:pt x="2040" y="9761"/>
                  </a:lnTo>
                  <a:lnTo>
                    <a:pt x="2604" y="10021"/>
                  </a:lnTo>
                  <a:lnTo>
                    <a:pt x="2951" y="10064"/>
                  </a:lnTo>
                  <a:lnTo>
                    <a:pt x="3298" y="10151"/>
                  </a:lnTo>
                  <a:lnTo>
                    <a:pt x="3645" y="10195"/>
                  </a:lnTo>
                  <a:lnTo>
                    <a:pt x="4079" y="10195"/>
                  </a:lnTo>
                  <a:lnTo>
                    <a:pt x="4512" y="10195"/>
                  </a:lnTo>
                  <a:lnTo>
                    <a:pt x="4990" y="10151"/>
                  </a:lnTo>
                  <a:lnTo>
                    <a:pt x="4990" y="10151"/>
                  </a:lnTo>
                  <a:lnTo>
                    <a:pt x="5337" y="10064"/>
                  </a:lnTo>
                  <a:lnTo>
                    <a:pt x="5684" y="9978"/>
                  </a:lnTo>
                  <a:lnTo>
                    <a:pt x="6031" y="9891"/>
                  </a:lnTo>
                  <a:lnTo>
                    <a:pt x="6291" y="9761"/>
                  </a:lnTo>
                  <a:lnTo>
                    <a:pt x="6551" y="9631"/>
                  </a:lnTo>
                  <a:lnTo>
                    <a:pt x="6768" y="9457"/>
                  </a:lnTo>
                  <a:lnTo>
                    <a:pt x="6985" y="9284"/>
                  </a:lnTo>
                  <a:lnTo>
                    <a:pt x="7159" y="9110"/>
                  </a:lnTo>
                  <a:lnTo>
                    <a:pt x="7289" y="8893"/>
                  </a:lnTo>
                  <a:lnTo>
                    <a:pt x="7419" y="8720"/>
                  </a:lnTo>
                  <a:lnTo>
                    <a:pt x="7506" y="8503"/>
                  </a:lnTo>
                  <a:lnTo>
                    <a:pt x="7549" y="8329"/>
                  </a:lnTo>
                  <a:lnTo>
                    <a:pt x="7549" y="8156"/>
                  </a:lnTo>
                  <a:lnTo>
                    <a:pt x="7549" y="7982"/>
                  </a:lnTo>
                  <a:lnTo>
                    <a:pt x="7506" y="7809"/>
                  </a:lnTo>
                  <a:lnTo>
                    <a:pt x="7419" y="7678"/>
                  </a:lnTo>
                  <a:lnTo>
                    <a:pt x="7419" y="7678"/>
                  </a:lnTo>
                  <a:lnTo>
                    <a:pt x="6942" y="7592"/>
                  </a:lnTo>
                  <a:lnTo>
                    <a:pt x="6508" y="7462"/>
                  </a:lnTo>
                  <a:lnTo>
                    <a:pt x="6161" y="7288"/>
                  </a:lnTo>
                  <a:lnTo>
                    <a:pt x="5857" y="7115"/>
                  </a:lnTo>
                  <a:lnTo>
                    <a:pt x="5597" y="6898"/>
                  </a:lnTo>
                  <a:lnTo>
                    <a:pt x="5337" y="6637"/>
                  </a:lnTo>
                  <a:lnTo>
                    <a:pt x="5163" y="6377"/>
                  </a:lnTo>
                  <a:lnTo>
                    <a:pt x="5033" y="6117"/>
                  </a:lnTo>
                  <a:lnTo>
                    <a:pt x="4946" y="5813"/>
                  </a:lnTo>
                  <a:lnTo>
                    <a:pt x="4859" y="5509"/>
                  </a:lnTo>
                  <a:lnTo>
                    <a:pt x="4816" y="5162"/>
                  </a:lnTo>
                  <a:lnTo>
                    <a:pt x="4773" y="4815"/>
                  </a:lnTo>
                  <a:lnTo>
                    <a:pt x="4816" y="4121"/>
                  </a:lnTo>
                  <a:lnTo>
                    <a:pt x="4903" y="3427"/>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p:cNvSpPr/>
            <p:nvPr/>
          </p:nvSpPr>
          <p:spPr>
            <a:xfrm>
              <a:off x="453925" y="1865700"/>
              <a:ext cx="137775" cy="118225"/>
            </a:xfrm>
            <a:custGeom>
              <a:rect b="b" l="l" r="r" t="t"/>
              <a:pathLst>
                <a:path extrusionOk="0" h="4729" w="5511">
                  <a:moveTo>
                    <a:pt x="1215" y="0"/>
                  </a:moveTo>
                  <a:lnTo>
                    <a:pt x="1085" y="44"/>
                  </a:lnTo>
                  <a:lnTo>
                    <a:pt x="955" y="174"/>
                  </a:lnTo>
                  <a:lnTo>
                    <a:pt x="1" y="1345"/>
                  </a:lnTo>
                  <a:lnTo>
                    <a:pt x="88" y="1519"/>
                  </a:lnTo>
                  <a:lnTo>
                    <a:pt x="218" y="1735"/>
                  </a:lnTo>
                  <a:lnTo>
                    <a:pt x="608" y="2213"/>
                  </a:lnTo>
                  <a:lnTo>
                    <a:pt x="1129" y="2733"/>
                  </a:lnTo>
                  <a:lnTo>
                    <a:pt x="1736" y="3254"/>
                  </a:lnTo>
                  <a:lnTo>
                    <a:pt x="2474" y="3731"/>
                  </a:lnTo>
                  <a:lnTo>
                    <a:pt x="3254" y="4165"/>
                  </a:lnTo>
                  <a:lnTo>
                    <a:pt x="3645" y="4338"/>
                  </a:lnTo>
                  <a:lnTo>
                    <a:pt x="4079" y="4512"/>
                  </a:lnTo>
                  <a:lnTo>
                    <a:pt x="4469" y="4642"/>
                  </a:lnTo>
                  <a:lnTo>
                    <a:pt x="4859" y="4729"/>
                  </a:lnTo>
                  <a:lnTo>
                    <a:pt x="4816" y="4425"/>
                  </a:lnTo>
                  <a:lnTo>
                    <a:pt x="4816" y="4121"/>
                  </a:lnTo>
                  <a:lnTo>
                    <a:pt x="4859" y="3818"/>
                  </a:lnTo>
                  <a:lnTo>
                    <a:pt x="4903" y="3514"/>
                  </a:lnTo>
                  <a:lnTo>
                    <a:pt x="4990" y="3210"/>
                  </a:lnTo>
                  <a:lnTo>
                    <a:pt x="5120" y="2950"/>
                  </a:lnTo>
                  <a:lnTo>
                    <a:pt x="5293" y="2690"/>
                  </a:lnTo>
                  <a:lnTo>
                    <a:pt x="5510" y="2430"/>
                  </a:lnTo>
                  <a:lnTo>
                    <a:pt x="4729" y="2213"/>
                  </a:lnTo>
                  <a:lnTo>
                    <a:pt x="4079" y="1952"/>
                  </a:lnTo>
                  <a:lnTo>
                    <a:pt x="3558" y="1649"/>
                  </a:lnTo>
                  <a:lnTo>
                    <a:pt x="3081" y="1388"/>
                  </a:lnTo>
                  <a:lnTo>
                    <a:pt x="2690" y="1085"/>
                  </a:lnTo>
                  <a:lnTo>
                    <a:pt x="2300" y="738"/>
                  </a:lnTo>
                  <a:lnTo>
                    <a:pt x="1476" y="87"/>
                  </a:lnTo>
                  <a:lnTo>
                    <a:pt x="1346" y="44"/>
                  </a:lnTo>
                  <a:lnTo>
                    <a:pt x="121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611200" y="1855925"/>
              <a:ext cx="73750" cy="117150"/>
            </a:xfrm>
            <a:custGeom>
              <a:rect b="b" l="l" r="r" t="t"/>
              <a:pathLst>
                <a:path extrusionOk="0" h="4686" w="2950">
                  <a:moveTo>
                    <a:pt x="1518" y="1"/>
                  </a:moveTo>
                  <a:lnTo>
                    <a:pt x="1432" y="44"/>
                  </a:lnTo>
                  <a:lnTo>
                    <a:pt x="1345" y="88"/>
                  </a:lnTo>
                  <a:lnTo>
                    <a:pt x="1258" y="218"/>
                  </a:lnTo>
                  <a:lnTo>
                    <a:pt x="1258" y="261"/>
                  </a:lnTo>
                  <a:lnTo>
                    <a:pt x="1128" y="868"/>
                  </a:lnTo>
                  <a:lnTo>
                    <a:pt x="1041" y="1215"/>
                  </a:lnTo>
                  <a:lnTo>
                    <a:pt x="911" y="1563"/>
                  </a:lnTo>
                  <a:lnTo>
                    <a:pt x="738" y="1953"/>
                  </a:lnTo>
                  <a:lnTo>
                    <a:pt x="521" y="2257"/>
                  </a:lnTo>
                  <a:lnTo>
                    <a:pt x="260" y="2517"/>
                  </a:lnTo>
                  <a:lnTo>
                    <a:pt x="0" y="2690"/>
                  </a:lnTo>
                  <a:lnTo>
                    <a:pt x="434" y="3124"/>
                  </a:lnTo>
                  <a:lnTo>
                    <a:pt x="868" y="3601"/>
                  </a:lnTo>
                  <a:lnTo>
                    <a:pt x="1215" y="4122"/>
                  </a:lnTo>
                  <a:lnTo>
                    <a:pt x="1475" y="4686"/>
                  </a:lnTo>
                  <a:lnTo>
                    <a:pt x="1735" y="4556"/>
                  </a:lnTo>
                  <a:lnTo>
                    <a:pt x="1952" y="4382"/>
                  </a:lnTo>
                  <a:lnTo>
                    <a:pt x="2169" y="4165"/>
                  </a:lnTo>
                  <a:lnTo>
                    <a:pt x="2343" y="3948"/>
                  </a:lnTo>
                  <a:lnTo>
                    <a:pt x="2473" y="3645"/>
                  </a:lnTo>
                  <a:lnTo>
                    <a:pt x="2603" y="3385"/>
                  </a:lnTo>
                  <a:lnTo>
                    <a:pt x="2820" y="2734"/>
                  </a:lnTo>
                  <a:lnTo>
                    <a:pt x="2907" y="2083"/>
                  </a:lnTo>
                  <a:lnTo>
                    <a:pt x="2950" y="1432"/>
                  </a:lnTo>
                  <a:lnTo>
                    <a:pt x="2950" y="868"/>
                  </a:lnTo>
                  <a:lnTo>
                    <a:pt x="2907" y="348"/>
                  </a:lnTo>
                  <a:lnTo>
                    <a:pt x="164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596000" y="1783275"/>
              <a:ext cx="25" cy="5450"/>
            </a:xfrm>
            <a:custGeom>
              <a:rect b="b" l="l" r="r" t="t"/>
              <a:pathLst>
                <a:path extrusionOk="0" h="218" w="1">
                  <a:moveTo>
                    <a:pt x="1" y="0"/>
                  </a:moveTo>
                  <a:lnTo>
                    <a:pt x="1" y="0"/>
                  </a:lnTo>
                  <a:lnTo>
                    <a:pt x="1" y="217"/>
                  </a:lnTo>
                  <a:lnTo>
                    <a:pt x="1" y="217"/>
                  </a:lnTo>
                  <a:lnTo>
                    <a:pt x="1"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596000" y="1783275"/>
              <a:ext cx="25" cy="5450"/>
            </a:xfrm>
            <a:custGeom>
              <a:rect b="b" l="l" r="r" t="t"/>
              <a:pathLst>
                <a:path extrusionOk="0" fill="none" h="218" w="1">
                  <a:moveTo>
                    <a:pt x="1" y="0"/>
                  </a:moveTo>
                  <a:lnTo>
                    <a:pt x="1" y="0"/>
                  </a:lnTo>
                  <a:lnTo>
                    <a:pt x="1" y="217"/>
                  </a:lnTo>
                  <a:lnTo>
                    <a:pt x="1" y="217"/>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526600" y="1706275"/>
              <a:ext cx="72675" cy="84600"/>
            </a:xfrm>
            <a:custGeom>
              <a:rect b="b" l="l" r="r" t="t"/>
              <a:pathLst>
                <a:path extrusionOk="0" h="3384" w="2907">
                  <a:moveTo>
                    <a:pt x="0" y="0"/>
                  </a:moveTo>
                  <a:lnTo>
                    <a:pt x="0" y="347"/>
                  </a:lnTo>
                  <a:lnTo>
                    <a:pt x="0" y="651"/>
                  </a:lnTo>
                  <a:lnTo>
                    <a:pt x="0" y="955"/>
                  </a:lnTo>
                  <a:lnTo>
                    <a:pt x="87" y="1302"/>
                  </a:lnTo>
                  <a:lnTo>
                    <a:pt x="130" y="1475"/>
                  </a:lnTo>
                  <a:lnTo>
                    <a:pt x="217" y="1692"/>
                  </a:lnTo>
                  <a:lnTo>
                    <a:pt x="434" y="2039"/>
                  </a:lnTo>
                  <a:lnTo>
                    <a:pt x="738" y="2386"/>
                  </a:lnTo>
                  <a:lnTo>
                    <a:pt x="1128" y="2690"/>
                  </a:lnTo>
                  <a:lnTo>
                    <a:pt x="1519" y="2950"/>
                  </a:lnTo>
                  <a:lnTo>
                    <a:pt x="1952" y="3167"/>
                  </a:lnTo>
                  <a:lnTo>
                    <a:pt x="2386" y="3297"/>
                  </a:lnTo>
                  <a:lnTo>
                    <a:pt x="2777" y="3384"/>
                  </a:lnTo>
                  <a:lnTo>
                    <a:pt x="2777" y="3297"/>
                  </a:lnTo>
                  <a:lnTo>
                    <a:pt x="2777" y="3080"/>
                  </a:lnTo>
                  <a:lnTo>
                    <a:pt x="2820" y="2560"/>
                  </a:lnTo>
                  <a:lnTo>
                    <a:pt x="2907" y="2039"/>
                  </a:lnTo>
                  <a:lnTo>
                    <a:pt x="0" y="0"/>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7"/>
            <p:cNvSpPr/>
            <p:nvPr/>
          </p:nvSpPr>
          <p:spPr>
            <a:xfrm>
              <a:off x="526600" y="1706275"/>
              <a:ext cx="72675" cy="84600"/>
            </a:xfrm>
            <a:custGeom>
              <a:rect b="b" l="l" r="r" t="t"/>
              <a:pathLst>
                <a:path extrusionOk="0" fill="none" h="3384" w="2907">
                  <a:moveTo>
                    <a:pt x="0" y="0"/>
                  </a:moveTo>
                  <a:lnTo>
                    <a:pt x="0" y="0"/>
                  </a:lnTo>
                  <a:lnTo>
                    <a:pt x="0" y="347"/>
                  </a:lnTo>
                  <a:lnTo>
                    <a:pt x="0" y="651"/>
                  </a:lnTo>
                  <a:lnTo>
                    <a:pt x="0" y="955"/>
                  </a:lnTo>
                  <a:lnTo>
                    <a:pt x="87" y="1302"/>
                  </a:lnTo>
                  <a:lnTo>
                    <a:pt x="87" y="1302"/>
                  </a:lnTo>
                  <a:lnTo>
                    <a:pt x="130" y="1475"/>
                  </a:lnTo>
                  <a:lnTo>
                    <a:pt x="217" y="1692"/>
                  </a:lnTo>
                  <a:lnTo>
                    <a:pt x="434" y="2039"/>
                  </a:lnTo>
                  <a:lnTo>
                    <a:pt x="738" y="2386"/>
                  </a:lnTo>
                  <a:lnTo>
                    <a:pt x="1128" y="2690"/>
                  </a:lnTo>
                  <a:lnTo>
                    <a:pt x="1519" y="2950"/>
                  </a:lnTo>
                  <a:lnTo>
                    <a:pt x="1952" y="3167"/>
                  </a:lnTo>
                  <a:lnTo>
                    <a:pt x="2386" y="3297"/>
                  </a:lnTo>
                  <a:lnTo>
                    <a:pt x="2777" y="3384"/>
                  </a:lnTo>
                  <a:lnTo>
                    <a:pt x="2777" y="3384"/>
                  </a:lnTo>
                  <a:lnTo>
                    <a:pt x="2777" y="3297"/>
                  </a:lnTo>
                  <a:lnTo>
                    <a:pt x="2777" y="3297"/>
                  </a:lnTo>
                  <a:lnTo>
                    <a:pt x="2777" y="3080"/>
                  </a:lnTo>
                  <a:lnTo>
                    <a:pt x="2777" y="3080"/>
                  </a:lnTo>
                  <a:lnTo>
                    <a:pt x="2820" y="2560"/>
                  </a:lnTo>
                  <a:lnTo>
                    <a:pt x="2907" y="2039"/>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7"/>
            <p:cNvSpPr/>
            <p:nvPr/>
          </p:nvSpPr>
          <p:spPr>
            <a:xfrm>
              <a:off x="642650" y="1584800"/>
              <a:ext cx="71600" cy="98725"/>
            </a:xfrm>
            <a:custGeom>
              <a:rect b="b" l="l" r="r" t="t"/>
              <a:pathLst>
                <a:path extrusionOk="0" h="3949" w="2864">
                  <a:moveTo>
                    <a:pt x="1475" y="1"/>
                  </a:moveTo>
                  <a:lnTo>
                    <a:pt x="1128" y="44"/>
                  </a:lnTo>
                  <a:lnTo>
                    <a:pt x="824" y="174"/>
                  </a:lnTo>
                  <a:lnTo>
                    <a:pt x="564" y="391"/>
                  </a:lnTo>
                  <a:lnTo>
                    <a:pt x="347" y="651"/>
                  </a:lnTo>
                  <a:lnTo>
                    <a:pt x="174" y="955"/>
                  </a:lnTo>
                  <a:lnTo>
                    <a:pt x="87" y="1259"/>
                  </a:lnTo>
                  <a:lnTo>
                    <a:pt x="43" y="1562"/>
                  </a:lnTo>
                  <a:lnTo>
                    <a:pt x="0" y="1823"/>
                  </a:lnTo>
                  <a:lnTo>
                    <a:pt x="0" y="2126"/>
                  </a:lnTo>
                  <a:lnTo>
                    <a:pt x="0" y="2430"/>
                  </a:lnTo>
                  <a:lnTo>
                    <a:pt x="43" y="2734"/>
                  </a:lnTo>
                  <a:lnTo>
                    <a:pt x="130" y="3037"/>
                  </a:lnTo>
                  <a:lnTo>
                    <a:pt x="260" y="3298"/>
                  </a:lnTo>
                  <a:lnTo>
                    <a:pt x="434" y="3601"/>
                  </a:lnTo>
                  <a:lnTo>
                    <a:pt x="694" y="3818"/>
                  </a:lnTo>
                  <a:lnTo>
                    <a:pt x="954" y="3948"/>
                  </a:lnTo>
                  <a:lnTo>
                    <a:pt x="1215" y="3948"/>
                  </a:lnTo>
                  <a:lnTo>
                    <a:pt x="1518" y="3905"/>
                  </a:lnTo>
                  <a:lnTo>
                    <a:pt x="1822" y="3731"/>
                  </a:lnTo>
                  <a:lnTo>
                    <a:pt x="2082" y="3514"/>
                  </a:lnTo>
                  <a:lnTo>
                    <a:pt x="2299" y="3254"/>
                  </a:lnTo>
                  <a:lnTo>
                    <a:pt x="2473" y="2907"/>
                  </a:lnTo>
                  <a:lnTo>
                    <a:pt x="2646" y="2560"/>
                  </a:lnTo>
                  <a:lnTo>
                    <a:pt x="2776" y="2170"/>
                  </a:lnTo>
                  <a:lnTo>
                    <a:pt x="2820" y="1779"/>
                  </a:lnTo>
                  <a:lnTo>
                    <a:pt x="2863" y="1345"/>
                  </a:lnTo>
                  <a:lnTo>
                    <a:pt x="2776" y="998"/>
                  </a:lnTo>
                  <a:lnTo>
                    <a:pt x="2646" y="651"/>
                  </a:lnTo>
                  <a:lnTo>
                    <a:pt x="2516" y="478"/>
                  </a:lnTo>
                  <a:lnTo>
                    <a:pt x="2386" y="348"/>
                  </a:lnTo>
                  <a:lnTo>
                    <a:pt x="2082" y="131"/>
                  </a:lnTo>
                  <a:lnTo>
                    <a:pt x="1779"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642650" y="1584800"/>
              <a:ext cx="71600" cy="98725"/>
            </a:xfrm>
            <a:custGeom>
              <a:rect b="b" l="l" r="r" t="t"/>
              <a:pathLst>
                <a:path extrusionOk="0" fill="none" h="3949" w="2864">
                  <a:moveTo>
                    <a:pt x="174" y="955"/>
                  </a:moveTo>
                  <a:lnTo>
                    <a:pt x="174" y="955"/>
                  </a:lnTo>
                  <a:lnTo>
                    <a:pt x="87" y="1259"/>
                  </a:lnTo>
                  <a:lnTo>
                    <a:pt x="43" y="1562"/>
                  </a:lnTo>
                  <a:lnTo>
                    <a:pt x="0" y="1823"/>
                  </a:lnTo>
                  <a:lnTo>
                    <a:pt x="0" y="2126"/>
                  </a:lnTo>
                  <a:lnTo>
                    <a:pt x="0" y="2430"/>
                  </a:lnTo>
                  <a:lnTo>
                    <a:pt x="43" y="2734"/>
                  </a:lnTo>
                  <a:lnTo>
                    <a:pt x="130" y="3037"/>
                  </a:lnTo>
                  <a:lnTo>
                    <a:pt x="260" y="3298"/>
                  </a:lnTo>
                  <a:lnTo>
                    <a:pt x="260" y="3298"/>
                  </a:lnTo>
                  <a:lnTo>
                    <a:pt x="434" y="3601"/>
                  </a:lnTo>
                  <a:lnTo>
                    <a:pt x="694" y="3818"/>
                  </a:lnTo>
                  <a:lnTo>
                    <a:pt x="954" y="3948"/>
                  </a:lnTo>
                  <a:lnTo>
                    <a:pt x="1215" y="3948"/>
                  </a:lnTo>
                  <a:lnTo>
                    <a:pt x="1518" y="3905"/>
                  </a:lnTo>
                  <a:lnTo>
                    <a:pt x="1822" y="3731"/>
                  </a:lnTo>
                  <a:lnTo>
                    <a:pt x="2082" y="3514"/>
                  </a:lnTo>
                  <a:lnTo>
                    <a:pt x="2299" y="3254"/>
                  </a:lnTo>
                  <a:lnTo>
                    <a:pt x="2299" y="3254"/>
                  </a:lnTo>
                  <a:lnTo>
                    <a:pt x="2473" y="2907"/>
                  </a:lnTo>
                  <a:lnTo>
                    <a:pt x="2646" y="2560"/>
                  </a:lnTo>
                  <a:lnTo>
                    <a:pt x="2776" y="2170"/>
                  </a:lnTo>
                  <a:lnTo>
                    <a:pt x="2820" y="1779"/>
                  </a:lnTo>
                  <a:lnTo>
                    <a:pt x="2863" y="1345"/>
                  </a:lnTo>
                  <a:lnTo>
                    <a:pt x="2776" y="998"/>
                  </a:lnTo>
                  <a:lnTo>
                    <a:pt x="2646" y="651"/>
                  </a:lnTo>
                  <a:lnTo>
                    <a:pt x="2516" y="478"/>
                  </a:lnTo>
                  <a:lnTo>
                    <a:pt x="2386" y="348"/>
                  </a:lnTo>
                  <a:lnTo>
                    <a:pt x="2386" y="348"/>
                  </a:lnTo>
                  <a:lnTo>
                    <a:pt x="2082" y="131"/>
                  </a:lnTo>
                  <a:lnTo>
                    <a:pt x="1779" y="1"/>
                  </a:lnTo>
                  <a:lnTo>
                    <a:pt x="1475" y="1"/>
                  </a:lnTo>
                  <a:lnTo>
                    <a:pt x="1128" y="44"/>
                  </a:lnTo>
                  <a:lnTo>
                    <a:pt x="824" y="174"/>
                  </a:lnTo>
                  <a:lnTo>
                    <a:pt x="564" y="391"/>
                  </a:lnTo>
                  <a:lnTo>
                    <a:pt x="347" y="651"/>
                  </a:lnTo>
                  <a:lnTo>
                    <a:pt x="174" y="9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642650" y="1584800"/>
              <a:ext cx="71600" cy="98725"/>
            </a:xfrm>
            <a:custGeom>
              <a:rect b="b" l="l" r="r" t="t"/>
              <a:pathLst>
                <a:path extrusionOk="0" h="3949" w="2864">
                  <a:moveTo>
                    <a:pt x="1302" y="1"/>
                  </a:moveTo>
                  <a:lnTo>
                    <a:pt x="1128" y="44"/>
                  </a:lnTo>
                  <a:lnTo>
                    <a:pt x="911" y="131"/>
                  </a:lnTo>
                  <a:lnTo>
                    <a:pt x="738" y="261"/>
                  </a:lnTo>
                  <a:lnTo>
                    <a:pt x="564" y="391"/>
                  </a:lnTo>
                  <a:lnTo>
                    <a:pt x="434" y="565"/>
                  </a:lnTo>
                  <a:lnTo>
                    <a:pt x="304" y="738"/>
                  </a:lnTo>
                  <a:lnTo>
                    <a:pt x="174" y="955"/>
                  </a:lnTo>
                  <a:lnTo>
                    <a:pt x="43" y="1519"/>
                  </a:lnTo>
                  <a:lnTo>
                    <a:pt x="0" y="2040"/>
                  </a:lnTo>
                  <a:lnTo>
                    <a:pt x="0" y="2387"/>
                  </a:lnTo>
                  <a:lnTo>
                    <a:pt x="43" y="2690"/>
                  </a:lnTo>
                  <a:lnTo>
                    <a:pt x="130" y="2994"/>
                  </a:lnTo>
                  <a:lnTo>
                    <a:pt x="260" y="3298"/>
                  </a:lnTo>
                  <a:lnTo>
                    <a:pt x="434" y="3601"/>
                  </a:lnTo>
                  <a:lnTo>
                    <a:pt x="651" y="3818"/>
                  </a:lnTo>
                  <a:lnTo>
                    <a:pt x="868" y="3905"/>
                  </a:lnTo>
                  <a:lnTo>
                    <a:pt x="1128" y="3948"/>
                  </a:lnTo>
                  <a:lnTo>
                    <a:pt x="1475" y="3905"/>
                  </a:lnTo>
                  <a:lnTo>
                    <a:pt x="1779" y="3775"/>
                  </a:lnTo>
                  <a:lnTo>
                    <a:pt x="2039" y="3558"/>
                  </a:lnTo>
                  <a:lnTo>
                    <a:pt x="2299" y="3254"/>
                  </a:lnTo>
                  <a:lnTo>
                    <a:pt x="2516" y="2864"/>
                  </a:lnTo>
                  <a:lnTo>
                    <a:pt x="2690" y="2430"/>
                  </a:lnTo>
                  <a:lnTo>
                    <a:pt x="2820" y="1953"/>
                  </a:lnTo>
                  <a:lnTo>
                    <a:pt x="2863" y="1476"/>
                  </a:lnTo>
                  <a:lnTo>
                    <a:pt x="2820" y="1172"/>
                  </a:lnTo>
                  <a:lnTo>
                    <a:pt x="2733" y="868"/>
                  </a:lnTo>
                  <a:lnTo>
                    <a:pt x="2603" y="565"/>
                  </a:lnTo>
                  <a:lnTo>
                    <a:pt x="2386" y="348"/>
                  </a:lnTo>
                  <a:lnTo>
                    <a:pt x="2213" y="174"/>
                  </a:lnTo>
                  <a:lnTo>
                    <a:pt x="1952" y="87"/>
                  </a:lnTo>
                  <a:lnTo>
                    <a:pt x="1735" y="1"/>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642650" y="1584800"/>
              <a:ext cx="71600" cy="98725"/>
            </a:xfrm>
            <a:custGeom>
              <a:rect b="b" l="l" r="r" t="t"/>
              <a:pathLst>
                <a:path extrusionOk="0" fill="none" h="3949" w="2864">
                  <a:moveTo>
                    <a:pt x="1518" y="1"/>
                  </a:moveTo>
                  <a:lnTo>
                    <a:pt x="1518" y="1"/>
                  </a:lnTo>
                  <a:lnTo>
                    <a:pt x="1302" y="1"/>
                  </a:lnTo>
                  <a:lnTo>
                    <a:pt x="1128" y="44"/>
                  </a:lnTo>
                  <a:lnTo>
                    <a:pt x="911" y="131"/>
                  </a:lnTo>
                  <a:lnTo>
                    <a:pt x="738" y="261"/>
                  </a:lnTo>
                  <a:lnTo>
                    <a:pt x="564" y="391"/>
                  </a:lnTo>
                  <a:lnTo>
                    <a:pt x="434" y="565"/>
                  </a:lnTo>
                  <a:lnTo>
                    <a:pt x="304" y="738"/>
                  </a:lnTo>
                  <a:lnTo>
                    <a:pt x="174" y="955"/>
                  </a:lnTo>
                  <a:lnTo>
                    <a:pt x="174" y="955"/>
                  </a:lnTo>
                  <a:lnTo>
                    <a:pt x="43" y="1519"/>
                  </a:lnTo>
                  <a:lnTo>
                    <a:pt x="0" y="2040"/>
                  </a:lnTo>
                  <a:lnTo>
                    <a:pt x="0" y="2040"/>
                  </a:lnTo>
                  <a:lnTo>
                    <a:pt x="0" y="2387"/>
                  </a:lnTo>
                  <a:lnTo>
                    <a:pt x="43" y="2690"/>
                  </a:lnTo>
                  <a:lnTo>
                    <a:pt x="130" y="2994"/>
                  </a:lnTo>
                  <a:lnTo>
                    <a:pt x="260" y="3298"/>
                  </a:lnTo>
                  <a:lnTo>
                    <a:pt x="260" y="3298"/>
                  </a:lnTo>
                  <a:lnTo>
                    <a:pt x="434" y="3601"/>
                  </a:lnTo>
                  <a:lnTo>
                    <a:pt x="651" y="3818"/>
                  </a:lnTo>
                  <a:lnTo>
                    <a:pt x="868" y="3905"/>
                  </a:lnTo>
                  <a:lnTo>
                    <a:pt x="1128" y="3948"/>
                  </a:lnTo>
                  <a:lnTo>
                    <a:pt x="1128" y="3948"/>
                  </a:lnTo>
                  <a:lnTo>
                    <a:pt x="1475" y="3905"/>
                  </a:lnTo>
                  <a:lnTo>
                    <a:pt x="1779" y="3775"/>
                  </a:lnTo>
                  <a:lnTo>
                    <a:pt x="2039" y="3558"/>
                  </a:lnTo>
                  <a:lnTo>
                    <a:pt x="2299" y="3254"/>
                  </a:lnTo>
                  <a:lnTo>
                    <a:pt x="2299" y="3254"/>
                  </a:lnTo>
                  <a:lnTo>
                    <a:pt x="2516" y="2864"/>
                  </a:lnTo>
                  <a:lnTo>
                    <a:pt x="2690" y="2430"/>
                  </a:lnTo>
                  <a:lnTo>
                    <a:pt x="2820" y="1953"/>
                  </a:lnTo>
                  <a:lnTo>
                    <a:pt x="2863" y="1476"/>
                  </a:lnTo>
                  <a:lnTo>
                    <a:pt x="2863" y="1476"/>
                  </a:lnTo>
                  <a:lnTo>
                    <a:pt x="2820" y="1172"/>
                  </a:lnTo>
                  <a:lnTo>
                    <a:pt x="2733" y="868"/>
                  </a:lnTo>
                  <a:lnTo>
                    <a:pt x="2603" y="565"/>
                  </a:lnTo>
                  <a:lnTo>
                    <a:pt x="2386" y="348"/>
                  </a:lnTo>
                  <a:lnTo>
                    <a:pt x="2386" y="348"/>
                  </a:lnTo>
                  <a:lnTo>
                    <a:pt x="2213" y="174"/>
                  </a:lnTo>
                  <a:lnTo>
                    <a:pt x="1952" y="87"/>
                  </a:lnTo>
                  <a:lnTo>
                    <a:pt x="1735" y="1"/>
                  </a:lnTo>
                  <a:lnTo>
                    <a:pt x="151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7"/>
            <p:cNvSpPr/>
            <p:nvPr/>
          </p:nvSpPr>
          <p:spPr>
            <a:xfrm>
              <a:off x="460450" y="1454650"/>
              <a:ext cx="237525" cy="317800"/>
            </a:xfrm>
            <a:custGeom>
              <a:rect b="b" l="l" r="r" t="t"/>
              <a:pathLst>
                <a:path extrusionOk="0" h="12712" w="9501">
                  <a:moveTo>
                    <a:pt x="4382" y="1"/>
                  </a:moveTo>
                  <a:lnTo>
                    <a:pt x="3948" y="44"/>
                  </a:lnTo>
                  <a:lnTo>
                    <a:pt x="3514" y="88"/>
                  </a:lnTo>
                  <a:lnTo>
                    <a:pt x="3124" y="218"/>
                  </a:lnTo>
                  <a:lnTo>
                    <a:pt x="2733" y="348"/>
                  </a:lnTo>
                  <a:lnTo>
                    <a:pt x="2343" y="521"/>
                  </a:lnTo>
                  <a:lnTo>
                    <a:pt x="1952" y="738"/>
                  </a:lnTo>
                  <a:lnTo>
                    <a:pt x="1649" y="999"/>
                  </a:lnTo>
                  <a:lnTo>
                    <a:pt x="1302" y="1259"/>
                  </a:lnTo>
                  <a:lnTo>
                    <a:pt x="1041" y="1606"/>
                  </a:lnTo>
                  <a:lnTo>
                    <a:pt x="781" y="1910"/>
                  </a:lnTo>
                  <a:lnTo>
                    <a:pt x="521" y="2300"/>
                  </a:lnTo>
                  <a:lnTo>
                    <a:pt x="347" y="2691"/>
                  </a:lnTo>
                  <a:lnTo>
                    <a:pt x="174" y="3124"/>
                  </a:lnTo>
                  <a:lnTo>
                    <a:pt x="87" y="3602"/>
                  </a:lnTo>
                  <a:lnTo>
                    <a:pt x="0" y="4122"/>
                  </a:lnTo>
                  <a:lnTo>
                    <a:pt x="0" y="4643"/>
                  </a:lnTo>
                  <a:lnTo>
                    <a:pt x="43" y="5120"/>
                  </a:lnTo>
                  <a:lnTo>
                    <a:pt x="391" y="7289"/>
                  </a:lnTo>
                  <a:lnTo>
                    <a:pt x="564" y="8243"/>
                  </a:lnTo>
                  <a:lnTo>
                    <a:pt x="781" y="9068"/>
                  </a:lnTo>
                  <a:lnTo>
                    <a:pt x="1041" y="9805"/>
                  </a:lnTo>
                  <a:lnTo>
                    <a:pt x="1215" y="10152"/>
                  </a:lnTo>
                  <a:lnTo>
                    <a:pt x="1388" y="10499"/>
                  </a:lnTo>
                  <a:lnTo>
                    <a:pt x="1605" y="10803"/>
                  </a:lnTo>
                  <a:lnTo>
                    <a:pt x="1865" y="11150"/>
                  </a:lnTo>
                  <a:lnTo>
                    <a:pt x="2126" y="11410"/>
                  </a:lnTo>
                  <a:lnTo>
                    <a:pt x="2473" y="11714"/>
                  </a:lnTo>
                  <a:lnTo>
                    <a:pt x="2950" y="12104"/>
                  </a:lnTo>
                  <a:lnTo>
                    <a:pt x="3514" y="12364"/>
                  </a:lnTo>
                  <a:lnTo>
                    <a:pt x="4035" y="12581"/>
                  </a:lnTo>
                  <a:lnTo>
                    <a:pt x="4598" y="12668"/>
                  </a:lnTo>
                  <a:lnTo>
                    <a:pt x="5162" y="12711"/>
                  </a:lnTo>
                  <a:lnTo>
                    <a:pt x="5683" y="12668"/>
                  </a:lnTo>
                  <a:lnTo>
                    <a:pt x="6247" y="12538"/>
                  </a:lnTo>
                  <a:lnTo>
                    <a:pt x="6768" y="12364"/>
                  </a:lnTo>
                  <a:lnTo>
                    <a:pt x="7245" y="12104"/>
                  </a:lnTo>
                  <a:lnTo>
                    <a:pt x="7722" y="11800"/>
                  </a:lnTo>
                  <a:lnTo>
                    <a:pt x="8112" y="11410"/>
                  </a:lnTo>
                  <a:lnTo>
                    <a:pt x="8503" y="10976"/>
                  </a:lnTo>
                  <a:lnTo>
                    <a:pt x="8806" y="10542"/>
                  </a:lnTo>
                  <a:lnTo>
                    <a:pt x="9067" y="10022"/>
                  </a:lnTo>
                  <a:lnTo>
                    <a:pt x="9284" y="9458"/>
                  </a:lnTo>
                  <a:lnTo>
                    <a:pt x="9414" y="8851"/>
                  </a:lnTo>
                  <a:lnTo>
                    <a:pt x="9457" y="8287"/>
                  </a:lnTo>
                  <a:lnTo>
                    <a:pt x="9501" y="7679"/>
                  </a:lnTo>
                  <a:lnTo>
                    <a:pt x="9501" y="7029"/>
                  </a:lnTo>
                  <a:lnTo>
                    <a:pt x="9457" y="6378"/>
                  </a:lnTo>
                  <a:lnTo>
                    <a:pt x="9370" y="5727"/>
                  </a:lnTo>
                  <a:lnTo>
                    <a:pt x="9284" y="5076"/>
                  </a:lnTo>
                  <a:lnTo>
                    <a:pt x="9110" y="4426"/>
                  </a:lnTo>
                  <a:lnTo>
                    <a:pt x="8937" y="3775"/>
                  </a:lnTo>
                  <a:lnTo>
                    <a:pt x="8676" y="3168"/>
                  </a:lnTo>
                  <a:lnTo>
                    <a:pt x="8416" y="2604"/>
                  </a:lnTo>
                  <a:lnTo>
                    <a:pt x="8069" y="2040"/>
                  </a:lnTo>
                  <a:lnTo>
                    <a:pt x="7679" y="1563"/>
                  </a:lnTo>
                  <a:lnTo>
                    <a:pt x="7288" y="1129"/>
                  </a:lnTo>
                  <a:lnTo>
                    <a:pt x="6811" y="738"/>
                  </a:lnTo>
                  <a:lnTo>
                    <a:pt x="6247" y="435"/>
                  </a:lnTo>
                  <a:lnTo>
                    <a:pt x="5683" y="218"/>
                  </a:lnTo>
                  <a:lnTo>
                    <a:pt x="5249" y="88"/>
                  </a:lnTo>
                  <a:lnTo>
                    <a:pt x="4815" y="44"/>
                  </a:lnTo>
                  <a:lnTo>
                    <a:pt x="4382"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7"/>
            <p:cNvSpPr/>
            <p:nvPr/>
          </p:nvSpPr>
          <p:spPr>
            <a:xfrm>
              <a:off x="382350" y="1405850"/>
              <a:ext cx="299350" cy="262475"/>
            </a:xfrm>
            <a:custGeom>
              <a:rect b="b" l="l" r="r" t="t"/>
              <a:pathLst>
                <a:path extrusionOk="0" h="10499" w="11974">
                  <a:moveTo>
                    <a:pt x="7939" y="1"/>
                  </a:moveTo>
                  <a:lnTo>
                    <a:pt x="7332" y="44"/>
                  </a:lnTo>
                  <a:lnTo>
                    <a:pt x="6768" y="131"/>
                  </a:lnTo>
                  <a:lnTo>
                    <a:pt x="6291" y="261"/>
                  </a:lnTo>
                  <a:lnTo>
                    <a:pt x="5380" y="435"/>
                  </a:lnTo>
                  <a:lnTo>
                    <a:pt x="4989" y="478"/>
                  </a:lnTo>
                  <a:lnTo>
                    <a:pt x="4556" y="478"/>
                  </a:lnTo>
                  <a:lnTo>
                    <a:pt x="4773" y="651"/>
                  </a:lnTo>
                  <a:lnTo>
                    <a:pt x="4989" y="825"/>
                  </a:lnTo>
                  <a:lnTo>
                    <a:pt x="5250" y="912"/>
                  </a:lnTo>
                  <a:lnTo>
                    <a:pt x="5553" y="955"/>
                  </a:lnTo>
                  <a:lnTo>
                    <a:pt x="4946" y="1085"/>
                  </a:lnTo>
                  <a:lnTo>
                    <a:pt x="4339" y="1215"/>
                  </a:lnTo>
                  <a:lnTo>
                    <a:pt x="3558" y="1476"/>
                  </a:lnTo>
                  <a:lnTo>
                    <a:pt x="2734" y="1779"/>
                  </a:lnTo>
                  <a:lnTo>
                    <a:pt x="2343" y="1996"/>
                  </a:lnTo>
                  <a:lnTo>
                    <a:pt x="1909" y="2213"/>
                  </a:lnTo>
                  <a:lnTo>
                    <a:pt x="1519" y="2473"/>
                  </a:lnTo>
                  <a:lnTo>
                    <a:pt x="1129" y="2777"/>
                  </a:lnTo>
                  <a:lnTo>
                    <a:pt x="782" y="3081"/>
                  </a:lnTo>
                  <a:lnTo>
                    <a:pt x="478" y="3428"/>
                  </a:lnTo>
                  <a:lnTo>
                    <a:pt x="304" y="3688"/>
                  </a:lnTo>
                  <a:lnTo>
                    <a:pt x="174" y="3948"/>
                  </a:lnTo>
                  <a:lnTo>
                    <a:pt x="87" y="4165"/>
                  </a:lnTo>
                  <a:lnTo>
                    <a:pt x="44" y="4339"/>
                  </a:lnTo>
                  <a:lnTo>
                    <a:pt x="1" y="4512"/>
                  </a:lnTo>
                  <a:lnTo>
                    <a:pt x="44" y="4686"/>
                  </a:lnTo>
                  <a:lnTo>
                    <a:pt x="87" y="4816"/>
                  </a:lnTo>
                  <a:lnTo>
                    <a:pt x="131" y="4903"/>
                  </a:lnTo>
                  <a:lnTo>
                    <a:pt x="304" y="5076"/>
                  </a:lnTo>
                  <a:lnTo>
                    <a:pt x="478" y="5206"/>
                  </a:lnTo>
                  <a:lnTo>
                    <a:pt x="651" y="5250"/>
                  </a:lnTo>
                  <a:lnTo>
                    <a:pt x="565" y="5423"/>
                  </a:lnTo>
                  <a:lnTo>
                    <a:pt x="304" y="5770"/>
                  </a:lnTo>
                  <a:lnTo>
                    <a:pt x="174" y="6074"/>
                  </a:lnTo>
                  <a:lnTo>
                    <a:pt x="87" y="6378"/>
                  </a:lnTo>
                  <a:lnTo>
                    <a:pt x="1" y="6725"/>
                  </a:lnTo>
                  <a:lnTo>
                    <a:pt x="44" y="7115"/>
                  </a:lnTo>
                  <a:lnTo>
                    <a:pt x="131" y="7506"/>
                  </a:lnTo>
                  <a:lnTo>
                    <a:pt x="304" y="7939"/>
                  </a:lnTo>
                  <a:lnTo>
                    <a:pt x="434" y="8156"/>
                  </a:lnTo>
                  <a:lnTo>
                    <a:pt x="608" y="8373"/>
                  </a:lnTo>
                  <a:lnTo>
                    <a:pt x="825" y="8590"/>
                  </a:lnTo>
                  <a:lnTo>
                    <a:pt x="1085" y="8807"/>
                  </a:lnTo>
                  <a:lnTo>
                    <a:pt x="1389" y="9024"/>
                  </a:lnTo>
                  <a:lnTo>
                    <a:pt x="1693" y="9241"/>
                  </a:lnTo>
                  <a:lnTo>
                    <a:pt x="2517" y="9675"/>
                  </a:lnTo>
                  <a:lnTo>
                    <a:pt x="3515" y="10109"/>
                  </a:lnTo>
                  <a:lnTo>
                    <a:pt x="4729" y="10499"/>
                  </a:lnTo>
                  <a:lnTo>
                    <a:pt x="5120" y="9805"/>
                  </a:lnTo>
                  <a:lnTo>
                    <a:pt x="5380" y="9371"/>
                  </a:lnTo>
                  <a:lnTo>
                    <a:pt x="5553" y="8850"/>
                  </a:lnTo>
                  <a:lnTo>
                    <a:pt x="5597" y="8547"/>
                  </a:lnTo>
                  <a:lnTo>
                    <a:pt x="5640" y="8243"/>
                  </a:lnTo>
                  <a:lnTo>
                    <a:pt x="5640" y="7983"/>
                  </a:lnTo>
                  <a:lnTo>
                    <a:pt x="5640" y="7679"/>
                  </a:lnTo>
                  <a:lnTo>
                    <a:pt x="5553" y="7376"/>
                  </a:lnTo>
                  <a:lnTo>
                    <a:pt x="5423" y="7072"/>
                  </a:lnTo>
                  <a:lnTo>
                    <a:pt x="5250" y="6725"/>
                  </a:lnTo>
                  <a:lnTo>
                    <a:pt x="5033" y="6421"/>
                  </a:lnTo>
                  <a:lnTo>
                    <a:pt x="5423" y="6421"/>
                  </a:lnTo>
                  <a:lnTo>
                    <a:pt x="6031" y="6204"/>
                  </a:lnTo>
                  <a:lnTo>
                    <a:pt x="6725" y="5901"/>
                  </a:lnTo>
                  <a:lnTo>
                    <a:pt x="7419" y="5510"/>
                  </a:lnTo>
                  <a:lnTo>
                    <a:pt x="8113" y="5120"/>
                  </a:lnTo>
                  <a:lnTo>
                    <a:pt x="8677" y="4686"/>
                  </a:lnTo>
                  <a:lnTo>
                    <a:pt x="8894" y="4469"/>
                  </a:lnTo>
                  <a:lnTo>
                    <a:pt x="9067" y="4252"/>
                  </a:lnTo>
                  <a:lnTo>
                    <a:pt x="9154" y="4079"/>
                  </a:lnTo>
                  <a:lnTo>
                    <a:pt x="9197" y="3905"/>
                  </a:lnTo>
                  <a:lnTo>
                    <a:pt x="9544" y="4079"/>
                  </a:lnTo>
                  <a:lnTo>
                    <a:pt x="9935" y="4209"/>
                  </a:lnTo>
                  <a:lnTo>
                    <a:pt x="10369" y="4252"/>
                  </a:lnTo>
                  <a:lnTo>
                    <a:pt x="10803" y="4252"/>
                  </a:lnTo>
                  <a:lnTo>
                    <a:pt x="11236" y="4122"/>
                  </a:lnTo>
                  <a:lnTo>
                    <a:pt x="11410" y="4079"/>
                  </a:lnTo>
                  <a:lnTo>
                    <a:pt x="11583" y="3948"/>
                  </a:lnTo>
                  <a:lnTo>
                    <a:pt x="11714" y="3818"/>
                  </a:lnTo>
                  <a:lnTo>
                    <a:pt x="11844" y="3688"/>
                  </a:lnTo>
                  <a:lnTo>
                    <a:pt x="11930" y="3471"/>
                  </a:lnTo>
                  <a:lnTo>
                    <a:pt x="11974" y="3298"/>
                  </a:lnTo>
                  <a:lnTo>
                    <a:pt x="11974" y="2994"/>
                  </a:lnTo>
                  <a:lnTo>
                    <a:pt x="11930" y="2690"/>
                  </a:lnTo>
                  <a:lnTo>
                    <a:pt x="11887" y="2430"/>
                  </a:lnTo>
                  <a:lnTo>
                    <a:pt x="11800" y="2170"/>
                  </a:lnTo>
                  <a:lnTo>
                    <a:pt x="11670" y="1910"/>
                  </a:lnTo>
                  <a:lnTo>
                    <a:pt x="11540" y="1649"/>
                  </a:lnTo>
                  <a:lnTo>
                    <a:pt x="11323" y="1389"/>
                  </a:lnTo>
                  <a:lnTo>
                    <a:pt x="11150" y="1172"/>
                  </a:lnTo>
                  <a:lnTo>
                    <a:pt x="10889" y="955"/>
                  </a:lnTo>
                  <a:lnTo>
                    <a:pt x="10629" y="782"/>
                  </a:lnTo>
                  <a:lnTo>
                    <a:pt x="10369" y="565"/>
                  </a:lnTo>
                  <a:lnTo>
                    <a:pt x="10065" y="435"/>
                  </a:lnTo>
                  <a:lnTo>
                    <a:pt x="9718" y="304"/>
                  </a:lnTo>
                  <a:lnTo>
                    <a:pt x="9371" y="174"/>
                  </a:lnTo>
                  <a:lnTo>
                    <a:pt x="9024" y="88"/>
                  </a:lnTo>
                  <a:lnTo>
                    <a:pt x="8677" y="44"/>
                  </a:lnTo>
                  <a:lnTo>
                    <a:pt x="79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462600" y="1614075"/>
              <a:ext cx="47750" cy="32575"/>
            </a:xfrm>
            <a:custGeom>
              <a:rect b="b" l="l" r="r" t="t"/>
              <a:pathLst>
                <a:path extrusionOk="0" h="1303" w="1910">
                  <a:moveTo>
                    <a:pt x="218" y="1"/>
                  </a:moveTo>
                  <a:lnTo>
                    <a:pt x="131" y="44"/>
                  </a:lnTo>
                  <a:lnTo>
                    <a:pt x="88" y="44"/>
                  </a:lnTo>
                  <a:lnTo>
                    <a:pt x="1" y="131"/>
                  </a:lnTo>
                  <a:lnTo>
                    <a:pt x="1" y="218"/>
                  </a:lnTo>
                  <a:lnTo>
                    <a:pt x="1" y="261"/>
                  </a:lnTo>
                  <a:lnTo>
                    <a:pt x="44" y="348"/>
                  </a:lnTo>
                  <a:lnTo>
                    <a:pt x="391" y="652"/>
                  </a:lnTo>
                  <a:lnTo>
                    <a:pt x="782" y="912"/>
                  </a:lnTo>
                  <a:lnTo>
                    <a:pt x="1172" y="1129"/>
                  </a:lnTo>
                  <a:lnTo>
                    <a:pt x="1606" y="1302"/>
                  </a:lnTo>
                  <a:lnTo>
                    <a:pt x="1693" y="1302"/>
                  </a:lnTo>
                  <a:lnTo>
                    <a:pt x="1823" y="1259"/>
                  </a:lnTo>
                  <a:lnTo>
                    <a:pt x="1866" y="1172"/>
                  </a:lnTo>
                  <a:lnTo>
                    <a:pt x="1910" y="1085"/>
                  </a:lnTo>
                  <a:lnTo>
                    <a:pt x="1866" y="999"/>
                  </a:lnTo>
                  <a:lnTo>
                    <a:pt x="1823" y="955"/>
                  </a:lnTo>
                  <a:lnTo>
                    <a:pt x="1779" y="912"/>
                  </a:lnTo>
                  <a:lnTo>
                    <a:pt x="1389" y="738"/>
                  </a:lnTo>
                  <a:lnTo>
                    <a:pt x="999" y="565"/>
                  </a:lnTo>
                  <a:lnTo>
                    <a:pt x="652" y="348"/>
                  </a:lnTo>
                  <a:lnTo>
                    <a:pt x="348" y="88"/>
                  </a:lnTo>
                  <a:lnTo>
                    <a:pt x="261" y="44"/>
                  </a:lnTo>
                  <a:lnTo>
                    <a:pt x="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481050" y="1704100"/>
              <a:ext cx="46650" cy="36900"/>
            </a:xfrm>
            <a:custGeom>
              <a:rect b="b" l="l" r="r" t="t"/>
              <a:pathLst>
                <a:path extrusionOk="0" h="1476" w="1866">
                  <a:moveTo>
                    <a:pt x="87" y="1"/>
                  </a:moveTo>
                  <a:lnTo>
                    <a:pt x="44" y="87"/>
                  </a:lnTo>
                  <a:lnTo>
                    <a:pt x="0" y="131"/>
                  </a:lnTo>
                  <a:lnTo>
                    <a:pt x="0" y="217"/>
                  </a:lnTo>
                  <a:lnTo>
                    <a:pt x="44" y="304"/>
                  </a:lnTo>
                  <a:lnTo>
                    <a:pt x="347" y="651"/>
                  </a:lnTo>
                  <a:lnTo>
                    <a:pt x="738" y="998"/>
                  </a:lnTo>
                  <a:lnTo>
                    <a:pt x="1128" y="1259"/>
                  </a:lnTo>
                  <a:lnTo>
                    <a:pt x="1605" y="1475"/>
                  </a:lnTo>
                  <a:lnTo>
                    <a:pt x="1649" y="1475"/>
                  </a:lnTo>
                  <a:lnTo>
                    <a:pt x="1779" y="1432"/>
                  </a:lnTo>
                  <a:lnTo>
                    <a:pt x="1866" y="1302"/>
                  </a:lnTo>
                  <a:lnTo>
                    <a:pt x="1866" y="1259"/>
                  </a:lnTo>
                  <a:lnTo>
                    <a:pt x="1866" y="1172"/>
                  </a:lnTo>
                  <a:lnTo>
                    <a:pt x="1822" y="1085"/>
                  </a:lnTo>
                  <a:lnTo>
                    <a:pt x="1736" y="1085"/>
                  </a:lnTo>
                  <a:lnTo>
                    <a:pt x="1345" y="868"/>
                  </a:lnTo>
                  <a:lnTo>
                    <a:pt x="998" y="651"/>
                  </a:lnTo>
                  <a:lnTo>
                    <a:pt x="651" y="391"/>
                  </a:lnTo>
                  <a:lnTo>
                    <a:pt x="391" y="44"/>
                  </a:lnTo>
                  <a:lnTo>
                    <a:pt x="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7"/>
            <p:cNvSpPr/>
            <p:nvPr/>
          </p:nvSpPr>
          <p:spPr>
            <a:xfrm>
              <a:off x="357400" y="1516475"/>
              <a:ext cx="52100" cy="21725"/>
            </a:xfrm>
            <a:custGeom>
              <a:rect b="b" l="l" r="r" t="t"/>
              <a:pathLst>
                <a:path extrusionOk="0" h="869" w="2084">
                  <a:moveTo>
                    <a:pt x="1" y="1"/>
                  </a:moveTo>
                  <a:lnTo>
                    <a:pt x="44" y="218"/>
                  </a:lnTo>
                  <a:lnTo>
                    <a:pt x="131" y="391"/>
                  </a:lnTo>
                  <a:lnTo>
                    <a:pt x="218" y="521"/>
                  </a:lnTo>
                  <a:lnTo>
                    <a:pt x="348" y="651"/>
                  </a:lnTo>
                  <a:lnTo>
                    <a:pt x="521" y="738"/>
                  </a:lnTo>
                  <a:lnTo>
                    <a:pt x="695" y="781"/>
                  </a:lnTo>
                  <a:lnTo>
                    <a:pt x="1085" y="868"/>
                  </a:lnTo>
                  <a:lnTo>
                    <a:pt x="1432" y="868"/>
                  </a:lnTo>
                  <a:lnTo>
                    <a:pt x="1780" y="825"/>
                  </a:lnTo>
                  <a:lnTo>
                    <a:pt x="2083" y="781"/>
                  </a:lnTo>
                  <a:lnTo>
                    <a:pt x="2083" y="174"/>
                  </a:lnTo>
                  <a:lnTo>
                    <a:pt x="1823" y="218"/>
                  </a:lnTo>
                  <a:lnTo>
                    <a:pt x="1563" y="304"/>
                  </a:lnTo>
                  <a:lnTo>
                    <a:pt x="1259" y="348"/>
                  </a:lnTo>
                  <a:lnTo>
                    <a:pt x="912" y="391"/>
                  </a:lnTo>
                  <a:lnTo>
                    <a:pt x="565" y="348"/>
                  </a:lnTo>
                  <a:lnTo>
                    <a:pt x="391" y="304"/>
                  </a:lnTo>
                  <a:lnTo>
                    <a:pt x="261" y="218"/>
                  </a:lnTo>
                  <a:lnTo>
                    <a:pt x="131" y="131"/>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7"/>
            <p:cNvSpPr/>
            <p:nvPr/>
          </p:nvSpPr>
          <p:spPr>
            <a:xfrm>
              <a:off x="374750" y="1534925"/>
              <a:ext cx="54275" cy="22800"/>
            </a:xfrm>
            <a:custGeom>
              <a:rect b="b" l="l" r="r" t="t"/>
              <a:pathLst>
                <a:path extrusionOk="0" h="912" w="2171">
                  <a:moveTo>
                    <a:pt x="825" y="0"/>
                  </a:moveTo>
                  <a:lnTo>
                    <a:pt x="652" y="43"/>
                  </a:lnTo>
                  <a:lnTo>
                    <a:pt x="478" y="87"/>
                  </a:lnTo>
                  <a:lnTo>
                    <a:pt x="305" y="174"/>
                  </a:lnTo>
                  <a:lnTo>
                    <a:pt x="175" y="304"/>
                  </a:lnTo>
                  <a:lnTo>
                    <a:pt x="44" y="434"/>
                  </a:lnTo>
                  <a:lnTo>
                    <a:pt x="1" y="651"/>
                  </a:lnTo>
                  <a:lnTo>
                    <a:pt x="131" y="521"/>
                  </a:lnTo>
                  <a:lnTo>
                    <a:pt x="261" y="477"/>
                  </a:lnTo>
                  <a:lnTo>
                    <a:pt x="435" y="434"/>
                  </a:lnTo>
                  <a:lnTo>
                    <a:pt x="912" y="434"/>
                  </a:lnTo>
                  <a:lnTo>
                    <a:pt x="1259" y="564"/>
                  </a:lnTo>
                  <a:lnTo>
                    <a:pt x="1563" y="651"/>
                  </a:lnTo>
                  <a:lnTo>
                    <a:pt x="1823" y="781"/>
                  </a:lnTo>
                  <a:lnTo>
                    <a:pt x="2040" y="911"/>
                  </a:lnTo>
                  <a:lnTo>
                    <a:pt x="2170" y="304"/>
                  </a:lnTo>
                  <a:lnTo>
                    <a:pt x="1866" y="174"/>
                  </a:lnTo>
                  <a:lnTo>
                    <a:pt x="1563" y="87"/>
                  </a:lnTo>
                  <a:lnTo>
                    <a:pt x="1216" y="43"/>
                  </a:lnTo>
                  <a:lnTo>
                    <a:pt x="82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p:nvPr/>
          </p:nvSpPr>
          <p:spPr>
            <a:xfrm>
              <a:off x="429000" y="1618425"/>
              <a:ext cx="79175" cy="85700"/>
            </a:xfrm>
            <a:custGeom>
              <a:rect b="b" l="l" r="r" t="t"/>
              <a:pathLst>
                <a:path extrusionOk="0" h="3428" w="3167">
                  <a:moveTo>
                    <a:pt x="998" y="0"/>
                  </a:moveTo>
                  <a:lnTo>
                    <a:pt x="824" y="44"/>
                  </a:lnTo>
                  <a:lnTo>
                    <a:pt x="477" y="174"/>
                  </a:lnTo>
                  <a:lnTo>
                    <a:pt x="260" y="391"/>
                  </a:lnTo>
                  <a:lnTo>
                    <a:pt x="87" y="651"/>
                  </a:lnTo>
                  <a:lnTo>
                    <a:pt x="0" y="955"/>
                  </a:lnTo>
                  <a:lnTo>
                    <a:pt x="0" y="1258"/>
                  </a:lnTo>
                  <a:lnTo>
                    <a:pt x="43" y="1606"/>
                  </a:lnTo>
                  <a:lnTo>
                    <a:pt x="174" y="1953"/>
                  </a:lnTo>
                  <a:lnTo>
                    <a:pt x="347" y="2256"/>
                  </a:lnTo>
                  <a:lnTo>
                    <a:pt x="521" y="2473"/>
                  </a:lnTo>
                  <a:lnTo>
                    <a:pt x="738" y="2690"/>
                  </a:lnTo>
                  <a:lnTo>
                    <a:pt x="954" y="2864"/>
                  </a:lnTo>
                  <a:lnTo>
                    <a:pt x="1171" y="3037"/>
                  </a:lnTo>
                  <a:lnTo>
                    <a:pt x="1432" y="3167"/>
                  </a:lnTo>
                  <a:lnTo>
                    <a:pt x="1692" y="3297"/>
                  </a:lnTo>
                  <a:lnTo>
                    <a:pt x="1952" y="3384"/>
                  </a:lnTo>
                  <a:lnTo>
                    <a:pt x="2212" y="3428"/>
                  </a:lnTo>
                  <a:lnTo>
                    <a:pt x="2560" y="3428"/>
                  </a:lnTo>
                  <a:lnTo>
                    <a:pt x="2820" y="3341"/>
                  </a:lnTo>
                  <a:lnTo>
                    <a:pt x="2950" y="3297"/>
                  </a:lnTo>
                  <a:lnTo>
                    <a:pt x="3037" y="3211"/>
                  </a:lnTo>
                  <a:lnTo>
                    <a:pt x="3123" y="2994"/>
                  </a:lnTo>
                  <a:lnTo>
                    <a:pt x="3167" y="2690"/>
                  </a:lnTo>
                  <a:lnTo>
                    <a:pt x="3123" y="2386"/>
                  </a:lnTo>
                  <a:lnTo>
                    <a:pt x="3080" y="2083"/>
                  </a:lnTo>
                  <a:lnTo>
                    <a:pt x="2950" y="1692"/>
                  </a:lnTo>
                  <a:lnTo>
                    <a:pt x="2820" y="1389"/>
                  </a:lnTo>
                  <a:lnTo>
                    <a:pt x="2646" y="1042"/>
                  </a:lnTo>
                  <a:lnTo>
                    <a:pt x="2386" y="738"/>
                  </a:lnTo>
                  <a:lnTo>
                    <a:pt x="2126" y="434"/>
                  </a:lnTo>
                  <a:lnTo>
                    <a:pt x="1865" y="217"/>
                  </a:lnTo>
                  <a:lnTo>
                    <a:pt x="1518" y="44"/>
                  </a:lnTo>
                  <a:lnTo>
                    <a:pt x="1345"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585150" y="1581550"/>
              <a:ext cx="16300" cy="23875"/>
            </a:xfrm>
            <a:custGeom>
              <a:rect b="b" l="l" r="r" t="t"/>
              <a:pathLst>
                <a:path extrusionOk="0" h="955" w="652">
                  <a:moveTo>
                    <a:pt x="261" y="0"/>
                  </a:moveTo>
                  <a:lnTo>
                    <a:pt x="174" y="44"/>
                  </a:lnTo>
                  <a:lnTo>
                    <a:pt x="88" y="174"/>
                  </a:lnTo>
                  <a:lnTo>
                    <a:pt x="1" y="304"/>
                  </a:lnTo>
                  <a:lnTo>
                    <a:pt x="1" y="521"/>
                  </a:lnTo>
                  <a:lnTo>
                    <a:pt x="44" y="695"/>
                  </a:lnTo>
                  <a:lnTo>
                    <a:pt x="131" y="825"/>
                  </a:lnTo>
                  <a:lnTo>
                    <a:pt x="261" y="911"/>
                  </a:lnTo>
                  <a:lnTo>
                    <a:pt x="348" y="955"/>
                  </a:lnTo>
                  <a:lnTo>
                    <a:pt x="478" y="911"/>
                  </a:lnTo>
                  <a:lnTo>
                    <a:pt x="565" y="781"/>
                  </a:lnTo>
                  <a:lnTo>
                    <a:pt x="608" y="651"/>
                  </a:lnTo>
                  <a:lnTo>
                    <a:pt x="652" y="434"/>
                  </a:lnTo>
                  <a:lnTo>
                    <a:pt x="608" y="261"/>
                  </a:lnTo>
                  <a:lnTo>
                    <a:pt x="521" y="131"/>
                  </a:lnTo>
                  <a:lnTo>
                    <a:pt x="391" y="44"/>
                  </a:lnTo>
                  <a:lnTo>
                    <a:pt x="26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7"/>
            <p:cNvSpPr/>
            <p:nvPr/>
          </p:nvSpPr>
          <p:spPr>
            <a:xfrm>
              <a:off x="658900" y="1575050"/>
              <a:ext cx="16300" cy="23875"/>
            </a:xfrm>
            <a:custGeom>
              <a:rect b="b" l="l" r="r" t="t"/>
              <a:pathLst>
                <a:path extrusionOk="0" h="955" w="652">
                  <a:moveTo>
                    <a:pt x="261" y="0"/>
                  </a:moveTo>
                  <a:lnTo>
                    <a:pt x="174" y="44"/>
                  </a:lnTo>
                  <a:lnTo>
                    <a:pt x="88" y="130"/>
                  </a:lnTo>
                  <a:lnTo>
                    <a:pt x="1" y="304"/>
                  </a:lnTo>
                  <a:lnTo>
                    <a:pt x="1" y="477"/>
                  </a:lnTo>
                  <a:lnTo>
                    <a:pt x="44" y="694"/>
                  </a:lnTo>
                  <a:lnTo>
                    <a:pt x="131" y="824"/>
                  </a:lnTo>
                  <a:lnTo>
                    <a:pt x="261" y="911"/>
                  </a:lnTo>
                  <a:lnTo>
                    <a:pt x="348" y="955"/>
                  </a:lnTo>
                  <a:lnTo>
                    <a:pt x="478" y="868"/>
                  </a:lnTo>
                  <a:lnTo>
                    <a:pt x="565" y="781"/>
                  </a:lnTo>
                  <a:lnTo>
                    <a:pt x="608" y="608"/>
                  </a:lnTo>
                  <a:lnTo>
                    <a:pt x="652" y="434"/>
                  </a:lnTo>
                  <a:lnTo>
                    <a:pt x="608" y="260"/>
                  </a:lnTo>
                  <a:lnTo>
                    <a:pt x="521" y="87"/>
                  </a:lnTo>
                  <a:lnTo>
                    <a:pt x="39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7"/>
            <p:cNvSpPr/>
            <p:nvPr/>
          </p:nvSpPr>
          <p:spPr>
            <a:xfrm>
              <a:off x="636125" y="1592400"/>
              <a:ext cx="35825" cy="62925"/>
            </a:xfrm>
            <a:custGeom>
              <a:rect b="b" l="l" r="r" t="t"/>
              <a:pathLst>
                <a:path extrusionOk="0" h="2517" w="1433">
                  <a:moveTo>
                    <a:pt x="1" y="0"/>
                  </a:moveTo>
                  <a:lnTo>
                    <a:pt x="218" y="2516"/>
                  </a:lnTo>
                  <a:lnTo>
                    <a:pt x="652" y="2516"/>
                  </a:lnTo>
                  <a:lnTo>
                    <a:pt x="868" y="2473"/>
                  </a:lnTo>
                  <a:lnTo>
                    <a:pt x="1085" y="2386"/>
                  </a:lnTo>
                  <a:lnTo>
                    <a:pt x="1259" y="2299"/>
                  </a:lnTo>
                  <a:lnTo>
                    <a:pt x="1432" y="2169"/>
                  </a:lnTo>
                  <a:lnTo>
                    <a:pt x="1042" y="1649"/>
                  </a:lnTo>
                  <a:lnTo>
                    <a:pt x="652" y="1128"/>
                  </a:lnTo>
                  <a:lnTo>
                    <a:pt x="304" y="564"/>
                  </a:lnTo>
                  <a:lnTo>
                    <a:pt x="1"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577575" y="1653125"/>
              <a:ext cx="48825" cy="21725"/>
            </a:xfrm>
            <a:custGeom>
              <a:rect b="b" l="l" r="r" t="t"/>
              <a:pathLst>
                <a:path extrusionOk="0" h="869" w="1953">
                  <a:moveTo>
                    <a:pt x="44" y="1"/>
                  </a:moveTo>
                  <a:lnTo>
                    <a:pt x="0" y="44"/>
                  </a:lnTo>
                  <a:lnTo>
                    <a:pt x="0" y="87"/>
                  </a:lnTo>
                  <a:lnTo>
                    <a:pt x="0" y="131"/>
                  </a:lnTo>
                  <a:lnTo>
                    <a:pt x="304" y="434"/>
                  </a:lnTo>
                  <a:lnTo>
                    <a:pt x="694" y="651"/>
                  </a:lnTo>
                  <a:lnTo>
                    <a:pt x="1085" y="781"/>
                  </a:lnTo>
                  <a:lnTo>
                    <a:pt x="1519" y="868"/>
                  </a:lnTo>
                  <a:lnTo>
                    <a:pt x="1866" y="868"/>
                  </a:lnTo>
                  <a:lnTo>
                    <a:pt x="1952" y="825"/>
                  </a:lnTo>
                  <a:lnTo>
                    <a:pt x="1952" y="781"/>
                  </a:lnTo>
                  <a:lnTo>
                    <a:pt x="1952" y="738"/>
                  </a:lnTo>
                  <a:lnTo>
                    <a:pt x="1909" y="695"/>
                  </a:lnTo>
                  <a:lnTo>
                    <a:pt x="1388" y="695"/>
                  </a:lnTo>
                  <a:lnTo>
                    <a:pt x="1128" y="651"/>
                  </a:lnTo>
                  <a:lnTo>
                    <a:pt x="911" y="565"/>
                  </a:lnTo>
                  <a:lnTo>
                    <a:pt x="694" y="478"/>
                  </a:lnTo>
                  <a:lnTo>
                    <a:pt x="477" y="348"/>
                  </a:lnTo>
                  <a:lnTo>
                    <a:pt x="304" y="218"/>
                  </a:lnTo>
                  <a:lnTo>
                    <a:pt x="130" y="44"/>
                  </a:lnTo>
                  <a:lnTo>
                    <a:pt x="4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556950" y="1547925"/>
              <a:ext cx="33650" cy="24975"/>
            </a:xfrm>
            <a:custGeom>
              <a:rect b="b" l="l" r="r" t="t"/>
              <a:pathLst>
                <a:path extrusionOk="0" h="999" w="1346">
                  <a:moveTo>
                    <a:pt x="1216" y="1"/>
                  </a:moveTo>
                  <a:lnTo>
                    <a:pt x="825" y="87"/>
                  </a:lnTo>
                  <a:lnTo>
                    <a:pt x="522" y="218"/>
                  </a:lnTo>
                  <a:lnTo>
                    <a:pt x="218" y="478"/>
                  </a:lnTo>
                  <a:lnTo>
                    <a:pt x="1" y="738"/>
                  </a:lnTo>
                  <a:lnTo>
                    <a:pt x="1" y="868"/>
                  </a:lnTo>
                  <a:lnTo>
                    <a:pt x="88" y="955"/>
                  </a:lnTo>
                  <a:lnTo>
                    <a:pt x="131" y="998"/>
                  </a:lnTo>
                  <a:lnTo>
                    <a:pt x="218" y="955"/>
                  </a:lnTo>
                  <a:lnTo>
                    <a:pt x="261" y="912"/>
                  </a:lnTo>
                  <a:lnTo>
                    <a:pt x="435" y="695"/>
                  </a:lnTo>
                  <a:lnTo>
                    <a:pt x="695" y="478"/>
                  </a:lnTo>
                  <a:lnTo>
                    <a:pt x="912" y="391"/>
                  </a:lnTo>
                  <a:lnTo>
                    <a:pt x="1216" y="304"/>
                  </a:lnTo>
                  <a:lnTo>
                    <a:pt x="1302" y="261"/>
                  </a:lnTo>
                  <a:lnTo>
                    <a:pt x="1346" y="131"/>
                  </a:lnTo>
                  <a:lnTo>
                    <a:pt x="1302" y="44"/>
                  </a:lnTo>
                  <a:lnTo>
                    <a:pt x="121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658900" y="1533825"/>
              <a:ext cx="33650" cy="24975"/>
            </a:xfrm>
            <a:custGeom>
              <a:rect b="b" l="l" r="r" t="t"/>
              <a:pathLst>
                <a:path extrusionOk="0" h="999" w="1346">
                  <a:moveTo>
                    <a:pt x="131" y="1"/>
                  </a:moveTo>
                  <a:lnTo>
                    <a:pt x="44" y="44"/>
                  </a:lnTo>
                  <a:lnTo>
                    <a:pt x="1" y="174"/>
                  </a:lnTo>
                  <a:lnTo>
                    <a:pt x="44" y="261"/>
                  </a:lnTo>
                  <a:lnTo>
                    <a:pt x="131" y="348"/>
                  </a:lnTo>
                  <a:lnTo>
                    <a:pt x="435" y="391"/>
                  </a:lnTo>
                  <a:lnTo>
                    <a:pt x="652" y="521"/>
                  </a:lnTo>
                  <a:lnTo>
                    <a:pt x="912" y="695"/>
                  </a:lnTo>
                  <a:lnTo>
                    <a:pt x="1042" y="955"/>
                  </a:lnTo>
                  <a:lnTo>
                    <a:pt x="1129" y="998"/>
                  </a:lnTo>
                  <a:lnTo>
                    <a:pt x="1259" y="998"/>
                  </a:lnTo>
                  <a:lnTo>
                    <a:pt x="1346" y="912"/>
                  </a:lnTo>
                  <a:lnTo>
                    <a:pt x="1346" y="782"/>
                  </a:lnTo>
                  <a:lnTo>
                    <a:pt x="1085" y="478"/>
                  </a:lnTo>
                  <a:lnTo>
                    <a:pt x="825" y="261"/>
                  </a:lnTo>
                  <a:lnTo>
                    <a:pt x="521" y="87"/>
                  </a:lnTo>
                  <a:lnTo>
                    <a:pt x="13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934375" y="4231025"/>
              <a:ext cx="120400" cy="207175"/>
            </a:xfrm>
            <a:custGeom>
              <a:rect b="b" l="l" r="r" t="t"/>
              <a:pathLst>
                <a:path extrusionOk="0" h="8287" w="4816">
                  <a:moveTo>
                    <a:pt x="3037" y="1"/>
                  </a:moveTo>
                  <a:lnTo>
                    <a:pt x="1" y="391"/>
                  </a:lnTo>
                  <a:lnTo>
                    <a:pt x="1823" y="8287"/>
                  </a:lnTo>
                  <a:lnTo>
                    <a:pt x="4816" y="7896"/>
                  </a:lnTo>
                  <a:lnTo>
                    <a:pt x="3037"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934375" y="4231025"/>
              <a:ext cx="120400" cy="207175"/>
            </a:xfrm>
            <a:custGeom>
              <a:rect b="b" l="l" r="r" t="t"/>
              <a:pathLst>
                <a:path extrusionOk="0" fill="none" h="8287" w="4816">
                  <a:moveTo>
                    <a:pt x="1823" y="8287"/>
                  </a:moveTo>
                  <a:lnTo>
                    <a:pt x="4816" y="7896"/>
                  </a:lnTo>
                  <a:lnTo>
                    <a:pt x="3037" y="1"/>
                  </a:lnTo>
                  <a:lnTo>
                    <a:pt x="1" y="391"/>
                  </a:lnTo>
                  <a:lnTo>
                    <a:pt x="1823" y="828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961500" y="4386125"/>
              <a:ext cx="241875" cy="111725"/>
            </a:xfrm>
            <a:custGeom>
              <a:rect b="b" l="l" r="r" t="t"/>
              <a:pathLst>
                <a:path extrusionOk="0" h="4469" w="9675">
                  <a:moveTo>
                    <a:pt x="3991" y="0"/>
                  </a:moveTo>
                  <a:lnTo>
                    <a:pt x="130" y="955"/>
                  </a:lnTo>
                  <a:lnTo>
                    <a:pt x="87" y="998"/>
                  </a:lnTo>
                  <a:lnTo>
                    <a:pt x="0" y="1041"/>
                  </a:lnTo>
                  <a:lnTo>
                    <a:pt x="0" y="1128"/>
                  </a:lnTo>
                  <a:lnTo>
                    <a:pt x="0" y="1215"/>
                  </a:lnTo>
                  <a:lnTo>
                    <a:pt x="738" y="4035"/>
                  </a:lnTo>
                  <a:lnTo>
                    <a:pt x="868" y="4208"/>
                  </a:lnTo>
                  <a:lnTo>
                    <a:pt x="1041" y="4382"/>
                  </a:lnTo>
                  <a:lnTo>
                    <a:pt x="1258" y="4468"/>
                  </a:lnTo>
                  <a:lnTo>
                    <a:pt x="1518" y="4425"/>
                  </a:lnTo>
                  <a:lnTo>
                    <a:pt x="3210" y="3948"/>
                  </a:lnTo>
                  <a:lnTo>
                    <a:pt x="5162" y="3427"/>
                  </a:lnTo>
                  <a:lnTo>
                    <a:pt x="6854" y="2994"/>
                  </a:lnTo>
                  <a:lnTo>
                    <a:pt x="8850" y="2430"/>
                  </a:lnTo>
                  <a:lnTo>
                    <a:pt x="9067" y="2386"/>
                  </a:lnTo>
                  <a:lnTo>
                    <a:pt x="9240" y="2299"/>
                  </a:lnTo>
                  <a:lnTo>
                    <a:pt x="9414" y="2169"/>
                  </a:lnTo>
                  <a:lnTo>
                    <a:pt x="9500" y="2039"/>
                  </a:lnTo>
                  <a:lnTo>
                    <a:pt x="9587" y="1952"/>
                  </a:lnTo>
                  <a:lnTo>
                    <a:pt x="9674" y="1779"/>
                  </a:lnTo>
                  <a:lnTo>
                    <a:pt x="9674" y="1519"/>
                  </a:lnTo>
                  <a:lnTo>
                    <a:pt x="9631" y="1258"/>
                  </a:lnTo>
                  <a:lnTo>
                    <a:pt x="9500" y="1041"/>
                  </a:lnTo>
                  <a:lnTo>
                    <a:pt x="9284" y="911"/>
                  </a:lnTo>
                  <a:lnTo>
                    <a:pt x="9197" y="868"/>
                  </a:lnTo>
                  <a:lnTo>
                    <a:pt x="7418" y="868"/>
                  </a:lnTo>
                  <a:lnTo>
                    <a:pt x="6767" y="781"/>
                  </a:lnTo>
                  <a:lnTo>
                    <a:pt x="6247" y="694"/>
                  </a:lnTo>
                  <a:lnTo>
                    <a:pt x="5813" y="564"/>
                  </a:lnTo>
                  <a:lnTo>
                    <a:pt x="5423" y="391"/>
                  </a:lnTo>
                  <a:lnTo>
                    <a:pt x="4598" y="87"/>
                  </a:lnTo>
                  <a:lnTo>
                    <a:pt x="429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945225" y="4277675"/>
              <a:ext cx="78100" cy="65100"/>
            </a:xfrm>
            <a:custGeom>
              <a:rect b="b" l="l" r="r" t="t"/>
              <a:pathLst>
                <a:path extrusionOk="0" h="2604" w="3124">
                  <a:moveTo>
                    <a:pt x="0" y="304"/>
                  </a:moveTo>
                  <a:lnTo>
                    <a:pt x="0" y="304"/>
                  </a:lnTo>
                  <a:lnTo>
                    <a:pt x="521" y="2603"/>
                  </a:lnTo>
                  <a:lnTo>
                    <a:pt x="521" y="2603"/>
                  </a:lnTo>
                  <a:lnTo>
                    <a:pt x="0" y="304"/>
                  </a:lnTo>
                  <a:close/>
                  <a:moveTo>
                    <a:pt x="2994" y="0"/>
                  </a:moveTo>
                  <a:lnTo>
                    <a:pt x="2994" y="0"/>
                  </a:lnTo>
                  <a:lnTo>
                    <a:pt x="3124" y="521"/>
                  </a:lnTo>
                  <a:lnTo>
                    <a:pt x="299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7"/>
            <p:cNvSpPr/>
            <p:nvPr/>
          </p:nvSpPr>
          <p:spPr>
            <a:xfrm>
              <a:off x="945225" y="4285250"/>
              <a:ext cx="13025" cy="57525"/>
            </a:xfrm>
            <a:custGeom>
              <a:rect b="b" l="l" r="r" t="t"/>
              <a:pathLst>
                <a:path extrusionOk="0" fill="none" h="2301" w="521">
                  <a:moveTo>
                    <a:pt x="0" y="1"/>
                  </a:moveTo>
                  <a:lnTo>
                    <a:pt x="0" y="1"/>
                  </a:lnTo>
                  <a:lnTo>
                    <a:pt x="521" y="2300"/>
                  </a:lnTo>
                  <a:lnTo>
                    <a:pt x="521" y="2300"/>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7"/>
            <p:cNvSpPr/>
            <p:nvPr/>
          </p:nvSpPr>
          <p:spPr>
            <a:xfrm>
              <a:off x="1020050" y="4277675"/>
              <a:ext cx="3275" cy="13025"/>
            </a:xfrm>
            <a:custGeom>
              <a:rect b="b" l="l" r="r" t="t"/>
              <a:pathLst>
                <a:path extrusionOk="0" fill="none" h="521" w="131">
                  <a:moveTo>
                    <a:pt x="1" y="0"/>
                  </a:moveTo>
                  <a:lnTo>
                    <a:pt x="1" y="0"/>
                  </a:lnTo>
                  <a:lnTo>
                    <a:pt x="131" y="52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945225" y="4277675"/>
              <a:ext cx="87875" cy="65100"/>
            </a:xfrm>
            <a:custGeom>
              <a:rect b="b" l="l" r="r" t="t"/>
              <a:pathLst>
                <a:path extrusionOk="0" h="2604" w="3515">
                  <a:moveTo>
                    <a:pt x="2994" y="0"/>
                  </a:moveTo>
                  <a:lnTo>
                    <a:pt x="0" y="304"/>
                  </a:lnTo>
                  <a:lnTo>
                    <a:pt x="521" y="2603"/>
                  </a:lnTo>
                  <a:lnTo>
                    <a:pt x="3514" y="2213"/>
                  </a:lnTo>
                  <a:lnTo>
                    <a:pt x="3124" y="521"/>
                  </a:lnTo>
                  <a:lnTo>
                    <a:pt x="2994" y="0"/>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945225" y="4277675"/>
              <a:ext cx="87875" cy="65100"/>
            </a:xfrm>
            <a:custGeom>
              <a:rect b="b" l="l" r="r" t="t"/>
              <a:pathLst>
                <a:path extrusionOk="0" fill="none" h="2604" w="3515">
                  <a:moveTo>
                    <a:pt x="2994" y="0"/>
                  </a:moveTo>
                  <a:lnTo>
                    <a:pt x="0" y="304"/>
                  </a:lnTo>
                  <a:lnTo>
                    <a:pt x="521" y="2603"/>
                  </a:lnTo>
                  <a:lnTo>
                    <a:pt x="3514" y="2213"/>
                  </a:lnTo>
                  <a:lnTo>
                    <a:pt x="3124" y="521"/>
                  </a:lnTo>
                  <a:lnTo>
                    <a:pt x="29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7"/>
            <p:cNvSpPr/>
            <p:nvPr/>
          </p:nvSpPr>
          <p:spPr>
            <a:xfrm>
              <a:off x="578650" y="2581475"/>
              <a:ext cx="467450" cy="1705975"/>
            </a:xfrm>
            <a:custGeom>
              <a:rect b="b" l="l" r="r" t="t"/>
              <a:pathLst>
                <a:path extrusionOk="0" h="68239" w="18698">
                  <a:moveTo>
                    <a:pt x="11236" y="1"/>
                  </a:moveTo>
                  <a:lnTo>
                    <a:pt x="1" y="608"/>
                  </a:lnTo>
                  <a:lnTo>
                    <a:pt x="868" y="4859"/>
                  </a:lnTo>
                  <a:lnTo>
                    <a:pt x="2951" y="15140"/>
                  </a:lnTo>
                  <a:lnTo>
                    <a:pt x="4165" y="21301"/>
                  </a:lnTo>
                  <a:lnTo>
                    <a:pt x="5380" y="27547"/>
                  </a:lnTo>
                  <a:lnTo>
                    <a:pt x="6464" y="33360"/>
                  </a:lnTo>
                  <a:lnTo>
                    <a:pt x="7332" y="38219"/>
                  </a:lnTo>
                  <a:lnTo>
                    <a:pt x="8113" y="42384"/>
                  </a:lnTo>
                  <a:lnTo>
                    <a:pt x="9067" y="47156"/>
                  </a:lnTo>
                  <a:lnTo>
                    <a:pt x="10108" y="52144"/>
                  </a:lnTo>
                  <a:lnTo>
                    <a:pt x="11149" y="57003"/>
                  </a:lnTo>
                  <a:lnTo>
                    <a:pt x="12928" y="64942"/>
                  </a:lnTo>
                  <a:lnTo>
                    <a:pt x="13666" y="68239"/>
                  </a:lnTo>
                  <a:lnTo>
                    <a:pt x="18698" y="67761"/>
                  </a:lnTo>
                  <a:lnTo>
                    <a:pt x="17266" y="55788"/>
                  </a:lnTo>
                  <a:lnTo>
                    <a:pt x="14924" y="36093"/>
                  </a:lnTo>
                  <a:lnTo>
                    <a:pt x="14446" y="31799"/>
                  </a:lnTo>
                  <a:lnTo>
                    <a:pt x="13882" y="26463"/>
                  </a:lnTo>
                  <a:lnTo>
                    <a:pt x="12668" y="14490"/>
                  </a:lnTo>
                  <a:lnTo>
                    <a:pt x="11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578650" y="2581475"/>
              <a:ext cx="467450" cy="1705975"/>
            </a:xfrm>
            <a:custGeom>
              <a:rect b="b" l="l" r="r" t="t"/>
              <a:pathLst>
                <a:path extrusionOk="0" fill="none" h="68239" w="18698">
                  <a:moveTo>
                    <a:pt x="11236" y="1"/>
                  </a:moveTo>
                  <a:lnTo>
                    <a:pt x="11236" y="1"/>
                  </a:lnTo>
                  <a:lnTo>
                    <a:pt x="12668" y="14490"/>
                  </a:lnTo>
                  <a:lnTo>
                    <a:pt x="13882" y="26463"/>
                  </a:lnTo>
                  <a:lnTo>
                    <a:pt x="14446" y="31799"/>
                  </a:lnTo>
                  <a:lnTo>
                    <a:pt x="14924" y="36093"/>
                  </a:lnTo>
                  <a:lnTo>
                    <a:pt x="14924" y="36093"/>
                  </a:lnTo>
                  <a:lnTo>
                    <a:pt x="17266" y="55788"/>
                  </a:lnTo>
                  <a:lnTo>
                    <a:pt x="18698" y="67761"/>
                  </a:lnTo>
                  <a:lnTo>
                    <a:pt x="13666" y="68239"/>
                  </a:lnTo>
                  <a:lnTo>
                    <a:pt x="13666" y="68239"/>
                  </a:lnTo>
                  <a:lnTo>
                    <a:pt x="12928" y="64942"/>
                  </a:lnTo>
                  <a:lnTo>
                    <a:pt x="11149" y="57003"/>
                  </a:lnTo>
                  <a:lnTo>
                    <a:pt x="10108" y="52144"/>
                  </a:lnTo>
                  <a:lnTo>
                    <a:pt x="9067" y="47156"/>
                  </a:lnTo>
                  <a:lnTo>
                    <a:pt x="8113" y="42384"/>
                  </a:lnTo>
                  <a:lnTo>
                    <a:pt x="7332" y="38219"/>
                  </a:lnTo>
                  <a:lnTo>
                    <a:pt x="7332" y="38219"/>
                  </a:lnTo>
                  <a:lnTo>
                    <a:pt x="6464" y="33360"/>
                  </a:lnTo>
                  <a:lnTo>
                    <a:pt x="5380" y="27547"/>
                  </a:lnTo>
                  <a:lnTo>
                    <a:pt x="4165" y="21301"/>
                  </a:lnTo>
                  <a:lnTo>
                    <a:pt x="2951" y="15140"/>
                  </a:lnTo>
                  <a:lnTo>
                    <a:pt x="868" y="4859"/>
                  </a:lnTo>
                  <a:lnTo>
                    <a:pt x="1" y="608"/>
                  </a:lnTo>
                  <a:lnTo>
                    <a:pt x="1123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714225" y="3278825"/>
              <a:ext cx="16275" cy="82450"/>
            </a:xfrm>
            <a:custGeom>
              <a:rect b="b" l="l" r="r" t="t"/>
              <a:pathLst>
                <a:path extrusionOk="0" h="3298" w="651">
                  <a:moveTo>
                    <a:pt x="0" y="0"/>
                  </a:moveTo>
                  <a:lnTo>
                    <a:pt x="651" y="3297"/>
                  </a:lnTo>
                  <a:lnTo>
                    <a:pt x="651" y="3297"/>
                  </a:lnTo>
                  <a:lnTo>
                    <a:pt x="44"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714225" y="3278825"/>
              <a:ext cx="16275" cy="82450"/>
            </a:xfrm>
            <a:custGeom>
              <a:rect b="b" l="l" r="r" t="t"/>
              <a:pathLst>
                <a:path extrusionOk="0" fill="none" h="3298" w="651">
                  <a:moveTo>
                    <a:pt x="44" y="0"/>
                  </a:moveTo>
                  <a:lnTo>
                    <a:pt x="44" y="0"/>
                  </a:lnTo>
                  <a:lnTo>
                    <a:pt x="0" y="0"/>
                  </a:lnTo>
                  <a:lnTo>
                    <a:pt x="0" y="0"/>
                  </a:lnTo>
                  <a:lnTo>
                    <a:pt x="651" y="3297"/>
                  </a:lnTo>
                  <a:lnTo>
                    <a:pt x="651" y="3297"/>
                  </a:lnTo>
                  <a:lnTo>
                    <a:pt x="651" y="3297"/>
                  </a:lnTo>
                  <a:lnTo>
                    <a:pt x="651" y="3297"/>
                  </a:lnTo>
                  <a:lnTo>
                    <a:pt x="4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649150" y="2941550"/>
              <a:ext cx="66175" cy="337300"/>
            </a:xfrm>
            <a:custGeom>
              <a:rect b="b" l="l" r="r" t="t"/>
              <a:pathLst>
                <a:path extrusionOk="0" h="13492" w="2647">
                  <a:moveTo>
                    <a:pt x="0" y="0"/>
                  </a:moveTo>
                  <a:lnTo>
                    <a:pt x="1302" y="6724"/>
                  </a:lnTo>
                  <a:lnTo>
                    <a:pt x="2603" y="13491"/>
                  </a:lnTo>
                  <a:lnTo>
                    <a:pt x="2647" y="13491"/>
                  </a:lnTo>
                  <a:lnTo>
                    <a:pt x="1302" y="6681"/>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7"/>
            <p:cNvSpPr/>
            <p:nvPr/>
          </p:nvSpPr>
          <p:spPr>
            <a:xfrm>
              <a:off x="649150" y="2941550"/>
              <a:ext cx="66175" cy="337300"/>
            </a:xfrm>
            <a:custGeom>
              <a:rect b="b" l="l" r="r" t="t"/>
              <a:pathLst>
                <a:path extrusionOk="0" fill="none" h="13492" w="2647">
                  <a:moveTo>
                    <a:pt x="0" y="0"/>
                  </a:moveTo>
                  <a:lnTo>
                    <a:pt x="0" y="0"/>
                  </a:lnTo>
                  <a:lnTo>
                    <a:pt x="0" y="0"/>
                  </a:lnTo>
                  <a:lnTo>
                    <a:pt x="1302" y="6724"/>
                  </a:lnTo>
                  <a:lnTo>
                    <a:pt x="2603" y="13491"/>
                  </a:lnTo>
                  <a:lnTo>
                    <a:pt x="2603" y="13491"/>
                  </a:lnTo>
                  <a:lnTo>
                    <a:pt x="2647" y="13491"/>
                  </a:lnTo>
                  <a:lnTo>
                    <a:pt x="2647" y="13491"/>
                  </a:lnTo>
                  <a:lnTo>
                    <a:pt x="1302" y="668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7"/>
            <p:cNvSpPr/>
            <p:nvPr/>
          </p:nvSpPr>
          <p:spPr>
            <a:xfrm>
              <a:off x="649150" y="2868875"/>
              <a:ext cx="86775" cy="492400"/>
            </a:xfrm>
            <a:custGeom>
              <a:rect b="b" l="l" r="r" t="t"/>
              <a:pathLst>
                <a:path extrusionOk="0" h="19696" w="3471">
                  <a:moveTo>
                    <a:pt x="1042" y="1"/>
                  </a:moveTo>
                  <a:lnTo>
                    <a:pt x="0" y="2907"/>
                  </a:lnTo>
                  <a:lnTo>
                    <a:pt x="1302" y="9588"/>
                  </a:lnTo>
                  <a:lnTo>
                    <a:pt x="2647" y="16398"/>
                  </a:lnTo>
                  <a:lnTo>
                    <a:pt x="3254" y="19695"/>
                  </a:lnTo>
                  <a:lnTo>
                    <a:pt x="3341" y="18481"/>
                  </a:lnTo>
                  <a:lnTo>
                    <a:pt x="3427" y="17223"/>
                  </a:lnTo>
                  <a:lnTo>
                    <a:pt x="3471" y="15878"/>
                  </a:lnTo>
                  <a:lnTo>
                    <a:pt x="3471" y="14490"/>
                  </a:lnTo>
                  <a:lnTo>
                    <a:pt x="3471" y="13058"/>
                  </a:lnTo>
                  <a:lnTo>
                    <a:pt x="3427" y="11583"/>
                  </a:lnTo>
                  <a:lnTo>
                    <a:pt x="3384" y="10152"/>
                  </a:lnTo>
                  <a:lnTo>
                    <a:pt x="3254" y="8720"/>
                  </a:lnTo>
                  <a:lnTo>
                    <a:pt x="3124" y="7332"/>
                  </a:lnTo>
                  <a:lnTo>
                    <a:pt x="2950" y="5987"/>
                  </a:lnTo>
                  <a:lnTo>
                    <a:pt x="2733" y="4729"/>
                  </a:lnTo>
                  <a:lnTo>
                    <a:pt x="2473" y="3558"/>
                  </a:lnTo>
                  <a:lnTo>
                    <a:pt x="2213" y="2473"/>
                  </a:lnTo>
                  <a:lnTo>
                    <a:pt x="1866" y="1475"/>
                  </a:lnTo>
                  <a:lnTo>
                    <a:pt x="1649" y="1042"/>
                  </a:lnTo>
                  <a:lnTo>
                    <a:pt x="1475" y="651"/>
                  </a:lnTo>
                  <a:lnTo>
                    <a:pt x="1258" y="304"/>
                  </a:lnTo>
                  <a:lnTo>
                    <a:pt x="10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649150" y="2868875"/>
              <a:ext cx="86775" cy="492400"/>
            </a:xfrm>
            <a:custGeom>
              <a:rect b="b" l="l" r="r" t="t"/>
              <a:pathLst>
                <a:path extrusionOk="0" fill="none" h="19696" w="3471">
                  <a:moveTo>
                    <a:pt x="1042" y="1"/>
                  </a:moveTo>
                  <a:lnTo>
                    <a:pt x="0" y="2907"/>
                  </a:lnTo>
                  <a:lnTo>
                    <a:pt x="0" y="2907"/>
                  </a:lnTo>
                  <a:lnTo>
                    <a:pt x="1302" y="9588"/>
                  </a:lnTo>
                  <a:lnTo>
                    <a:pt x="2647" y="16398"/>
                  </a:lnTo>
                  <a:lnTo>
                    <a:pt x="2647" y="16398"/>
                  </a:lnTo>
                  <a:lnTo>
                    <a:pt x="3254" y="19695"/>
                  </a:lnTo>
                  <a:lnTo>
                    <a:pt x="3254" y="19695"/>
                  </a:lnTo>
                  <a:lnTo>
                    <a:pt x="3341" y="18481"/>
                  </a:lnTo>
                  <a:lnTo>
                    <a:pt x="3427" y="17223"/>
                  </a:lnTo>
                  <a:lnTo>
                    <a:pt x="3471" y="15878"/>
                  </a:lnTo>
                  <a:lnTo>
                    <a:pt x="3471" y="14490"/>
                  </a:lnTo>
                  <a:lnTo>
                    <a:pt x="3471" y="13058"/>
                  </a:lnTo>
                  <a:lnTo>
                    <a:pt x="3427" y="11583"/>
                  </a:lnTo>
                  <a:lnTo>
                    <a:pt x="3384" y="10152"/>
                  </a:lnTo>
                  <a:lnTo>
                    <a:pt x="3254" y="8720"/>
                  </a:lnTo>
                  <a:lnTo>
                    <a:pt x="3124" y="7332"/>
                  </a:lnTo>
                  <a:lnTo>
                    <a:pt x="2950" y="5987"/>
                  </a:lnTo>
                  <a:lnTo>
                    <a:pt x="2733" y="4729"/>
                  </a:lnTo>
                  <a:lnTo>
                    <a:pt x="2473" y="3558"/>
                  </a:lnTo>
                  <a:lnTo>
                    <a:pt x="2213" y="2473"/>
                  </a:lnTo>
                  <a:lnTo>
                    <a:pt x="1866" y="1475"/>
                  </a:lnTo>
                  <a:lnTo>
                    <a:pt x="1649" y="1042"/>
                  </a:lnTo>
                  <a:lnTo>
                    <a:pt x="1475" y="651"/>
                  </a:lnTo>
                  <a:lnTo>
                    <a:pt x="1258" y="304"/>
                  </a:lnTo>
                  <a:lnTo>
                    <a:pt x="10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904000" y="4244050"/>
              <a:ext cx="163800" cy="78100"/>
            </a:xfrm>
            <a:custGeom>
              <a:rect b="b" l="l" r="r" t="t"/>
              <a:pathLst>
                <a:path extrusionOk="0" h="3124" w="6552">
                  <a:moveTo>
                    <a:pt x="6161" y="0"/>
                  </a:moveTo>
                  <a:lnTo>
                    <a:pt x="1" y="1128"/>
                  </a:lnTo>
                  <a:lnTo>
                    <a:pt x="695" y="3124"/>
                  </a:lnTo>
                  <a:lnTo>
                    <a:pt x="6551" y="2169"/>
                  </a:lnTo>
                  <a:lnTo>
                    <a:pt x="6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7"/>
            <p:cNvSpPr/>
            <p:nvPr/>
          </p:nvSpPr>
          <p:spPr>
            <a:xfrm>
              <a:off x="1060175" y="4373100"/>
              <a:ext cx="39075" cy="24975"/>
            </a:xfrm>
            <a:custGeom>
              <a:rect b="b" l="l" r="r" t="t"/>
              <a:pathLst>
                <a:path extrusionOk="0" h="999" w="1563">
                  <a:moveTo>
                    <a:pt x="1215" y="131"/>
                  </a:moveTo>
                  <a:lnTo>
                    <a:pt x="1215" y="174"/>
                  </a:lnTo>
                  <a:lnTo>
                    <a:pt x="1346" y="174"/>
                  </a:lnTo>
                  <a:lnTo>
                    <a:pt x="1389" y="218"/>
                  </a:lnTo>
                  <a:lnTo>
                    <a:pt x="1389" y="391"/>
                  </a:lnTo>
                  <a:lnTo>
                    <a:pt x="1346" y="521"/>
                  </a:lnTo>
                  <a:lnTo>
                    <a:pt x="1172" y="651"/>
                  </a:lnTo>
                  <a:lnTo>
                    <a:pt x="955" y="782"/>
                  </a:lnTo>
                  <a:lnTo>
                    <a:pt x="608" y="825"/>
                  </a:lnTo>
                  <a:lnTo>
                    <a:pt x="218" y="868"/>
                  </a:lnTo>
                  <a:lnTo>
                    <a:pt x="435" y="651"/>
                  </a:lnTo>
                  <a:lnTo>
                    <a:pt x="695" y="478"/>
                  </a:lnTo>
                  <a:lnTo>
                    <a:pt x="955" y="304"/>
                  </a:lnTo>
                  <a:lnTo>
                    <a:pt x="1215" y="131"/>
                  </a:lnTo>
                  <a:close/>
                  <a:moveTo>
                    <a:pt x="1172" y="1"/>
                  </a:moveTo>
                  <a:lnTo>
                    <a:pt x="998" y="87"/>
                  </a:lnTo>
                  <a:lnTo>
                    <a:pt x="782" y="218"/>
                  </a:lnTo>
                  <a:lnTo>
                    <a:pt x="565" y="348"/>
                  </a:lnTo>
                  <a:lnTo>
                    <a:pt x="174" y="695"/>
                  </a:lnTo>
                  <a:lnTo>
                    <a:pt x="1" y="868"/>
                  </a:lnTo>
                  <a:lnTo>
                    <a:pt x="1" y="955"/>
                  </a:lnTo>
                  <a:lnTo>
                    <a:pt x="1" y="998"/>
                  </a:lnTo>
                  <a:lnTo>
                    <a:pt x="478" y="998"/>
                  </a:lnTo>
                  <a:lnTo>
                    <a:pt x="912" y="912"/>
                  </a:lnTo>
                  <a:lnTo>
                    <a:pt x="1042" y="868"/>
                  </a:lnTo>
                  <a:lnTo>
                    <a:pt x="1215" y="825"/>
                  </a:lnTo>
                  <a:lnTo>
                    <a:pt x="1346" y="738"/>
                  </a:lnTo>
                  <a:lnTo>
                    <a:pt x="1476" y="608"/>
                  </a:lnTo>
                  <a:lnTo>
                    <a:pt x="1519" y="521"/>
                  </a:lnTo>
                  <a:lnTo>
                    <a:pt x="1562" y="391"/>
                  </a:lnTo>
                  <a:lnTo>
                    <a:pt x="1562" y="304"/>
                  </a:lnTo>
                  <a:lnTo>
                    <a:pt x="1519" y="174"/>
                  </a:lnTo>
                  <a:lnTo>
                    <a:pt x="1476" y="44"/>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1058000" y="4357925"/>
              <a:ext cx="20650" cy="40150"/>
            </a:xfrm>
            <a:custGeom>
              <a:rect b="b" l="l" r="r" t="t"/>
              <a:pathLst>
                <a:path extrusionOk="0" h="1606" w="826">
                  <a:moveTo>
                    <a:pt x="608" y="174"/>
                  </a:moveTo>
                  <a:lnTo>
                    <a:pt x="652" y="217"/>
                  </a:lnTo>
                  <a:lnTo>
                    <a:pt x="652" y="304"/>
                  </a:lnTo>
                  <a:lnTo>
                    <a:pt x="652" y="434"/>
                  </a:lnTo>
                  <a:lnTo>
                    <a:pt x="565" y="738"/>
                  </a:lnTo>
                  <a:lnTo>
                    <a:pt x="391" y="1085"/>
                  </a:lnTo>
                  <a:lnTo>
                    <a:pt x="174" y="1345"/>
                  </a:lnTo>
                  <a:lnTo>
                    <a:pt x="174" y="1085"/>
                  </a:lnTo>
                  <a:lnTo>
                    <a:pt x="174" y="825"/>
                  </a:lnTo>
                  <a:lnTo>
                    <a:pt x="218" y="521"/>
                  </a:lnTo>
                  <a:lnTo>
                    <a:pt x="305" y="261"/>
                  </a:lnTo>
                  <a:lnTo>
                    <a:pt x="391" y="217"/>
                  </a:lnTo>
                  <a:lnTo>
                    <a:pt x="478" y="174"/>
                  </a:lnTo>
                  <a:close/>
                  <a:moveTo>
                    <a:pt x="478" y="0"/>
                  </a:moveTo>
                  <a:lnTo>
                    <a:pt x="305" y="87"/>
                  </a:lnTo>
                  <a:lnTo>
                    <a:pt x="174" y="174"/>
                  </a:lnTo>
                  <a:lnTo>
                    <a:pt x="88" y="347"/>
                  </a:lnTo>
                  <a:lnTo>
                    <a:pt x="44" y="564"/>
                  </a:lnTo>
                  <a:lnTo>
                    <a:pt x="1" y="998"/>
                  </a:lnTo>
                  <a:lnTo>
                    <a:pt x="44" y="1389"/>
                  </a:lnTo>
                  <a:lnTo>
                    <a:pt x="44" y="1562"/>
                  </a:lnTo>
                  <a:lnTo>
                    <a:pt x="88" y="1605"/>
                  </a:lnTo>
                  <a:lnTo>
                    <a:pt x="174" y="1605"/>
                  </a:lnTo>
                  <a:lnTo>
                    <a:pt x="435" y="1302"/>
                  </a:lnTo>
                  <a:lnTo>
                    <a:pt x="652" y="911"/>
                  </a:lnTo>
                  <a:lnTo>
                    <a:pt x="738" y="694"/>
                  </a:lnTo>
                  <a:lnTo>
                    <a:pt x="782" y="478"/>
                  </a:lnTo>
                  <a:lnTo>
                    <a:pt x="825" y="304"/>
                  </a:lnTo>
                  <a:lnTo>
                    <a:pt x="782" y="174"/>
                  </a:lnTo>
                  <a:lnTo>
                    <a:pt x="738" y="87"/>
                  </a:lnTo>
                  <a:lnTo>
                    <a:pt x="652" y="44"/>
                  </a:lnTo>
                  <a:lnTo>
                    <a:pt x="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410550" y="4248375"/>
              <a:ext cx="96550" cy="188750"/>
            </a:xfrm>
            <a:custGeom>
              <a:rect b="b" l="l" r="r" t="t"/>
              <a:pathLst>
                <a:path extrusionOk="0" h="7550" w="3862">
                  <a:moveTo>
                    <a:pt x="608" y="1"/>
                  </a:moveTo>
                  <a:lnTo>
                    <a:pt x="1" y="7549"/>
                  </a:lnTo>
                  <a:lnTo>
                    <a:pt x="3254" y="7549"/>
                  </a:lnTo>
                  <a:lnTo>
                    <a:pt x="3861"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410550" y="4248375"/>
              <a:ext cx="96550" cy="188750"/>
            </a:xfrm>
            <a:custGeom>
              <a:rect b="b" l="l" r="r" t="t"/>
              <a:pathLst>
                <a:path extrusionOk="0" fill="none" h="7550" w="3862">
                  <a:moveTo>
                    <a:pt x="1" y="7549"/>
                  </a:moveTo>
                  <a:lnTo>
                    <a:pt x="3254" y="7549"/>
                  </a:lnTo>
                  <a:lnTo>
                    <a:pt x="3861" y="1"/>
                  </a:lnTo>
                  <a:lnTo>
                    <a:pt x="608" y="1"/>
                  </a:lnTo>
                  <a:lnTo>
                    <a:pt x="1" y="75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380175" y="4416475"/>
              <a:ext cx="259225" cy="92225"/>
            </a:xfrm>
            <a:custGeom>
              <a:rect b="b" l="l" r="r" t="t"/>
              <a:pathLst>
                <a:path extrusionOk="0" h="3689" w="10369">
                  <a:moveTo>
                    <a:pt x="825" y="1"/>
                  </a:moveTo>
                  <a:lnTo>
                    <a:pt x="738" y="44"/>
                  </a:lnTo>
                  <a:lnTo>
                    <a:pt x="652" y="131"/>
                  </a:lnTo>
                  <a:lnTo>
                    <a:pt x="652" y="218"/>
                  </a:lnTo>
                  <a:lnTo>
                    <a:pt x="1" y="3081"/>
                  </a:lnTo>
                  <a:lnTo>
                    <a:pt x="1" y="3298"/>
                  </a:lnTo>
                  <a:lnTo>
                    <a:pt x="44" y="3471"/>
                  </a:lnTo>
                  <a:lnTo>
                    <a:pt x="174" y="3602"/>
                  </a:lnTo>
                  <a:lnTo>
                    <a:pt x="348" y="3688"/>
                  </a:lnTo>
                  <a:lnTo>
                    <a:pt x="478" y="3688"/>
                  </a:lnTo>
                  <a:lnTo>
                    <a:pt x="2257" y="3602"/>
                  </a:lnTo>
                  <a:lnTo>
                    <a:pt x="4296" y="3602"/>
                  </a:lnTo>
                  <a:lnTo>
                    <a:pt x="6551" y="3645"/>
                  </a:lnTo>
                  <a:lnTo>
                    <a:pt x="9111" y="3688"/>
                  </a:lnTo>
                  <a:lnTo>
                    <a:pt x="9328" y="3688"/>
                  </a:lnTo>
                  <a:lnTo>
                    <a:pt x="9545" y="3645"/>
                  </a:lnTo>
                  <a:lnTo>
                    <a:pt x="9718" y="3558"/>
                  </a:lnTo>
                  <a:lnTo>
                    <a:pt x="9892" y="3471"/>
                  </a:lnTo>
                  <a:lnTo>
                    <a:pt x="10022" y="3385"/>
                  </a:lnTo>
                  <a:lnTo>
                    <a:pt x="10152" y="3254"/>
                  </a:lnTo>
                  <a:lnTo>
                    <a:pt x="10326" y="2994"/>
                  </a:lnTo>
                  <a:lnTo>
                    <a:pt x="10369" y="2734"/>
                  </a:lnTo>
                  <a:lnTo>
                    <a:pt x="10369" y="2474"/>
                  </a:lnTo>
                  <a:lnTo>
                    <a:pt x="10239" y="2300"/>
                  </a:lnTo>
                  <a:lnTo>
                    <a:pt x="10152" y="2257"/>
                  </a:lnTo>
                  <a:lnTo>
                    <a:pt x="10065" y="2213"/>
                  </a:lnTo>
                  <a:lnTo>
                    <a:pt x="9198" y="1996"/>
                  </a:lnTo>
                  <a:lnTo>
                    <a:pt x="8417" y="1780"/>
                  </a:lnTo>
                  <a:lnTo>
                    <a:pt x="7723" y="1519"/>
                  </a:lnTo>
                  <a:lnTo>
                    <a:pt x="7115" y="1259"/>
                  </a:lnTo>
                  <a:lnTo>
                    <a:pt x="6551" y="999"/>
                  </a:lnTo>
                  <a:lnTo>
                    <a:pt x="6118" y="738"/>
                  </a:lnTo>
                  <a:lnTo>
                    <a:pt x="5727" y="478"/>
                  </a:lnTo>
                  <a:lnTo>
                    <a:pt x="5424" y="174"/>
                  </a:lnTo>
                  <a:lnTo>
                    <a:pt x="5163" y="44"/>
                  </a:lnTo>
                  <a:lnTo>
                    <a:pt x="486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418150" y="4248375"/>
              <a:ext cx="88950" cy="97650"/>
            </a:xfrm>
            <a:custGeom>
              <a:rect b="b" l="l" r="r" t="t"/>
              <a:pathLst>
                <a:path extrusionOk="0" h="3906" w="3558">
                  <a:moveTo>
                    <a:pt x="304" y="348"/>
                  </a:moveTo>
                  <a:lnTo>
                    <a:pt x="0" y="3905"/>
                  </a:lnTo>
                  <a:lnTo>
                    <a:pt x="0" y="3905"/>
                  </a:lnTo>
                  <a:lnTo>
                    <a:pt x="304" y="348"/>
                  </a:lnTo>
                  <a:close/>
                  <a:moveTo>
                    <a:pt x="3557" y="1"/>
                  </a:moveTo>
                  <a:lnTo>
                    <a:pt x="3557" y="1"/>
                  </a:lnTo>
                  <a:lnTo>
                    <a:pt x="3514" y="652"/>
                  </a:lnTo>
                  <a:lnTo>
                    <a:pt x="3557"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7"/>
            <p:cNvSpPr/>
            <p:nvPr/>
          </p:nvSpPr>
          <p:spPr>
            <a:xfrm>
              <a:off x="418150" y="4257050"/>
              <a:ext cx="7600" cy="88975"/>
            </a:xfrm>
            <a:custGeom>
              <a:rect b="b" l="l" r="r" t="t"/>
              <a:pathLst>
                <a:path extrusionOk="0" fill="none" h="3559" w="304">
                  <a:moveTo>
                    <a:pt x="304" y="1"/>
                  </a:moveTo>
                  <a:lnTo>
                    <a:pt x="0" y="3558"/>
                  </a:lnTo>
                  <a:lnTo>
                    <a:pt x="0" y="3558"/>
                  </a:lnTo>
                  <a:lnTo>
                    <a:pt x="30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506000" y="4248375"/>
              <a:ext cx="1100" cy="16300"/>
            </a:xfrm>
            <a:custGeom>
              <a:rect b="b" l="l" r="r" t="t"/>
              <a:pathLst>
                <a:path extrusionOk="0" fill="none" h="652" w="44">
                  <a:moveTo>
                    <a:pt x="43" y="1"/>
                  </a:moveTo>
                  <a:lnTo>
                    <a:pt x="43" y="1"/>
                  </a:lnTo>
                  <a:lnTo>
                    <a:pt x="0" y="652"/>
                  </a:lnTo>
                  <a:lnTo>
                    <a:pt x="4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7"/>
            <p:cNvSpPr/>
            <p:nvPr/>
          </p:nvSpPr>
          <p:spPr>
            <a:xfrm>
              <a:off x="418150" y="4248375"/>
              <a:ext cx="88950" cy="97650"/>
            </a:xfrm>
            <a:custGeom>
              <a:rect b="b" l="l" r="r" t="t"/>
              <a:pathLst>
                <a:path extrusionOk="0" h="3906" w="3558">
                  <a:moveTo>
                    <a:pt x="304" y="1"/>
                  </a:moveTo>
                  <a:lnTo>
                    <a:pt x="304" y="348"/>
                  </a:lnTo>
                  <a:lnTo>
                    <a:pt x="0" y="3905"/>
                  </a:lnTo>
                  <a:lnTo>
                    <a:pt x="3254" y="3905"/>
                  </a:lnTo>
                  <a:lnTo>
                    <a:pt x="3514" y="652"/>
                  </a:lnTo>
                  <a:lnTo>
                    <a:pt x="3557" y="1"/>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418150" y="4248375"/>
              <a:ext cx="88950" cy="97650"/>
            </a:xfrm>
            <a:custGeom>
              <a:rect b="b" l="l" r="r" t="t"/>
              <a:pathLst>
                <a:path extrusionOk="0" fill="none" h="3906" w="3558">
                  <a:moveTo>
                    <a:pt x="3557" y="1"/>
                  </a:moveTo>
                  <a:lnTo>
                    <a:pt x="304" y="1"/>
                  </a:lnTo>
                  <a:lnTo>
                    <a:pt x="304" y="348"/>
                  </a:lnTo>
                  <a:lnTo>
                    <a:pt x="0" y="3905"/>
                  </a:lnTo>
                  <a:lnTo>
                    <a:pt x="3254" y="3905"/>
                  </a:lnTo>
                  <a:lnTo>
                    <a:pt x="3514" y="652"/>
                  </a:lnTo>
                  <a:lnTo>
                    <a:pt x="35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398625" y="2589075"/>
              <a:ext cx="306950" cy="1701625"/>
            </a:xfrm>
            <a:custGeom>
              <a:rect b="b" l="l" r="r" t="t"/>
              <a:pathLst>
                <a:path extrusionOk="0" h="68065" w="12278">
                  <a:moveTo>
                    <a:pt x="12277" y="0"/>
                  </a:moveTo>
                  <a:lnTo>
                    <a:pt x="1042" y="608"/>
                  </a:lnTo>
                  <a:lnTo>
                    <a:pt x="1172" y="4772"/>
                  </a:lnTo>
                  <a:lnTo>
                    <a:pt x="1258" y="9240"/>
                  </a:lnTo>
                  <a:lnTo>
                    <a:pt x="1345" y="14750"/>
                  </a:lnTo>
                  <a:lnTo>
                    <a:pt x="1389" y="20780"/>
                  </a:lnTo>
                  <a:lnTo>
                    <a:pt x="1389" y="26896"/>
                  </a:lnTo>
                  <a:lnTo>
                    <a:pt x="1345" y="29846"/>
                  </a:lnTo>
                  <a:lnTo>
                    <a:pt x="1302" y="32666"/>
                  </a:lnTo>
                  <a:lnTo>
                    <a:pt x="1172" y="35225"/>
                  </a:lnTo>
                  <a:lnTo>
                    <a:pt x="1042" y="37568"/>
                  </a:lnTo>
                  <a:lnTo>
                    <a:pt x="825" y="41776"/>
                  </a:lnTo>
                  <a:lnTo>
                    <a:pt x="608" y="46591"/>
                  </a:lnTo>
                  <a:lnTo>
                    <a:pt x="434" y="51667"/>
                  </a:lnTo>
                  <a:lnTo>
                    <a:pt x="261" y="56612"/>
                  </a:lnTo>
                  <a:lnTo>
                    <a:pt x="44" y="64724"/>
                  </a:lnTo>
                  <a:lnTo>
                    <a:pt x="0" y="68065"/>
                  </a:lnTo>
                  <a:lnTo>
                    <a:pt x="0" y="68065"/>
                  </a:lnTo>
                  <a:lnTo>
                    <a:pt x="5033" y="67891"/>
                  </a:lnTo>
                  <a:lnTo>
                    <a:pt x="6508" y="56439"/>
                  </a:lnTo>
                  <a:lnTo>
                    <a:pt x="7809" y="46374"/>
                  </a:lnTo>
                  <a:lnTo>
                    <a:pt x="8937" y="37221"/>
                  </a:lnTo>
                  <a:lnTo>
                    <a:pt x="9414" y="32926"/>
                  </a:lnTo>
                  <a:lnTo>
                    <a:pt x="9935" y="27417"/>
                  </a:lnTo>
                  <a:lnTo>
                    <a:pt x="10499" y="21300"/>
                  </a:lnTo>
                  <a:lnTo>
                    <a:pt x="11019" y="15097"/>
                  </a:lnTo>
                  <a:lnTo>
                    <a:pt x="11887" y="4512"/>
                  </a:lnTo>
                  <a:lnTo>
                    <a:pt x="12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7"/>
            <p:cNvSpPr/>
            <p:nvPr/>
          </p:nvSpPr>
          <p:spPr>
            <a:xfrm>
              <a:off x="389950" y="4263575"/>
              <a:ext cx="158350" cy="55325"/>
            </a:xfrm>
            <a:custGeom>
              <a:rect b="b" l="l" r="r" t="t"/>
              <a:pathLst>
                <a:path extrusionOk="0" h="2213" w="6334">
                  <a:moveTo>
                    <a:pt x="6334" y="0"/>
                  </a:moveTo>
                  <a:lnTo>
                    <a:pt x="0" y="130"/>
                  </a:lnTo>
                  <a:lnTo>
                    <a:pt x="0" y="2213"/>
                  </a:lnTo>
                  <a:lnTo>
                    <a:pt x="5683" y="2213"/>
                  </a:lnTo>
                  <a:lnTo>
                    <a:pt x="6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507075" y="4409975"/>
              <a:ext cx="41225" cy="20625"/>
            </a:xfrm>
            <a:custGeom>
              <a:rect b="b" l="l" r="r" t="t"/>
              <a:pathLst>
                <a:path extrusionOk="0" h="825" w="1649">
                  <a:moveTo>
                    <a:pt x="1345" y="131"/>
                  </a:moveTo>
                  <a:lnTo>
                    <a:pt x="1345" y="174"/>
                  </a:lnTo>
                  <a:lnTo>
                    <a:pt x="1475" y="174"/>
                  </a:lnTo>
                  <a:lnTo>
                    <a:pt x="1475" y="218"/>
                  </a:lnTo>
                  <a:lnTo>
                    <a:pt x="1519" y="261"/>
                  </a:lnTo>
                  <a:lnTo>
                    <a:pt x="1475" y="434"/>
                  </a:lnTo>
                  <a:lnTo>
                    <a:pt x="1389" y="565"/>
                  </a:lnTo>
                  <a:lnTo>
                    <a:pt x="1215" y="651"/>
                  </a:lnTo>
                  <a:lnTo>
                    <a:pt x="955" y="695"/>
                  </a:lnTo>
                  <a:lnTo>
                    <a:pt x="651" y="651"/>
                  </a:lnTo>
                  <a:lnTo>
                    <a:pt x="261" y="608"/>
                  </a:lnTo>
                  <a:lnTo>
                    <a:pt x="521" y="434"/>
                  </a:lnTo>
                  <a:lnTo>
                    <a:pt x="781" y="304"/>
                  </a:lnTo>
                  <a:lnTo>
                    <a:pt x="1042" y="218"/>
                  </a:lnTo>
                  <a:lnTo>
                    <a:pt x="1345" y="131"/>
                  </a:lnTo>
                  <a:close/>
                  <a:moveTo>
                    <a:pt x="1345" y="1"/>
                  </a:moveTo>
                  <a:lnTo>
                    <a:pt x="1172" y="44"/>
                  </a:lnTo>
                  <a:lnTo>
                    <a:pt x="911" y="131"/>
                  </a:lnTo>
                  <a:lnTo>
                    <a:pt x="695" y="218"/>
                  </a:lnTo>
                  <a:lnTo>
                    <a:pt x="261" y="434"/>
                  </a:lnTo>
                  <a:lnTo>
                    <a:pt x="0" y="565"/>
                  </a:lnTo>
                  <a:lnTo>
                    <a:pt x="0" y="651"/>
                  </a:lnTo>
                  <a:lnTo>
                    <a:pt x="0" y="695"/>
                  </a:lnTo>
                  <a:lnTo>
                    <a:pt x="44" y="738"/>
                  </a:lnTo>
                  <a:lnTo>
                    <a:pt x="434" y="782"/>
                  </a:lnTo>
                  <a:lnTo>
                    <a:pt x="868" y="825"/>
                  </a:lnTo>
                  <a:lnTo>
                    <a:pt x="1215" y="825"/>
                  </a:lnTo>
                  <a:lnTo>
                    <a:pt x="1345" y="738"/>
                  </a:lnTo>
                  <a:lnTo>
                    <a:pt x="1475" y="651"/>
                  </a:lnTo>
                  <a:lnTo>
                    <a:pt x="1562" y="565"/>
                  </a:lnTo>
                  <a:lnTo>
                    <a:pt x="1649" y="478"/>
                  </a:lnTo>
                  <a:lnTo>
                    <a:pt x="1649" y="391"/>
                  </a:lnTo>
                  <a:lnTo>
                    <a:pt x="1649" y="261"/>
                  </a:lnTo>
                  <a:lnTo>
                    <a:pt x="1606" y="131"/>
                  </a:lnTo>
                  <a:lnTo>
                    <a:pt x="1519" y="44"/>
                  </a:lnTo>
                  <a:lnTo>
                    <a:pt x="13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506000" y="4391550"/>
              <a:ext cx="26050" cy="35800"/>
            </a:xfrm>
            <a:custGeom>
              <a:rect b="b" l="l" r="r" t="t"/>
              <a:pathLst>
                <a:path extrusionOk="0" h="1432" w="1042">
                  <a:moveTo>
                    <a:pt x="781" y="130"/>
                  </a:moveTo>
                  <a:lnTo>
                    <a:pt x="868" y="174"/>
                  </a:lnTo>
                  <a:lnTo>
                    <a:pt x="868" y="217"/>
                  </a:lnTo>
                  <a:lnTo>
                    <a:pt x="868" y="304"/>
                  </a:lnTo>
                  <a:lnTo>
                    <a:pt x="824" y="434"/>
                  </a:lnTo>
                  <a:lnTo>
                    <a:pt x="651" y="694"/>
                  </a:lnTo>
                  <a:lnTo>
                    <a:pt x="434" y="955"/>
                  </a:lnTo>
                  <a:lnTo>
                    <a:pt x="174" y="1215"/>
                  </a:lnTo>
                  <a:lnTo>
                    <a:pt x="174" y="1215"/>
                  </a:lnTo>
                  <a:lnTo>
                    <a:pt x="217" y="911"/>
                  </a:lnTo>
                  <a:lnTo>
                    <a:pt x="304" y="651"/>
                  </a:lnTo>
                  <a:lnTo>
                    <a:pt x="391" y="434"/>
                  </a:lnTo>
                  <a:lnTo>
                    <a:pt x="564" y="174"/>
                  </a:lnTo>
                  <a:lnTo>
                    <a:pt x="651" y="130"/>
                  </a:lnTo>
                  <a:close/>
                  <a:moveTo>
                    <a:pt x="607" y="0"/>
                  </a:moveTo>
                  <a:lnTo>
                    <a:pt x="477" y="87"/>
                  </a:lnTo>
                  <a:lnTo>
                    <a:pt x="347" y="217"/>
                  </a:lnTo>
                  <a:lnTo>
                    <a:pt x="217" y="391"/>
                  </a:lnTo>
                  <a:lnTo>
                    <a:pt x="87" y="824"/>
                  </a:lnTo>
                  <a:lnTo>
                    <a:pt x="43" y="1171"/>
                  </a:lnTo>
                  <a:lnTo>
                    <a:pt x="0" y="1345"/>
                  </a:lnTo>
                  <a:lnTo>
                    <a:pt x="43" y="1432"/>
                  </a:lnTo>
                  <a:lnTo>
                    <a:pt x="130" y="1432"/>
                  </a:lnTo>
                  <a:lnTo>
                    <a:pt x="434" y="1215"/>
                  </a:lnTo>
                  <a:lnTo>
                    <a:pt x="738" y="868"/>
                  </a:lnTo>
                  <a:lnTo>
                    <a:pt x="868" y="694"/>
                  </a:lnTo>
                  <a:lnTo>
                    <a:pt x="954" y="521"/>
                  </a:lnTo>
                  <a:lnTo>
                    <a:pt x="1041" y="347"/>
                  </a:lnTo>
                  <a:lnTo>
                    <a:pt x="1041" y="174"/>
                  </a:lnTo>
                  <a:lnTo>
                    <a:pt x="998" y="87"/>
                  </a:lnTo>
                  <a:lnTo>
                    <a:pt x="954" y="44"/>
                  </a:lnTo>
                  <a:lnTo>
                    <a:pt x="8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322700" y="1858100"/>
              <a:ext cx="295025" cy="1457625"/>
            </a:xfrm>
            <a:custGeom>
              <a:rect b="b" l="l" r="r" t="t"/>
              <a:pathLst>
                <a:path extrusionOk="0" h="58305" w="11801">
                  <a:moveTo>
                    <a:pt x="6117" y="1"/>
                  </a:moveTo>
                  <a:lnTo>
                    <a:pt x="1736" y="1345"/>
                  </a:lnTo>
                  <a:lnTo>
                    <a:pt x="1302" y="1519"/>
                  </a:lnTo>
                  <a:lnTo>
                    <a:pt x="912" y="1779"/>
                  </a:lnTo>
                  <a:lnTo>
                    <a:pt x="608" y="2039"/>
                  </a:lnTo>
                  <a:lnTo>
                    <a:pt x="348" y="2430"/>
                  </a:lnTo>
                  <a:lnTo>
                    <a:pt x="174" y="2820"/>
                  </a:lnTo>
                  <a:lnTo>
                    <a:pt x="44" y="3211"/>
                  </a:lnTo>
                  <a:lnTo>
                    <a:pt x="1" y="3688"/>
                  </a:lnTo>
                  <a:lnTo>
                    <a:pt x="44" y="4122"/>
                  </a:lnTo>
                  <a:lnTo>
                    <a:pt x="608" y="7289"/>
                  </a:lnTo>
                  <a:lnTo>
                    <a:pt x="1346" y="11540"/>
                  </a:lnTo>
                  <a:lnTo>
                    <a:pt x="2083" y="16399"/>
                  </a:lnTo>
                  <a:lnTo>
                    <a:pt x="2430" y="18958"/>
                  </a:lnTo>
                  <a:lnTo>
                    <a:pt x="2777" y="21474"/>
                  </a:lnTo>
                  <a:lnTo>
                    <a:pt x="2907" y="23123"/>
                  </a:lnTo>
                  <a:lnTo>
                    <a:pt x="2994" y="25118"/>
                  </a:lnTo>
                  <a:lnTo>
                    <a:pt x="2994" y="27461"/>
                  </a:lnTo>
                  <a:lnTo>
                    <a:pt x="2951" y="29977"/>
                  </a:lnTo>
                  <a:lnTo>
                    <a:pt x="2907" y="32710"/>
                  </a:lnTo>
                  <a:lnTo>
                    <a:pt x="2777" y="35529"/>
                  </a:lnTo>
                  <a:lnTo>
                    <a:pt x="2473" y="41256"/>
                  </a:lnTo>
                  <a:lnTo>
                    <a:pt x="2170" y="46592"/>
                  </a:lnTo>
                  <a:lnTo>
                    <a:pt x="1866" y="51060"/>
                  </a:lnTo>
                  <a:lnTo>
                    <a:pt x="1519" y="55268"/>
                  </a:lnTo>
                  <a:lnTo>
                    <a:pt x="2170" y="55615"/>
                  </a:lnTo>
                  <a:lnTo>
                    <a:pt x="2994" y="56005"/>
                  </a:lnTo>
                  <a:lnTo>
                    <a:pt x="4079" y="56439"/>
                  </a:lnTo>
                  <a:lnTo>
                    <a:pt x="5467" y="56960"/>
                  </a:lnTo>
                  <a:lnTo>
                    <a:pt x="7159" y="57437"/>
                  </a:lnTo>
                  <a:lnTo>
                    <a:pt x="8113" y="57697"/>
                  </a:lnTo>
                  <a:lnTo>
                    <a:pt x="9111" y="57914"/>
                  </a:lnTo>
                  <a:lnTo>
                    <a:pt x="10152" y="58131"/>
                  </a:lnTo>
                  <a:lnTo>
                    <a:pt x="11280" y="58304"/>
                  </a:lnTo>
                  <a:lnTo>
                    <a:pt x="11453" y="56873"/>
                  </a:lnTo>
                  <a:lnTo>
                    <a:pt x="11583" y="55181"/>
                  </a:lnTo>
                  <a:lnTo>
                    <a:pt x="11670" y="53272"/>
                  </a:lnTo>
                  <a:lnTo>
                    <a:pt x="11714" y="51147"/>
                  </a:lnTo>
                  <a:lnTo>
                    <a:pt x="11757" y="48804"/>
                  </a:lnTo>
                  <a:lnTo>
                    <a:pt x="11800" y="46375"/>
                  </a:lnTo>
                  <a:lnTo>
                    <a:pt x="11757" y="41126"/>
                  </a:lnTo>
                  <a:lnTo>
                    <a:pt x="11627" y="35703"/>
                  </a:lnTo>
                  <a:lnTo>
                    <a:pt x="11367" y="30280"/>
                  </a:lnTo>
                  <a:lnTo>
                    <a:pt x="11236" y="27678"/>
                  </a:lnTo>
                  <a:lnTo>
                    <a:pt x="11063" y="25161"/>
                  </a:lnTo>
                  <a:lnTo>
                    <a:pt x="10889" y="22776"/>
                  </a:lnTo>
                  <a:lnTo>
                    <a:pt x="10672" y="20606"/>
                  </a:lnTo>
                  <a:lnTo>
                    <a:pt x="10412" y="18221"/>
                  </a:lnTo>
                  <a:lnTo>
                    <a:pt x="10152" y="16008"/>
                  </a:lnTo>
                  <a:lnTo>
                    <a:pt x="9848" y="13969"/>
                  </a:lnTo>
                  <a:lnTo>
                    <a:pt x="9545" y="12060"/>
                  </a:lnTo>
                  <a:lnTo>
                    <a:pt x="9241" y="10325"/>
                  </a:lnTo>
                  <a:lnTo>
                    <a:pt x="8894" y="8764"/>
                  </a:lnTo>
                  <a:lnTo>
                    <a:pt x="8590" y="7332"/>
                  </a:lnTo>
                  <a:lnTo>
                    <a:pt x="8286" y="6031"/>
                  </a:lnTo>
                  <a:lnTo>
                    <a:pt x="7679" y="3818"/>
                  </a:lnTo>
                  <a:lnTo>
                    <a:pt x="7159" y="2170"/>
                  </a:lnTo>
                  <a:lnTo>
                    <a:pt x="6464" y="217"/>
                  </a:lnTo>
                  <a:lnTo>
                    <a:pt x="6464" y="174"/>
                  </a:lnTo>
                  <a:lnTo>
                    <a:pt x="6421" y="87"/>
                  </a:lnTo>
                  <a:lnTo>
                    <a:pt x="6334" y="44"/>
                  </a:lnTo>
                  <a:lnTo>
                    <a:pt x="62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7"/>
            <p:cNvSpPr/>
            <p:nvPr/>
          </p:nvSpPr>
          <p:spPr>
            <a:xfrm>
              <a:off x="642650" y="1851600"/>
              <a:ext cx="345975" cy="1427250"/>
            </a:xfrm>
            <a:custGeom>
              <a:rect b="b" l="l" r="r" t="t"/>
              <a:pathLst>
                <a:path extrusionOk="0" h="57090" w="13839">
                  <a:moveTo>
                    <a:pt x="217" y="0"/>
                  </a:moveTo>
                  <a:lnTo>
                    <a:pt x="130" y="87"/>
                  </a:lnTo>
                  <a:lnTo>
                    <a:pt x="43" y="174"/>
                  </a:lnTo>
                  <a:lnTo>
                    <a:pt x="0" y="261"/>
                  </a:lnTo>
                  <a:lnTo>
                    <a:pt x="0" y="391"/>
                  </a:lnTo>
                  <a:lnTo>
                    <a:pt x="781" y="3297"/>
                  </a:lnTo>
                  <a:lnTo>
                    <a:pt x="1388" y="5640"/>
                  </a:lnTo>
                  <a:lnTo>
                    <a:pt x="2126" y="8460"/>
                  </a:lnTo>
                  <a:lnTo>
                    <a:pt x="2820" y="11626"/>
                  </a:lnTo>
                  <a:lnTo>
                    <a:pt x="3557" y="15053"/>
                  </a:lnTo>
                  <a:lnTo>
                    <a:pt x="3861" y="16875"/>
                  </a:lnTo>
                  <a:lnTo>
                    <a:pt x="4208" y="18697"/>
                  </a:lnTo>
                  <a:lnTo>
                    <a:pt x="4468" y="20563"/>
                  </a:lnTo>
                  <a:lnTo>
                    <a:pt x="4685" y="22428"/>
                  </a:lnTo>
                  <a:lnTo>
                    <a:pt x="4946" y="24597"/>
                  </a:lnTo>
                  <a:lnTo>
                    <a:pt x="5162" y="26896"/>
                  </a:lnTo>
                  <a:lnTo>
                    <a:pt x="5509" y="31668"/>
                  </a:lnTo>
                  <a:lnTo>
                    <a:pt x="5856" y="36570"/>
                  </a:lnTo>
                  <a:lnTo>
                    <a:pt x="6204" y="41429"/>
                  </a:lnTo>
                  <a:lnTo>
                    <a:pt x="6507" y="46114"/>
                  </a:lnTo>
                  <a:lnTo>
                    <a:pt x="6854" y="50409"/>
                  </a:lnTo>
                  <a:lnTo>
                    <a:pt x="7028" y="52361"/>
                  </a:lnTo>
                  <a:lnTo>
                    <a:pt x="7245" y="54140"/>
                  </a:lnTo>
                  <a:lnTo>
                    <a:pt x="7462" y="55701"/>
                  </a:lnTo>
                  <a:lnTo>
                    <a:pt x="7678" y="57089"/>
                  </a:lnTo>
                  <a:lnTo>
                    <a:pt x="8416" y="57046"/>
                  </a:lnTo>
                  <a:lnTo>
                    <a:pt x="9153" y="56916"/>
                  </a:lnTo>
                  <a:lnTo>
                    <a:pt x="9804" y="56742"/>
                  </a:lnTo>
                  <a:lnTo>
                    <a:pt x="10411" y="56569"/>
                  </a:lnTo>
                  <a:lnTo>
                    <a:pt x="10975" y="56352"/>
                  </a:lnTo>
                  <a:lnTo>
                    <a:pt x="11496" y="56135"/>
                  </a:lnTo>
                  <a:lnTo>
                    <a:pt x="11930" y="55918"/>
                  </a:lnTo>
                  <a:lnTo>
                    <a:pt x="12364" y="55658"/>
                  </a:lnTo>
                  <a:lnTo>
                    <a:pt x="13014" y="55224"/>
                  </a:lnTo>
                  <a:lnTo>
                    <a:pt x="13492" y="54834"/>
                  </a:lnTo>
                  <a:lnTo>
                    <a:pt x="13752" y="54530"/>
                  </a:lnTo>
                  <a:lnTo>
                    <a:pt x="13839" y="54443"/>
                  </a:lnTo>
                  <a:lnTo>
                    <a:pt x="12494" y="40214"/>
                  </a:lnTo>
                  <a:lnTo>
                    <a:pt x="11366" y="28849"/>
                  </a:lnTo>
                  <a:lnTo>
                    <a:pt x="10845" y="23947"/>
                  </a:lnTo>
                  <a:lnTo>
                    <a:pt x="10455" y="20303"/>
                  </a:lnTo>
                  <a:lnTo>
                    <a:pt x="10108" y="17656"/>
                  </a:lnTo>
                  <a:lnTo>
                    <a:pt x="9717" y="15053"/>
                  </a:lnTo>
                  <a:lnTo>
                    <a:pt x="9284" y="12494"/>
                  </a:lnTo>
                  <a:lnTo>
                    <a:pt x="8850" y="10065"/>
                  </a:lnTo>
                  <a:lnTo>
                    <a:pt x="8069" y="5770"/>
                  </a:lnTo>
                  <a:lnTo>
                    <a:pt x="7418" y="2560"/>
                  </a:lnTo>
                  <a:lnTo>
                    <a:pt x="7288" y="2126"/>
                  </a:lnTo>
                  <a:lnTo>
                    <a:pt x="7115" y="1779"/>
                  </a:lnTo>
                  <a:lnTo>
                    <a:pt x="6898" y="1432"/>
                  </a:lnTo>
                  <a:lnTo>
                    <a:pt x="6594" y="1128"/>
                  </a:lnTo>
                  <a:lnTo>
                    <a:pt x="6290" y="911"/>
                  </a:lnTo>
                  <a:lnTo>
                    <a:pt x="5943" y="694"/>
                  </a:lnTo>
                  <a:lnTo>
                    <a:pt x="5553" y="564"/>
                  </a:lnTo>
                  <a:lnTo>
                    <a:pt x="5119" y="477"/>
                  </a:lnTo>
                  <a:lnTo>
                    <a:pt x="34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500575" y="1624925"/>
              <a:ext cx="207150" cy="154025"/>
            </a:xfrm>
            <a:custGeom>
              <a:rect b="b" l="l" r="r" t="t"/>
              <a:pathLst>
                <a:path extrusionOk="0" h="6161" w="8286">
                  <a:moveTo>
                    <a:pt x="5857" y="1"/>
                  </a:moveTo>
                  <a:lnTo>
                    <a:pt x="5683" y="87"/>
                  </a:lnTo>
                  <a:lnTo>
                    <a:pt x="5510" y="131"/>
                  </a:lnTo>
                  <a:lnTo>
                    <a:pt x="5206" y="348"/>
                  </a:lnTo>
                  <a:lnTo>
                    <a:pt x="4815" y="521"/>
                  </a:lnTo>
                  <a:lnTo>
                    <a:pt x="4425" y="608"/>
                  </a:lnTo>
                  <a:lnTo>
                    <a:pt x="3948" y="695"/>
                  </a:lnTo>
                  <a:lnTo>
                    <a:pt x="3427" y="695"/>
                  </a:lnTo>
                  <a:lnTo>
                    <a:pt x="2863" y="651"/>
                  </a:lnTo>
                  <a:lnTo>
                    <a:pt x="1692" y="565"/>
                  </a:lnTo>
                  <a:lnTo>
                    <a:pt x="564" y="348"/>
                  </a:lnTo>
                  <a:lnTo>
                    <a:pt x="347" y="348"/>
                  </a:lnTo>
                  <a:lnTo>
                    <a:pt x="217" y="435"/>
                  </a:lnTo>
                  <a:lnTo>
                    <a:pt x="130" y="521"/>
                  </a:lnTo>
                  <a:lnTo>
                    <a:pt x="87" y="651"/>
                  </a:lnTo>
                  <a:lnTo>
                    <a:pt x="44" y="1085"/>
                  </a:lnTo>
                  <a:lnTo>
                    <a:pt x="0" y="1649"/>
                  </a:lnTo>
                  <a:lnTo>
                    <a:pt x="44" y="2300"/>
                  </a:lnTo>
                  <a:lnTo>
                    <a:pt x="174" y="2994"/>
                  </a:lnTo>
                  <a:lnTo>
                    <a:pt x="260" y="3384"/>
                  </a:lnTo>
                  <a:lnTo>
                    <a:pt x="391" y="3731"/>
                  </a:lnTo>
                  <a:lnTo>
                    <a:pt x="521" y="4078"/>
                  </a:lnTo>
                  <a:lnTo>
                    <a:pt x="738" y="4426"/>
                  </a:lnTo>
                  <a:lnTo>
                    <a:pt x="955" y="4773"/>
                  </a:lnTo>
                  <a:lnTo>
                    <a:pt x="1258" y="5076"/>
                  </a:lnTo>
                  <a:lnTo>
                    <a:pt x="1605" y="5337"/>
                  </a:lnTo>
                  <a:lnTo>
                    <a:pt x="1996" y="5597"/>
                  </a:lnTo>
                  <a:lnTo>
                    <a:pt x="2256" y="5727"/>
                  </a:lnTo>
                  <a:lnTo>
                    <a:pt x="2560" y="5814"/>
                  </a:lnTo>
                  <a:lnTo>
                    <a:pt x="3210" y="5987"/>
                  </a:lnTo>
                  <a:lnTo>
                    <a:pt x="3904" y="6117"/>
                  </a:lnTo>
                  <a:lnTo>
                    <a:pt x="4642" y="6161"/>
                  </a:lnTo>
                  <a:lnTo>
                    <a:pt x="5379" y="6161"/>
                  </a:lnTo>
                  <a:lnTo>
                    <a:pt x="6074" y="6074"/>
                  </a:lnTo>
                  <a:lnTo>
                    <a:pt x="6637" y="5944"/>
                  </a:lnTo>
                  <a:lnTo>
                    <a:pt x="6898" y="5857"/>
                  </a:lnTo>
                  <a:lnTo>
                    <a:pt x="7115" y="5727"/>
                  </a:lnTo>
                  <a:lnTo>
                    <a:pt x="7245" y="5597"/>
                  </a:lnTo>
                  <a:lnTo>
                    <a:pt x="7418" y="5423"/>
                  </a:lnTo>
                  <a:lnTo>
                    <a:pt x="7548" y="5206"/>
                  </a:lnTo>
                  <a:lnTo>
                    <a:pt x="7679" y="4946"/>
                  </a:lnTo>
                  <a:lnTo>
                    <a:pt x="7852" y="4339"/>
                  </a:lnTo>
                  <a:lnTo>
                    <a:pt x="8026" y="3601"/>
                  </a:lnTo>
                  <a:lnTo>
                    <a:pt x="8156" y="2820"/>
                  </a:lnTo>
                  <a:lnTo>
                    <a:pt x="8243" y="2083"/>
                  </a:lnTo>
                  <a:lnTo>
                    <a:pt x="8286" y="738"/>
                  </a:lnTo>
                  <a:lnTo>
                    <a:pt x="8286" y="608"/>
                  </a:lnTo>
                  <a:lnTo>
                    <a:pt x="8199" y="478"/>
                  </a:lnTo>
                  <a:lnTo>
                    <a:pt x="8112" y="391"/>
                  </a:lnTo>
                  <a:lnTo>
                    <a:pt x="7982" y="348"/>
                  </a:lnTo>
                  <a:lnTo>
                    <a:pt x="7548" y="348"/>
                  </a:lnTo>
                  <a:lnTo>
                    <a:pt x="7115" y="304"/>
                  </a:lnTo>
                  <a:lnTo>
                    <a:pt x="6681" y="218"/>
                  </a:lnTo>
                  <a:lnTo>
                    <a:pt x="6290" y="44"/>
                  </a:lnTo>
                  <a:lnTo>
                    <a:pt x="60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498400" y="1622750"/>
              <a:ext cx="212600" cy="158375"/>
            </a:xfrm>
            <a:custGeom>
              <a:rect b="b" l="l" r="r" t="t"/>
              <a:pathLst>
                <a:path extrusionOk="0" h="6335" w="8504">
                  <a:moveTo>
                    <a:pt x="6117" y="218"/>
                  </a:moveTo>
                  <a:lnTo>
                    <a:pt x="6334" y="261"/>
                  </a:lnTo>
                  <a:lnTo>
                    <a:pt x="6594" y="348"/>
                  </a:lnTo>
                  <a:lnTo>
                    <a:pt x="6941" y="478"/>
                  </a:lnTo>
                  <a:lnTo>
                    <a:pt x="7288" y="522"/>
                  </a:lnTo>
                  <a:lnTo>
                    <a:pt x="7679" y="565"/>
                  </a:lnTo>
                  <a:lnTo>
                    <a:pt x="8156" y="565"/>
                  </a:lnTo>
                  <a:lnTo>
                    <a:pt x="8199" y="652"/>
                  </a:lnTo>
                  <a:lnTo>
                    <a:pt x="8286" y="695"/>
                  </a:lnTo>
                  <a:lnTo>
                    <a:pt x="8286" y="825"/>
                  </a:lnTo>
                  <a:lnTo>
                    <a:pt x="8243" y="1780"/>
                  </a:lnTo>
                  <a:lnTo>
                    <a:pt x="8156" y="2691"/>
                  </a:lnTo>
                  <a:lnTo>
                    <a:pt x="8069" y="3471"/>
                  </a:lnTo>
                  <a:lnTo>
                    <a:pt x="7896" y="4165"/>
                  </a:lnTo>
                  <a:lnTo>
                    <a:pt x="7766" y="4729"/>
                  </a:lnTo>
                  <a:lnTo>
                    <a:pt x="7549" y="5207"/>
                  </a:lnTo>
                  <a:lnTo>
                    <a:pt x="7375" y="5554"/>
                  </a:lnTo>
                  <a:lnTo>
                    <a:pt x="7245" y="5684"/>
                  </a:lnTo>
                  <a:lnTo>
                    <a:pt x="7115" y="5771"/>
                  </a:lnTo>
                  <a:lnTo>
                    <a:pt x="6941" y="5857"/>
                  </a:lnTo>
                  <a:lnTo>
                    <a:pt x="6681" y="5944"/>
                  </a:lnTo>
                  <a:lnTo>
                    <a:pt x="6117" y="6074"/>
                  </a:lnTo>
                  <a:lnTo>
                    <a:pt x="5466" y="6118"/>
                  </a:lnTo>
                  <a:lnTo>
                    <a:pt x="4772" y="6161"/>
                  </a:lnTo>
                  <a:lnTo>
                    <a:pt x="4035" y="6118"/>
                  </a:lnTo>
                  <a:lnTo>
                    <a:pt x="3297" y="5987"/>
                  </a:lnTo>
                  <a:lnTo>
                    <a:pt x="2690" y="5857"/>
                  </a:lnTo>
                  <a:lnTo>
                    <a:pt x="2386" y="5727"/>
                  </a:lnTo>
                  <a:lnTo>
                    <a:pt x="2126" y="5597"/>
                  </a:lnTo>
                  <a:lnTo>
                    <a:pt x="1779" y="5380"/>
                  </a:lnTo>
                  <a:lnTo>
                    <a:pt x="1475" y="5120"/>
                  </a:lnTo>
                  <a:lnTo>
                    <a:pt x="1215" y="4860"/>
                  </a:lnTo>
                  <a:lnTo>
                    <a:pt x="955" y="4556"/>
                  </a:lnTo>
                  <a:lnTo>
                    <a:pt x="781" y="4252"/>
                  </a:lnTo>
                  <a:lnTo>
                    <a:pt x="608" y="3949"/>
                  </a:lnTo>
                  <a:lnTo>
                    <a:pt x="478" y="3602"/>
                  </a:lnTo>
                  <a:lnTo>
                    <a:pt x="391" y="3255"/>
                  </a:lnTo>
                  <a:lnTo>
                    <a:pt x="261" y="2604"/>
                  </a:lnTo>
                  <a:lnTo>
                    <a:pt x="217" y="1910"/>
                  </a:lnTo>
                  <a:lnTo>
                    <a:pt x="217" y="1302"/>
                  </a:lnTo>
                  <a:lnTo>
                    <a:pt x="261" y="738"/>
                  </a:lnTo>
                  <a:lnTo>
                    <a:pt x="304" y="695"/>
                  </a:lnTo>
                  <a:lnTo>
                    <a:pt x="347" y="608"/>
                  </a:lnTo>
                  <a:lnTo>
                    <a:pt x="434" y="565"/>
                  </a:lnTo>
                  <a:lnTo>
                    <a:pt x="608" y="565"/>
                  </a:lnTo>
                  <a:lnTo>
                    <a:pt x="2083" y="782"/>
                  </a:lnTo>
                  <a:lnTo>
                    <a:pt x="3254" y="869"/>
                  </a:lnTo>
                  <a:lnTo>
                    <a:pt x="3775" y="912"/>
                  </a:lnTo>
                  <a:lnTo>
                    <a:pt x="4208" y="869"/>
                  </a:lnTo>
                  <a:lnTo>
                    <a:pt x="4599" y="825"/>
                  </a:lnTo>
                  <a:lnTo>
                    <a:pt x="4946" y="738"/>
                  </a:lnTo>
                  <a:lnTo>
                    <a:pt x="5206" y="608"/>
                  </a:lnTo>
                  <a:lnTo>
                    <a:pt x="5466" y="435"/>
                  </a:lnTo>
                  <a:lnTo>
                    <a:pt x="5640" y="305"/>
                  </a:lnTo>
                  <a:lnTo>
                    <a:pt x="5857" y="261"/>
                  </a:lnTo>
                  <a:lnTo>
                    <a:pt x="6117" y="218"/>
                  </a:lnTo>
                  <a:close/>
                  <a:moveTo>
                    <a:pt x="6161" y="1"/>
                  </a:moveTo>
                  <a:lnTo>
                    <a:pt x="5857" y="44"/>
                  </a:lnTo>
                  <a:lnTo>
                    <a:pt x="5597" y="131"/>
                  </a:lnTo>
                  <a:lnTo>
                    <a:pt x="5380" y="261"/>
                  </a:lnTo>
                  <a:lnTo>
                    <a:pt x="5119" y="391"/>
                  </a:lnTo>
                  <a:lnTo>
                    <a:pt x="4859" y="522"/>
                  </a:lnTo>
                  <a:lnTo>
                    <a:pt x="4555" y="608"/>
                  </a:lnTo>
                  <a:lnTo>
                    <a:pt x="4208" y="652"/>
                  </a:lnTo>
                  <a:lnTo>
                    <a:pt x="3775" y="695"/>
                  </a:lnTo>
                  <a:lnTo>
                    <a:pt x="3254" y="695"/>
                  </a:lnTo>
                  <a:lnTo>
                    <a:pt x="2083" y="565"/>
                  </a:lnTo>
                  <a:lnTo>
                    <a:pt x="651" y="348"/>
                  </a:lnTo>
                  <a:lnTo>
                    <a:pt x="434" y="348"/>
                  </a:lnTo>
                  <a:lnTo>
                    <a:pt x="261" y="435"/>
                  </a:lnTo>
                  <a:lnTo>
                    <a:pt x="131" y="565"/>
                  </a:lnTo>
                  <a:lnTo>
                    <a:pt x="87" y="738"/>
                  </a:lnTo>
                  <a:lnTo>
                    <a:pt x="44" y="1302"/>
                  </a:lnTo>
                  <a:lnTo>
                    <a:pt x="0" y="1953"/>
                  </a:lnTo>
                  <a:lnTo>
                    <a:pt x="87" y="2604"/>
                  </a:lnTo>
                  <a:lnTo>
                    <a:pt x="217" y="3341"/>
                  </a:lnTo>
                  <a:lnTo>
                    <a:pt x="304" y="3688"/>
                  </a:lnTo>
                  <a:lnTo>
                    <a:pt x="434" y="4035"/>
                  </a:lnTo>
                  <a:lnTo>
                    <a:pt x="608" y="4382"/>
                  </a:lnTo>
                  <a:lnTo>
                    <a:pt x="825" y="4686"/>
                  </a:lnTo>
                  <a:lnTo>
                    <a:pt x="1085" y="4990"/>
                  </a:lnTo>
                  <a:lnTo>
                    <a:pt x="1345" y="5293"/>
                  </a:lnTo>
                  <a:lnTo>
                    <a:pt x="1649" y="5554"/>
                  </a:lnTo>
                  <a:lnTo>
                    <a:pt x="2039" y="5771"/>
                  </a:lnTo>
                  <a:lnTo>
                    <a:pt x="2733" y="6031"/>
                  </a:lnTo>
                  <a:lnTo>
                    <a:pt x="3428" y="6248"/>
                  </a:lnTo>
                  <a:lnTo>
                    <a:pt x="4165" y="6335"/>
                  </a:lnTo>
                  <a:lnTo>
                    <a:pt x="5510" y="6335"/>
                  </a:lnTo>
                  <a:lnTo>
                    <a:pt x="6117" y="6291"/>
                  </a:lnTo>
                  <a:lnTo>
                    <a:pt x="6681" y="6118"/>
                  </a:lnTo>
                  <a:lnTo>
                    <a:pt x="7245" y="5901"/>
                  </a:lnTo>
                  <a:lnTo>
                    <a:pt x="7419" y="5771"/>
                  </a:lnTo>
                  <a:lnTo>
                    <a:pt x="7592" y="5597"/>
                  </a:lnTo>
                  <a:lnTo>
                    <a:pt x="7722" y="5380"/>
                  </a:lnTo>
                  <a:lnTo>
                    <a:pt x="7852" y="5120"/>
                  </a:lnTo>
                  <a:lnTo>
                    <a:pt x="8069" y="4469"/>
                  </a:lnTo>
                  <a:lnTo>
                    <a:pt x="8243" y="3775"/>
                  </a:lnTo>
                  <a:lnTo>
                    <a:pt x="8330" y="2994"/>
                  </a:lnTo>
                  <a:lnTo>
                    <a:pt x="8416" y="2213"/>
                  </a:lnTo>
                  <a:lnTo>
                    <a:pt x="8503" y="825"/>
                  </a:lnTo>
                  <a:lnTo>
                    <a:pt x="8460" y="608"/>
                  </a:lnTo>
                  <a:lnTo>
                    <a:pt x="8373" y="478"/>
                  </a:lnTo>
                  <a:lnTo>
                    <a:pt x="8243" y="391"/>
                  </a:lnTo>
                  <a:lnTo>
                    <a:pt x="8069" y="348"/>
                  </a:lnTo>
                  <a:lnTo>
                    <a:pt x="7722" y="348"/>
                  </a:lnTo>
                  <a:lnTo>
                    <a:pt x="7332" y="305"/>
                  </a:lnTo>
                  <a:lnTo>
                    <a:pt x="7028" y="261"/>
                  </a:lnTo>
                  <a:lnTo>
                    <a:pt x="6681" y="131"/>
                  </a:lnTo>
                  <a:lnTo>
                    <a:pt x="6421" y="44"/>
                  </a:lnTo>
                  <a:lnTo>
                    <a:pt x="6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7"/>
          <p:cNvGrpSpPr/>
          <p:nvPr/>
        </p:nvGrpSpPr>
        <p:grpSpPr>
          <a:xfrm>
            <a:off x="1053400" y="1575200"/>
            <a:ext cx="955475" cy="2916300"/>
            <a:chOff x="3389850" y="1405850"/>
            <a:chExt cx="955475" cy="2916300"/>
          </a:xfrm>
        </p:grpSpPr>
        <p:sp>
          <p:nvSpPr>
            <p:cNvPr id="1466" name="Google Shape;1466;p67"/>
            <p:cNvSpPr/>
            <p:nvPr/>
          </p:nvSpPr>
          <p:spPr>
            <a:xfrm>
              <a:off x="3823650" y="3833000"/>
              <a:ext cx="263575" cy="295025"/>
            </a:xfrm>
            <a:custGeom>
              <a:rect b="b" l="l" r="r" t="t"/>
              <a:pathLst>
                <a:path extrusionOk="0" h="11801" w="10543">
                  <a:moveTo>
                    <a:pt x="3992" y="1"/>
                  </a:moveTo>
                  <a:lnTo>
                    <a:pt x="1" y="3211"/>
                  </a:lnTo>
                  <a:lnTo>
                    <a:pt x="7506" y="11801"/>
                  </a:lnTo>
                  <a:lnTo>
                    <a:pt x="10542" y="10022"/>
                  </a:lnTo>
                  <a:lnTo>
                    <a:pt x="3992"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3823650" y="3833000"/>
              <a:ext cx="263575" cy="295025"/>
            </a:xfrm>
            <a:custGeom>
              <a:rect b="b" l="l" r="r" t="t"/>
              <a:pathLst>
                <a:path extrusionOk="0" fill="none" h="11801" w="10543">
                  <a:moveTo>
                    <a:pt x="10542" y="10022"/>
                  </a:moveTo>
                  <a:lnTo>
                    <a:pt x="7506" y="11801"/>
                  </a:lnTo>
                  <a:lnTo>
                    <a:pt x="1" y="3211"/>
                  </a:lnTo>
                  <a:lnTo>
                    <a:pt x="3992" y="1"/>
                  </a:lnTo>
                  <a:lnTo>
                    <a:pt x="10542" y="100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3937525" y="4034725"/>
              <a:ext cx="196325" cy="231025"/>
            </a:xfrm>
            <a:custGeom>
              <a:rect b="b" l="l" r="r" t="t"/>
              <a:pathLst>
                <a:path extrusionOk="0" h="9241" w="7853">
                  <a:moveTo>
                    <a:pt x="4990" y="1"/>
                  </a:moveTo>
                  <a:lnTo>
                    <a:pt x="4903" y="88"/>
                  </a:lnTo>
                  <a:lnTo>
                    <a:pt x="2170" y="2951"/>
                  </a:lnTo>
                  <a:lnTo>
                    <a:pt x="1996" y="3211"/>
                  </a:lnTo>
                  <a:lnTo>
                    <a:pt x="1910" y="3515"/>
                  </a:lnTo>
                  <a:lnTo>
                    <a:pt x="1779" y="4426"/>
                  </a:lnTo>
                  <a:lnTo>
                    <a:pt x="1649" y="4946"/>
                  </a:lnTo>
                  <a:lnTo>
                    <a:pt x="1519" y="5510"/>
                  </a:lnTo>
                  <a:lnTo>
                    <a:pt x="1259" y="6117"/>
                  </a:lnTo>
                  <a:lnTo>
                    <a:pt x="955" y="6768"/>
                  </a:lnTo>
                  <a:lnTo>
                    <a:pt x="565" y="7549"/>
                  </a:lnTo>
                  <a:lnTo>
                    <a:pt x="44" y="8373"/>
                  </a:lnTo>
                  <a:lnTo>
                    <a:pt x="1" y="8460"/>
                  </a:lnTo>
                  <a:lnTo>
                    <a:pt x="1" y="8590"/>
                  </a:lnTo>
                  <a:lnTo>
                    <a:pt x="1" y="8720"/>
                  </a:lnTo>
                  <a:lnTo>
                    <a:pt x="44" y="8807"/>
                  </a:lnTo>
                  <a:lnTo>
                    <a:pt x="174" y="9024"/>
                  </a:lnTo>
                  <a:lnTo>
                    <a:pt x="391" y="9154"/>
                  </a:lnTo>
                  <a:lnTo>
                    <a:pt x="695" y="9241"/>
                  </a:lnTo>
                  <a:lnTo>
                    <a:pt x="868" y="9241"/>
                  </a:lnTo>
                  <a:lnTo>
                    <a:pt x="1042" y="9198"/>
                  </a:lnTo>
                  <a:lnTo>
                    <a:pt x="1215" y="9154"/>
                  </a:lnTo>
                  <a:lnTo>
                    <a:pt x="1389" y="9024"/>
                  </a:lnTo>
                  <a:lnTo>
                    <a:pt x="1563" y="8894"/>
                  </a:lnTo>
                  <a:lnTo>
                    <a:pt x="1779" y="8720"/>
                  </a:lnTo>
                  <a:lnTo>
                    <a:pt x="2604" y="7853"/>
                  </a:lnTo>
                  <a:lnTo>
                    <a:pt x="3471" y="6855"/>
                  </a:lnTo>
                  <a:lnTo>
                    <a:pt x="4296" y="5944"/>
                  </a:lnTo>
                  <a:lnTo>
                    <a:pt x="4990" y="5206"/>
                  </a:lnTo>
                  <a:lnTo>
                    <a:pt x="5770" y="4426"/>
                  </a:lnTo>
                  <a:lnTo>
                    <a:pt x="6421" y="3775"/>
                  </a:lnTo>
                  <a:lnTo>
                    <a:pt x="7679" y="2560"/>
                  </a:lnTo>
                  <a:lnTo>
                    <a:pt x="7723" y="2517"/>
                  </a:lnTo>
                  <a:lnTo>
                    <a:pt x="7809" y="2300"/>
                  </a:lnTo>
                  <a:lnTo>
                    <a:pt x="7853" y="2083"/>
                  </a:lnTo>
                  <a:lnTo>
                    <a:pt x="7766" y="1910"/>
                  </a:lnTo>
                  <a:lnTo>
                    <a:pt x="7636" y="1736"/>
                  </a:lnTo>
                  <a:lnTo>
                    <a:pt x="5250" y="44"/>
                  </a:lnTo>
                  <a:lnTo>
                    <a:pt x="516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3949450" y="4117150"/>
              <a:ext cx="46675" cy="36900"/>
            </a:xfrm>
            <a:custGeom>
              <a:rect b="b" l="l" r="r" t="t"/>
              <a:pathLst>
                <a:path extrusionOk="0" h="1476" w="1867">
                  <a:moveTo>
                    <a:pt x="1563" y="261"/>
                  </a:moveTo>
                  <a:lnTo>
                    <a:pt x="1259" y="695"/>
                  </a:lnTo>
                  <a:lnTo>
                    <a:pt x="955" y="1042"/>
                  </a:lnTo>
                  <a:lnTo>
                    <a:pt x="695" y="1259"/>
                  </a:lnTo>
                  <a:lnTo>
                    <a:pt x="565" y="1302"/>
                  </a:lnTo>
                  <a:lnTo>
                    <a:pt x="435" y="1346"/>
                  </a:lnTo>
                  <a:lnTo>
                    <a:pt x="305" y="1302"/>
                  </a:lnTo>
                  <a:lnTo>
                    <a:pt x="218" y="1215"/>
                  </a:lnTo>
                  <a:lnTo>
                    <a:pt x="175" y="1172"/>
                  </a:lnTo>
                  <a:lnTo>
                    <a:pt x="175" y="1129"/>
                  </a:lnTo>
                  <a:lnTo>
                    <a:pt x="261" y="998"/>
                  </a:lnTo>
                  <a:lnTo>
                    <a:pt x="565" y="738"/>
                  </a:lnTo>
                  <a:lnTo>
                    <a:pt x="912" y="565"/>
                  </a:lnTo>
                  <a:lnTo>
                    <a:pt x="1216" y="391"/>
                  </a:lnTo>
                  <a:lnTo>
                    <a:pt x="1563" y="261"/>
                  </a:lnTo>
                  <a:close/>
                  <a:moveTo>
                    <a:pt x="1780" y="1"/>
                  </a:moveTo>
                  <a:lnTo>
                    <a:pt x="1433" y="131"/>
                  </a:lnTo>
                  <a:lnTo>
                    <a:pt x="869" y="391"/>
                  </a:lnTo>
                  <a:lnTo>
                    <a:pt x="608" y="521"/>
                  </a:lnTo>
                  <a:lnTo>
                    <a:pt x="348" y="695"/>
                  </a:lnTo>
                  <a:lnTo>
                    <a:pt x="131" y="912"/>
                  </a:lnTo>
                  <a:lnTo>
                    <a:pt x="1" y="1085"/>
                  </a:lnTo>
                  <a:lnTo>
                    <a:pt x="1" y="1215"/>
                  </a:lnTo>
                  <a:lnTo>
                    <a:pt x="88" y="1302"/>
                  </a:lnTo>
                  <a:lnTo>
                    <a:pt x="131" y="1389"/>
                  </a:lnTo>
                  <a:lnTo>
                    <a:pt x="218" y="1432"/>
                  </a:lnTo>
                  <a:lnTo>
                    <a:pt x="348" y="1476"/>
                  </a:lnTo>
                  <a:lnTo>
                    <a:pt x="435" y="1476"/>
                  </a:lnTo>
                  <a:lnTo>
                    <a:pt x="652" y="1389"/>
                  </a:lnTo>
                  <a:lnTo>
                    <a:pt x="869" y="1302"/>
                  </a:lnTo>
                  <a:lnTo>
                    <a:pt x="1042" y="1172"/>
                  </a:lnTo>
                  <a:lnTo>
                    <a:pt x="1172" y="998"/>
                  </a:lnTo>
                  <a:lnTo>
                    <a:pt x="1519" y="565"/>
                  </a:lnTo>
                  <a:lnTo>
                    <a:pt x="1866" y="131"/>
                  </a:lnTo>
                  <a:lnTo>
                    <a:pt x="1866" y="44"/>
                  </a:lnTo>
                  <a:lnTo>
                    <a:pt x="1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7"/>
            <p:cNvSpPr/>
            <p:nvPr/>
          </p:nvSpPr>
          <p:spPr>
            <a:xfrm>
              <a:off x="3951625" y="4105225"/>
              <a:ext cx="44500" cy="19550"/>
            </a:xfrm>
            <a:custGeom>
              <a:rect b="b" l="l" r="r" t="t"/>
              <a:pathLst>
                <a:path extrusionOk="0" h="782" w="1780">
                  <a:moveTo>
                    <a:pt x="521" y="131"/>
                  </a:moveTo>
                  <a:lnTo>
                    <a:pt x="825" y="174"/>
                  </a:lnTo>
                  <a:lnTo>
                    <a:pt x="1085" y="261"/>
                  </a:lnTo>
                  <a:lnTo>
                    <a:pt x="1346" y="348"/>
                  </a:lnTo>
                  <a:lnTo>
                    <a:pt x="1562" y="521"/>
                  </a:lnTo>
                  <a:lnTo>
                    <a:pt x="1172" y="608"/>
                  </a:lnTo>
                  <a:lnTo>
                    <a:pt x="738" y="651"/>
                  </a:lnTo>
                  <a:lnTo>
                    <a:pt x="391" y="608"/>
                  </a:lnTo>
                  <a:lnTo>
                    <a:pt x="261" y="564"/>
                  </a:lnTo>
                  <a:lnTo>
                    <a:pt x="174" y="521"/>
                  </a:lnTo>
                  <a:lnTo>
                    <a:pt x="174" y="478"/>
                  </a:lnTo>
                  <a:lnTo>
                    <a:pt x="218" y="348"/>
                  </a:lnTo>
                  <a:lnTo>
                    <a:pt x="261" y="304"/>
                  </a:lnTo>
                  <a:lnTo>
                    <a:pt x="391" y="174"/>
                  </a:lnTo>
                  <a:lnTo>
                    <a:pt x="521" y="131"/>
                  </a:lnTo>
                  <a:close/>
                  <a:moveTo>
                    <a:pt x="521" y="1"/>
                  </a:moveTo>
                  <a:lnTo>
                    <a:pt x="261" y="87"/>
                  </a:lnTo>
                  <a:lnTo>
                    <a:pt x="88" y="217"/>
                  </a:lnTo>
                  <a:lnTo>
                    <a:pt x="1" y="348"/>
                  </a:lnTo>
                  <a:lnTo>
                    <a:pt x="1" y="478"/>
                  </a:lnTo>
                  <a:lnTo>
                    <a:pt x="1" y="564"/>
                  </a:lnTo>
                  <a:lnTo>
                    <a:pt x="44" y="608"/>
                  </a:lnTo>
                  <a:lnTo>
                    <a:pt x="131" y="695"/>
                  </a:lnTo>
                  <a:lnTo>
                    <a:pt x="304" y="738"/>
                  </a:lnTo>
                  <a:lnTo>
                    <a:pt x="565" y="781"/>
                  </a:lnTo>
                  <a:lnTo>
                    <a:pt x="825" y="781"/>
                  </a:lnTo>
                  <a:lnTo>
                    <a:pt x="1346" y="738"/>
                  </a:lnTo>
                  <a:lnTo>
                    <a:pt x="1736" y="608"/>
                  </a:lnTo>
                  <a:lnTo>
                    <a:pt x="1779" y="608"/>
                  </a:lnTo>
                  <a:lnTo>
                    <a:pt x="1779" y="564"/>
                  </a:lnTo>
                  <a:lnTo>
                    <a:pt x="1779" y="478"/>
                  </a:lnTo>
                  <a:lnTo>
                    <a:pt x="1649" y="391"/>
                  </a:lnTo>
                  <a:lnTo>
                    <a:pt x="1346" y="217"/>
                  </a:lnTo>
                  <a:lnTo>
                    <a:pt x="912" y="44"/>
                  </a:lnTo>
                  <a:lnTo>
                    <a:pt x="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7"/>
            <p:cNvSpPr/>
            <p:nvPr/>
          </p:nvSpPr>
          <p:spPr>
            <a:xfrm>
              <a:off x="3471200" y="1910150"/>
              <a:ext cx="361150" cy="390450"/>
            </a:xfrm>
            <a:custGeom>
              <a:rect b="b" l="l" r="r" t="t"/>
              <a:pathLst>
                <a:path extrusionOk="0" h="15618" w="14446">
                  <a:moveTo>
                    <a:pt x="12754" y="1"/>
                  </a:moveTo>
                  <a:lnTo>
                    <a:pt x="12407" y="44"/>
                  </a:lnTo>
                  <a:lnTo>
                    <a:pt x="12103" y="131"/>
                  </a:lnTo>
                  <a:lnTo>
                    <a:pt x="11800" y="261"/>
                  </a:lnTo>
                  <a:lnTo>
                    <a:pt x="11539" y="478"/>
                  </a:lnTo>
                  <a:lnTo>
                    <a:pt x="11322" y="738"/>
                  </a:lnTo>
                  <a:lnTo>
                    <a:pt x="11149" y="998"/>
                  </a:lnTo>
                  <a:lnTo>
                    <a:pt x="11019" y="1346"/>
                  </a:lnTo>
                  <a:lnTo>
                    <a:pt x="11019" y="1389"/>
                  </a:lnTo>
                  <a:lnTo>
                    <a:pt x="10672" y="2864"/>
                  </a:lnTo>
                  <a:lnTo>
                    <a:pt x="10281" y="4339"/>
                  </a:lnTo>
                  <a:lnTo>
                    <a:pt x="9847" y="5814"/>
                  </a:lnTo>
                  <a:lnTo>
                    <a:pt x="9370" y="7245"/>
                  </a:lnTo>
                  <a:lnTo>
                    <a:pt x="8850" y="8677"/>
                  </a:lnTo>
                  <a:lnTo>
                    <a:pt x="8286" y="10022"/>
                  </a:lnTo>
                  <a:lnTo>
                    <a:pt x="7982" y="10672"/>
                  </a:lnTo>
                  <a:lnTo>
                    <a:pt x="7678" y="11280"/>
                  </a:lnTo>
                  <a:lnTo>
                    <a:pt x="7331" y="11887"/>
                  </a:lnTo>
                  <a:lnTo>
                    <a:pt x="6972" y="12406"/>
                  </a:lnTo>
                  <a:lnTo>
                    <a:pt x="6972" y="12406"/>
                  </a:lnTo>
                  <a:lnTo>
                    <a:pt x="6594" y="12104"/>
                  </a:lnTo>
                  <a:lnTo>
                    <a:pt x="6073" y="11583"/>
                  </a:lnTo>
                  <a:lnTo>
                    <a:pt x="5640" y="11063"/>
                  </a:lnTo>
                  <a:lnTo>
                    <a:pt x="5206" y="10499"/>
                  </a:lnTo>
                  <a:lnTo>
                    <a:pt x="4772" y="9892"/>
                  </a:lnTo>
                  <a:lnTo>
                    <a:pt x="3948" y="8634"/>
                  </a:lnTo>
                  <a:lnTo>
                    <a:pt x="3123" y="7332"/>
                  </a:lnTo>
                  <a:lnTo>
                    <a:pt x="2343" y="5987"/>
                  </a:lnTo>
                  <a:lnTo>
                    <a:pt x="1605" y="4599"/>
                  </a:lnTo>
                  <a:lnTo>
                    <a:pt x="1518" y="4469"/>
                  </a:lnTo>
                  <a:lnTo>
                    <a:pt x="1432" y="4339"/>
                  </a:lnTo>
                  <a:lnTo>
                    <a:pt x="1301" y="4252"/>
                  </a:lnTo>
                  <a:lnTo>
                    <a:pt x="1171" y="4209"/>
                  </a:lnTo>
                  <a:lnTo>
                    <a:pt x="1041" y="4165"/>
                  </a:lnTo>
                  <a:lnTo>
                    <a:pt x="868" y="4122"/>
                  </a:lnTo>
                  <a:lnTo>
                    <a:pt x="737" y="4165"/>
                  </a:lnTo>
                  <a:lnTo>
                    <a:pt x="564" y="4165"/>
                  </a:lnTo>
                  <a:lnTo>
                    <a:pt x="390" y="4252"/>
                  </a:lnTo>
                  <a:lnTo>
                    <a:pt x="260" y="4339"/>
                  </a:lnTo>
                  <a:lnTo>
                    <a:pt x="174" y="4469"/>
                  </a:lnTo>
                  <a:lnTo>
                    <a:pt x="87" y="4599"/>
                  </a:lnTo>
                  <a:lnTo>
                    <a:pt x="0" y="4773"/>
                  </a:lnTo>
                  <a:lnTo>
                    <a:pt x="0" y="4946"/>
                  </a:lnTo>
                  <a:lnTo>
                    <a:pt x="0" y="5120"/>
                  </a:lnTo>
                  <a:lnTo>
                    <a:pt x="43" y="5293"/>
                  </a:lnTo>
                  <a:lnTo>
                    <a:pt x="564" y="6812"/>
                  </a:lnTo>
                  <a:lnTo>
                    <a:pt x="1171" y="8330"/>
                  </a:lnTo>
                  <a:lnTo>
                    <a:pt x="1822" y="9805"/>
                  </a:lnTo>
                  <a:lnTo>
                    <a:pt x="2559" y="11280"/>
                  </a:lnTo>
                  <a:lnTo>
                    <a:pt x="2993" y="12017"/>
                  </a:lnTo>
                  <a:lnTo>
                    <a:pt x="3427" y="12755"/>
                  </a:lnTo>
                  <a:lnTo>
                    <a:pt x="3948" y="13449"/>
                  </a:lnTo>
                  <a:lnTo>
                    <a:pt x="4512" y="14143"/>
                  </a:lnTo>
                  <a:lnTo>
                    <a:pt x="4859" y="14490"/>
                  </a:lnTo>
                  <a:lnTo>
                    <a:pt x="5249" y="14837"/>
                  </a:lnTo>
                  <a:lnTo>
                    <a:pt x="5509" y="15054"/>
                  </a:lnTo>
                  <a:lnTo>
                    <a:pt x="5813" y="15227"/>
                  </a:lnTo>
                  <a:lnTo>
                    <a:pt x="6073" y="15358"/>
                  </a:lnTo>
                  <a:lnTo>
                    <a:pt x="6377" y="15488"/>
                  </a:lnTo>
                  <a:lnTo>
                    <a:pt x="6811" y="15574"/>
                  </a:lnTo>
                  <a:lnTo>
                    <a:pt x="7288" y="15618"/>
                  </a:lnTo>
                  <a:lnTo>
                    <a:pt x="7765" y="15531"/>
                  </a:lnTo>
                  <a:lnTo>
                    <a:pt x="8242" y="15358"/>
                  </a:lnTo>
                  <a:lnTo>
                    <a:pt x="8633" y="15141"/>
                  </a:lnTo>
                  <a:lnTo>
                    <a:pt x="8980" y="14880"/>
                  </a:lnTo>
                  <a:lnTo>
                    <a:pt x="9240" y="14620"/>
                  </a:lnTo>
                  <a:lnTo>
                    <a:pt x="9414" y="14447"/>
                  </a:lnTo>
                  <a:lnTo>
                    <a:pt x="9934" y="13752"/>
                  </a:lnTo>
                  <a:lnTo>
                    <a:pt x="10455" y="13015"/>
                  </a:lnTo>
                  <a:lnTo>
                    <a:pt x="10889" y="12234"/>
                  </a:lnTo>
                  <a:lnTo>
                    <a:pt x="11279" y="11453"/>
                  </a:lnTo>
                  <a:lnTo>
                    <a:pt x="12017" y="9935"/>
                  </a:lnTo>
                  <a:lnTo>
                    <a:pt x="12624" y="8417"/>
                  </a:lnTo>
                  <a:lnTo>
                    <a:pt x="13144" y="6855"/>
                  </a:lnTo>
                  <a:lnTo>
                    <a:pt x="13665" y="5293"/>
                  </a:lnTo>
                  <a:lnTo>
                    <a:pt x="14099" y="3731"/>
                  </a:lnTo>
                  <a:lnTo>
                    <a:pt x="14446" y="2126"/>
                  </a:lnTo>
                  <a:lnTo>
                    <a:pt x="14402" y="2126"/>
                  </a:lnTo>
                  <a:lnTo>
                    <a:pt x="14446" y="1779"/>
                  </a:lnTo>
                  <a:lnTo>
                    <a:pt x="14446" y="1432"/>
                  </a:lnTo>
                  <a:lnTo>
                    <a:pt x="14359" y="1129"/>
                  </a:lnTo>
                  <a:lnTo>
                    <a:pt x="14186" y="825"/>
                  </a:lnTo>
                  <a:lnTo>
                    <a:pt x="13969" y="565"/>
                  </a:lnTo>
                  <a:lnTo>
                    <a:pt x="13752" y="348"/>
                  </a:lnTo>
                  <a:lnTo>
                    <a:pt x="13448" y="174"/>
                  </a:lnTo>
                  <a:lnTo>
                    <a:pt x="13101" y="44"/>
                  </a:lnTo>
                  <a:lnTo>
                    <a:pt x="12754" y="1"/>
                  </a:lnTo>
                  <a:close/>
                </a:path>
              </a:pathLst>
            </a:custGeom>
            <a:solidFill>
              <a:srgbClr val="803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3951625" y="3954475"/>
              <a:ext cx="118250" cy="297175"/>
            </a:xfrm>
            <a:custGeom>
              <a:rect b="b" l="l" r="r" t="t"/>
              <a:pathLst>
                <a:path extrusionOk="0" h="11887" w="4730">
                  <a:moveTo>
                    <a:pt x="1" y="1"/>
                  </a:moveTo>
                  <a:lnTo>
                    <a:pt x="651" y="11887"/>
                  </a:lnTo>
                  <a:lnTo>
                    <a:pt x="4035" y="11757"/>
                  </a:lnTo>
                  <a:lnTo>
                    <a:pt x="4729" y="87"/>
                  </a:lnTo>
                  <a:lnTo>
                    <a:pt x="1"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7"/>
            <p:cNvSpPr/>
            <p:nvPr/>
          </p:nvSpPr>
          <p:spPr>
            <a:xfrm>
              <a:off x="3951625" y="3954475"/>
              <a:ext cx="118250" cy="297175"/>
            </a:xfrm>
            <a:custGeom>
              <a:rect b="b" l="l" r="r" t="t"/>
              <a:pathLst>
                <a:path extrusionOk="0" fill="none" h="11887" w="4730">
                  <a:moveTo>
                    <a:pt x="4035" y="11757"/>
                  </a:moveTo>
                  <a:lnTo>
                    <a:pt x="651" y="11887"/>
                  </a:lnTo>
                  <a:lnTo>
                    <a:pt x="1" y="1"/>
                  </a:lnTo>
                  <a:lnTo>
                    <a:pt x="4729" y="87"/>
                  </a:lnTo>
                  <a:lnTo>
                    <a:pt x="4035" y="1175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7"/>
            <p:cNvSpPr/>
            <p:nvPr/>
          </p:nvSpPr>
          <p:spPr>
            <a:xfrm>
              <a:off x="3834500" y="4223450"/>
              <a:ext cx="235375" cy="98700"/>
            </a:xfrm>
            <a:custGeom>
              <a:rect b="b" l="l" r="r" t="t"/>
              <a:pathLst>
                <a:path extrusionOk="0" h="3948" w="9415">
                  <a:moveTo>
                    <a:pt x="8937" y="0"/>
                  </a:moveTo>
                  <a:lnTo>
                    <a:pt x="5120" y="43"/>
                  </a:lnTo>
                  <a:lnTo>
                    <a:pt x="4946" y="43"/>
                  </a:lnTo>
                  <a:lnTo>
                    <a:pt x="4773" y="87"/>
                  </a:lnTo>
                  <a:lnTo>
                    <a:pt x="4642" y="174"/>
                  </a:lnTo>
                  <a:lnTo>
                    <a:pt x="4512" y="260"/>
                  </a:lnTo>
                  <a:lnTo>
                    <a:pt x="3862" y="868"/>
                  </a:lnTo>
                  <a:lnTo>
                    <a:pt x="3514" y="1128"/>
                  </a:lnTo>
                  <a:lnTo>
                    <a:pt x="3124" y="1432"/>
                  </a:lnTo>
                  <a:lnTo>
                    <a:pt x="2647" y="1692"/>
                  </a:lnTo>
                  <a:lnTo>
                    <a:pt x="2040" y="1952"/>
                  </a:lnTo>
                  <a:lnTo>
                    <a:pt x="1302" y="2169"/>
                  </a:lnTo>
                  <a:lnTo>
                    <a:pt x="391" y="2429"/>
                  </a:lnTo>
                  <a:lnTo>
                    <a:pt x="304" y="2473"/>
                  </a:lnTo>
                  <a:lnTo>
                    <a:pt x="218" y="2516"/>
                  </a:lnTo>
                  <a:lnTo>
                    <a:pt x="87" y="2690"/>
                  </a:lnTo>
                  <a:lnTo>
                    <a:pt x="1" y="2950"/>
                  </a:lnTo>
                  <a:lnTo>
                    <a:pt x="44" y="3210"/>
                  </a:lnTo>
                  <a:lnTo>
                    <a:pt x="174" y="3470"/>
                  </a:lnTo>
                  <a:lnTo>
                    <a:pt x="261" y="3601"/>
                  </a:lnTo>
                  <a:lnTo>
                    <a:pt x="391" y="3731"/>
                  </a:lnTo>
                  <a:lnTo>
                    <a:pt x="565" y="3818"/>
                  </a:lnTo>
                  <a:lnTo>
                    <a:pt x="738" y="3861"/>
                  </a:lnTo>
                  <a:lnTo>
                    <a:pt x="955" y="3904"/>
                  </a:lnTo>
                  <a:lnTo>
                    <a:pt x="1215" y="3948"/>
                  </a:lnTo>
                  <a:lnTo>
                    <a:pt x="2300" y="3904"/>
                  </a:lnTo>
                  <a:lnTo>
                    <a:pt x="3341" y="3861"/>
                  </a:lnTo>
                  <a:lnTo>
                    <a:pt x="4339" y="3818"/>
                  </a:lnTo>
                  <a:lnTo>
                    <a:pt x="5163" y="3774"/>
                  </a:lnTo>
                  <a:lnTo>
                    <a:pt x="6247" y="3818"/>
                  </a:lnTo>
                  <a:lnTo>
                    <a:pt x="7115" y="3818"/>
                  </a:lnTo>
                  <a:lnTo>
                    <a:pt x="8807" y="3861"/>
                  </a:lnTo>
                  <a:lnTo>
                    <a:pt x="9067" y="3818"/>
                  </a:lnTo>
                  <a:lnTo>
                    <a:pt x="9241" y="3687"/>
                  </a:lnTo>
                  <a:lnTo>
                    <a:pt x="9371" y="3514"/>
                  </a:lnTo>
                  <a:lnTo>
                    <a:pt x="9414" y="3254"/>
                  </a:lnTo>
                  <a:lnTo>
                    <a:pt x="9154" y="260"/>
                  </a:lnTo>
                  <a:lnTo>
                    <a:pt x="9154" y="130"/>
                  </a:lnTo>
                  <a:lnTo>
                    <a:pt x="9111" y="87"/>
                  </a:lnTo>
                  <a:lnTo>
                    <a:pt x="9024" y="43"/>
                  </a:lnTo>
                  <a:lnTo>
                    <a:pt x="893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7"/>
            <p:cNvSpPr/>
            <p:nvPr/>
          </p:nvSpPr>
          <p:spPr>
            <a:xfrm>
              <a:off x="3726050" y="1872200"/>
              <a:ext cx="464200" cy="553125"/>
            </a:xfrm>
            <a:custGeom>
              <a:rect b="b" l="l" r="r" t="t"/>
              <a:pathLst>
                <a:path extrusionOk="0" h="22125" w="18568">
                  <a:moveTo>
                    <a:pt x="6378" y="0"/>
                  </a:moveTo>
                  <a:lnTo>
                    <a:pt x="5250" y="87"/>
                  </a:lnTo>
                  <a:lnTo>
                    <a:pt x="3254" y="217"/>
                  </a:lnTo>
                  <a:lnTo>
                    <a:pt x="2864" y="304"/>
                  </a:lnTo>
                  <a:lnTo>
                    <a:pt x="2473" y="391"/>
                  </a:lnTo>
                  <a:lnTo>
                    <a:pt x="2126" y="608"/>
                  </a:lnTo>
                  <a:lnTo>
                    <a:pt x="1823" y="825"/>
                  </a:lnTo>
                  <a:lnTo>
                    <a:pt x="1562" y="1085"/>
                  </a:lnTo>
                  <a:lnTo>
                    <a:pt x="1345" y="1432"/>
                  </a:lnTo>
                  <a:lnTo>
                    <a:pt x="1172" y="1779"/>
                  </a:lnTo>
                  <a:lnTo>
                    <a:pt x="1042" y="2169"/>
                  </a:lnTo>
                  <a:lnTo>
                    <a:pt x="868" y="3124"/>
                  </a:lnTo>
                  <a:lnTo>
                    <a:pt x="695" y="4425"/>
                  </a:lnTo>
                  <a:lnTo>
                    <a:pt x="521" y="6074"/>
                  </a:lnTo>
                  <a:lnTo>
                    <a:pt x="348" y="8069"/>
                  </a:lnTo>
                  <a:lnTo>
                    <a:pt x="217" y="10542"/>
                  </a:lnTo>
                  <a:lnTo>
                    <a:pt x="131" y="13492"/>
                  </a:lnTo>
                  <a:lnTo>
                    <a:pt x="44" y="16919"/>
                  </a:lnTo>
                  <a:lnTo>
                    <a:pt x="1" y="20910"/>
                  </a:lnTo>
                  <a:lnTo>
                    <a:pt x="13622" y="22125"/>
                  </a:lnTo>
                  <a:lnTo>
                    <a:pt x="13882" y="20259"/>
                  </a:lnTo>
                  <a:lnTo>
                    <a:pt x="14143" y="18481"/>
                  </a:lnTo>
                  <a:lnTo>
                    <a:pt x="14446" y="16659"/>
                  </a:lnTo>
                  <a:lnTo>
                    <a:pt x="14880" y="14793"/>
                  </a:lnTo>
                  <a:lnTo>
                    <a:pt x="15444" y="12711"/>
                  </a:lnTo>
                  <a:lnTo>
                    <a:pt x="16225" y="10325"/>
                  </a:lnTo>
                  <a:lnTo>
                    <a:pt x="17179" y="7592"/>
                  </a:lnTo>
                  <a:lnTo>
                    <a:pt x="18394" y="4382"/>
                  </a:lnTo>
                  <a:lnTo>
                    <a:pt x="18524" y="3905"/>
                  </a:lnTo>
                  <a:lnTo>
                    <a:pt x="18568" y="3427"/>
                  </a:lnTo>
                  <a:lnTo>
                    <a:pt x="18481" y="2950"/>
                  </a:lnTo>
                  <a:lnTo>
                    <a:pt x="18351" y="2516"/>
                  </a:lnTo>
                  <a:lnTo>
                    <a:pt x="18134" y="2083"/>
                  </a:lnTo>
                  <a:lnTo>
                    <a:pt x="17830" y="1736"/>
                  </a:lnTo>
                  <a:lnTo>
                    <a:pt x="17440" y="1432"/>
                  </a:lnTo>
                  <a:lnTo>
                    <a:pt x="17006" y="1215"/>
                  </a:lnTo>
                  <a:lnTo>
                    <a:pt x="16659" y="1085"/>
                  </a:lnTo>
                  <a:lnTo>
                    <a:pt x="15271" y="781"/>
                  </a:lnTo>
                  <a:lnTo>
                    <a:pt x="13752" y="564"/>
                  </a:lnTo>
                  <a:lnTo>
                    <a:pt x="12191" y="347"/>
                  </a:lnTo>
                  <a:lnTo>
                    <a:pt x="10629" y="174"/>
                  </a:lnTo>
                  <a:lnTo>
                    <a:pt x="9111" y="44"/>
                  </a:lnTo>
                  <a:lnTo>
                    <a:pt x="754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7"/>
            <p:cNvSpPr/>
            <p:nvPr/>
          </p:nvSpPr>
          <p:spPr>
            <a:xfrm>
              <a:off x="3726050" y="1872200"/>
              <a:ext cx="464200" cy="553125"/>
            </a:xfrm>
            <a:custGeom>
              <a:rect b="b" l="l" r="r" t="t"/>
              <a:pathLst>
                <a:path extrusionOk="0" fill="none" h="22125" w="18568">
                  <a:moveTo>
                    <a:pt x="1042" y="2169"/>
                  </a:moveTo>
                  <a:lnTo>
                    <a:pt x="1042" y="2169"/>
                  </a:lnTo>
                  <a:lnTo>
                    <a:pt x="868" y="3124"/>
                  </a:lnTo>
                  <a:lnTo>
                    <a:pt x="695" y="4425"/>
                  </a:lnTo>
                  <a:lnTo>
                    <a:pt x="521" y="6074"/>
                  </a:lnTo>
                  <a:lnTo>
                    <a:pt x="348" y="8069"/>
                  </a:lnTo>
                  <a:lnTo>
                    <a:pt x="217" y="10542"/>
                  </a:lnTo>
                  <a:lnTo>
                    <a:pt x="131" y="13492"/>
                  </a:lnTo>
                  <a:lnTo>
                    <a:pt x="44" y="16919"/>
                  </a:lnTo>
                  <a:lnTo>
                    <a:pt x="1" y="20910"/>
                  </a:lnTo>
                  <a:lnTo>
                    <a:pt x="13622" y="22125"/>
                  </a:lnTo>
                  <a:lnTo>
                    <a:pt x="13622" y="22125"/>
                  </a:lnTo>
                  <a:lnTo>
                    <a:pt x="13882" y="20259"/>
                  </a:lnTo>
                  <a:lnTo>
                    <a:pt x="14143" y="18481"/>
                  </a:lnTo>
                  <a:lnTo>
                    <a:pt x="14446" y="16659"/>
                  </a:lnTo>
                  <a:lnTo>
                    <a:pt x="14880" y="14793"/>
                  </a:lnTo>
                  <a:lnTo>
                    <a:pt x="15444" y="12711"/>
                  </a:lnTo>
                  <a:lnTo>
                    <a:pt x="16225" y="10325"/>
                  </a:lnTo>
                  <a:lnTo>
                    <a:pt x="17179" y="7592"/>
                  </a:lnTo>
                  <a:lnTo>
                    <a:pt x="18394" y="4382"/>
                  </a:lnTo>
                  <a:lnTo>
                    <a:pt x="18394" y="4382"/>
                  </a:lnTo>
                  <a:lnTo>
                    <a:pt x="18524" y="3905"/>
                  </a:lnTo>
                  <a:lnTo>
                    <a:pt x="18568" y="3427"/>
                  </a:lnTo>
                  <a:lnTo>
                    <a:pt x="18481" y="2950"/>
                  </a:lnTo>
                  <a:lnTo>
                    <a:pt x="18351" y="2516"/>
                  </a:lnTo>
                  <a:lnTo>
                    <a:pt x="18134" y="2083"/>
                  </a:lnTo>
                  <a:lnTo>
                    <a:pt x="17830" y="1736"/>
                  </a:lnTo>
                  <a:lnTo>
                    <a:pt x="17440" y="1432"/>
                  </a:lnTo>
                  <a:lnTo>
                    <a:pt x="17006" y="1215"/>
                  </a:lnTo>
                  <a:lnTo>
                    <a:pt x="17006" y="1215"/>
                  </a:lnTo>
                  <a:lnTo>
                    <a:pt x="16659" y="1085"/>
                  </a:lnTo>
                  <a:lnTo>
                    <a:pt x="16659" y="1085"/>
                  </a:lnTo>
                  <a:lnTo>
                    <a:pt x="15271" y="781"/>
                  </a:lnTo>
                  <a:lnTo>
                    <a:pt x="13752" y="564"/>
                  </a:lnTo>
                  <a:lnTo>
                    <a:pt x="13752" y="564"/>
                  </a:lnTo>
                  <a:lnTo>
                    <a:pt x="12191" y="347"/>
                  </a:lnTo>
                  <a:lnTo>
                    <a:pt x="10629" y="174"/>
                  </a:lnTo>
                  <a:lnTo>
                    <a:pt x="9111" y="44"/>
                  </a:lnTo>
                  <a:lnTo>
                    <a:pt x="7549" y="0"/>
                  </a:lnTo>
                  <a:lnTo>
                    <a:pt x="7549" y="0"/>
                  </a:lnTo>
                  <a:lnTo>
                    <a:pt x="6378" y="0"/>
                  </a:lnTo>
                  <a:lnTo>
                    <a:pt x="5250" y="87"/>
                  </a:lnTo>
                  <a:lnTo>
                    <a:pt x="3254" y="217"/>
                  </a:lnTo>
                  <a:lnTo>
                    <a:pt x="3254" y="217"/>
                  </a:lnTo>
                  <a:lnTo>
                    <a:pt x="2864" y="304"/>
                  </a:lnTo>
                  <a:lnTo>
                    <a:pt x="2473" y="391"/>
                  </a:lnTo>
                  <a:lnTo>
                    <a:pt x="2126" y="608"/>
                  </a:lnTo>
                  <a:lnTo>
                    <a:pt x="1823" y="825"/>
                  </a:lnTo>
                  <a:lnTo>
                    <a:pt x="1562" y="1085"/>
                  </a:lnTo>
                  <a:lnTo>
                    <a:pt x="1345" y="1432"/>
                  </a:lnTo>
                  <a:lnTo>
                    <a:pt x="1172" y="1779"/>
                  </a:lnTo>
                  <a:lnTo>
                    <a:pt x="1042" y="216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4142500" y="2044625"/>
              <a:ext cx="19550" cy="54250"/>
            </a:xfrm>
            <a:custGeom>
              <a:rect b="b" l="l" r="r" t="t"/>
              <a:pathLst>
                <a:path extrusionOk="0" h="2170" w="782">
                  <a:moveTo>
                    <a:pt x="782" y="1"/>
                  </a:moveTo>
                  <a:lnTo>
                    <a:pt x="782" y="1"/>
                  </a:lnTo>
                  <a:lnTo>
                    <a:pt x="1" y="2170"/>
                  </a:lnTo>
                  <a:lnTo>
                    <a:pt x="1" y="2170"/>
                  </a:lnTo>
                  <a:lnTo>
                    <a:pt x="1" y="2170"/>
                  </a:lnTo>
                  <a:lnTo>
                    <a:pt x="1" y="2170"/>
                  </a:lnTo>
                  <a:lnTo>
                    <a:pt x="782" y="1"/>
                  </a:lnTo>
                  <a:lnTo>
                    <a:pt x="78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4142500" y="2044625"/>
              <a:ext cx="19550" cy="54250"/>
            </a:xfrm>
            <a:custGeom>
              <a:rect b="b" l="l" r="r" t="t"/>
              <a:pathLst>
                <a:path extrusionOk="0" fill="none" h="2170" w="782">
                  <a:moveTo>
                    <a:pt x="782" y="1"/>
                  </a:moveTo>
                  <a:lnTo>
                    <a:pt x="782" y="1"/>
                  </a:lnTo>
                  <a:lnTo>
                    <a:pt x="1" y="2170"/>
                  </a:lnTo>
                  <a:lnTo>
                    <a:pt x="1" y="2170"/>
                  </a:lnTo>
                  <a:lnTo>
                    <a:pt x="1" y="2170"/>
                  </a:lnTo>
                  <a:lnTo>
                    <a:pt x="1" y="2170"/>
                  </a:lnTo>
                  <a:lnTo>
                    <a:pt x="782" y="1"/>
                  </a:lnTo>
                  <a:lnTo>
                    <a:pt x="78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p:nvPr/>
          </p:nvSpPr>
          <p:spPr>
            <a:xfrm>
              <a:off x="4116475" y="1968725"/>
              <a:ext cx="45575" cy="130150"/>
            </a:xfrm>
            <a:custGeom>
              <a:rect b="b" l="l" r="r" t="t"/>
              <a:pathLst>
                <a:path extrusionOk="0" h="5206" w="1823">
                  <a:moveTo>
                    <a:pt x="1" y="0"/>
                  </a:moveTo>
                  <a:lnTo>
                    <a:pt x="1" y="651"/>
                  </a:lnTo>
                  <a:lnTo>
                    <a:pt x="44" y="1388"/>
                  </a:lnTo>
                  <a:lnTo>
                    <a:pt x="131" y="2083"/>
                  </a:lnTo>
                  <a:lnTo>
                    <a:pt x="218" y="2820"/>
                  </a:lnTo>
                  <a:lnTo>
                    <a:pt x="348" y="3514"/>
                  </a:lnTo>
                  <a:lnTo>
                    <a:pt x="565" y="4165"/>
                  </a:lnTo>
                  <a:lnTo>
                    <a:pt x="782" y="4729"/>
                  </a:lnTo>
                  <a:lnTo>
                    <a:pt x="1042" y="5206"/>
                  </a:lnTo>
                  <a:lnTo>
                    <a:pt x="1823" y="3037"/>
                  </a:lnTo>
                  <a:lnTo>
                    <a:pt x="1"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4116475" y="1968725"/>
              <a:ext cx="45575" cy="130150"/>
            </a:xfrm>
            <a:custGeom>
              <a:rect b="b" l="l" r="r" t="t"/>
              <a:pathLst>
                <a:path extrusionOk="0" fill="none" h="5206" w="1823">
                  <a:moveTo>
                    <a:pt x="1" y="0"/>
                  </a:moveTo>
                  <a:lnTo>
                    <a:pt x="1" y="0"/>
                  </a:lnTo>
                  <a:lnTo>
                    <a:pt x="1" y="651"/>
                  </a:lnTo>
                  <a:lnTo>
                    <a:pt x="44" y="1388"/>
                  </a:lnTo>
                  <a:lnTo>
                    <a:pt x="131" y="2083"/>
                  </a:lnTo>
                  <a:lnTo>
                    <a:pt x="218" y="2820"/>
                  </a:lnTo>
                  <a:lnTo>
                    <a:pt x="348" y="3514"/>
                  </a:lnTo>
                  <a:lnTo>
                    <a:pt x="565" y="4165"/>
                  </a:lnTo>
                  <a:lnTo>
                    <a:pt x="782" y="4729"/>
                  </a:lnTo>
                  <a:lnTo>
                    <a:pt x="1042" y="5206"/>
                  </a:lnTo>
                  <a:lnTo>
                    <a:pt x="1042" y="5206"/>
                  </a:lnTo>
                  <a:lnTo>
                    <a:pt x="1823" y="3037"/>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7"/>
            <p:cNvSpPr/>
            <p:nvPr/>
          </p:nvSpPr>
          <p:spPr>
            <a:xfrm>
              <a:off x="3887650" y="1709525"/>
              <a:ext cx="195225" cy="278750"/>
            </a:xfrm>
            <a:custGeom>
              <a:rect b="b" l="l" r="r" t="t"/>
              <a:pathLst>
                <a:path extrusionOk="0" h="11150" w="7809">
                  <a:moveTo>
                    <a:pt x="7809" y="0"/>
                  </a:moveTo>
                  <a:lnTo>
                    <a:pt x="3471" y="2950"/>
                  </a:lnTo>
                  <a:lnTo>
                    <a:pt x="3514" y="3514"/>
                  </a:lnTo>
                  <a:lnTo>
                    <a:pt x="3471" y="4121"/>
                  </a:lnTo>
                  <a:lnTo>
                    <a:pt x="3384" y="4685"/>
                  </a:lnTo>
                  <a:lnTo>
                    <a:pt x="3297" y="4946"/>
                  </a:lnTo>
                  <a:lnTo>
                    <a:pt x="3210" y="5206"/>
                  </a:lnTo>
                  <a:lnTo>
                    <a:pt x="3037" y="5423"/>
                  </a:lnTo>
                  <a:lnTo>
                    <a:pt x="2907" y="5640"/>
                  </a:lnTo>
                  <a:lnTo>
                    <a:pt x="2690" y="5857"/>
                  </a:lnTo>
                  <a:lnTo>
                    <a:pt x="2430" y="6030"/>
                  </a:lnTo>
                  <a:lnTo>
                    <a:pt x="2169" y="6204"/>
                  </a:lnTo>
                  <a:lnTo>
                    <a:pt x="1866" y="6334"/>
                  </a:lnTo>
                  <a:lnTo>
                    <a:pt x="1475" y="6464"/>
                  </a:lnTo>
                  <a:lnTo>
                    <a:pt x="1085" y="6507"/>
                  </a:lnTo>
                  <a:lnTo>
                    <a:pt x="998" y="6594"/>
                  </a:lnTo>
                  <a:lnTo>
                    <a:pt x="781" y="6768"/>
                  </a:lnTo>
                  <a:lnTo>
                    <a:pt x="521" y="7115"/>
                  </a:lnTo>
                  <a:lnTo>
                    <a:pt x="391" y="7332"/>
                  </a:lnTo>
                  <a:lnTo>
                    <a:pt x="261" y="7592"/>
                  </a:lnTo>
                  <a:lnTo>
                    <a:pt x="174" y="7896"/>
                  </a:lnTo>
                  <a:lnTo>
                    <a:pt x="87" y="8243"/>
                  </a:lnTo>
                  <a:lnTo>
                    <a:pt x="0" y="8633"/>
                  </a:lnTo>
                  <a:lnTo>
                    <a:pt x="0" y="9023"/>
                  </a:lnTo>
                  <a:lnTo>
                    <a:pt x="44" y="9501"/>
                  </a:lnTo>
                  <a:lnTo>
                    <a:pt x="130" y="10021"/>
                  </a:lnTo>
                  <a:lnTo>
                    <a:pt x="304" y="10585"/>
                  </a:lnTo>
                  <a:lnTo>
                    <a:pt x="521" y="11149"/>
                  </a:lnTo>
                  <a:lnTo>
                    <a:pt x="1432" y="10759"/>
                  </a:lnTo>
                  <a:lnTo>
                    <a:pt x="2299" y="10325"/>
                  </a:lnTo>
                  <a:lnTo>
                    <a:pt x="3210" y="9891"/>
                  </a:lnTo>
                  <a:lnTo>
                    <a:pt x="4035" y="9371"/>
                  </a:lnTo>
                  <a:lnTo>
                    <a:pt x="4902" y="8850"/>
                  </a:lnTo>
                  <a:lnTo>
                    <a:pt x="5727" y="8286"/>
                  </a:lnTo>
                  <a:lnTo>
                    <a:pt x="6507" y="7679"/>
                  </a:lnTo>
                  <a:lnTo>
                    <a:pt x="7288" y="7071"/>
                  </a:lnTo>
                  <a:lnTo>
                    <a:pt x="7071" y="6768"/>
                  </a:lnTo>
                  <a:lnTo>
                    <a:pt x="6941" y="6421"/>
                  </a:lnTo>
                  <a:lnTo>
                    <a:pt x="6811" y="6030"/>
                  </a:lnTo>
                  <a:lnTo>
                    <a:pt x="6768" y="5640"/>
                  </a:lnTo>
                  <a:lnTo>
                    <a:pt x="6724" y="5163"/>
                  </a:lnTo>
                  <a:lnTo>
                    <a:pt x="6724" y="4729"/>
                  </a:lnTo>
                  <a:lnTo>
                    <a:pt x="6811" y="3731"/>
                  </a:lnTo>
                  <a:lnTo>
                    <a:pt x="7028" y="2733"/>
                  </a:lnTo>
                  <a:lnTo>
                    <a:pt x="7245" y="1736"/>
                  </a:lnTo>
                  <a:lnTo>
                    <a:pt x="7549" y="825"/>
                  </a:lnTo>
                  <a:lnTo>
                    <a:pt x="7809"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7"/>
            <p:cNvSpPr/>
            <p:nvPr/>
          </p:nvSpPr>
          <p:spPr>
            <a:xfrm>
              <a:off x="3887650" y="1709525"/>
              <a:ext cx="195225" cy="278750"/>
            </a:xfrm>
            <a:custGeom>
              <a:rect b="b" l="l" r="r" t="t"/>
              <a:pathLst>
                <a:path extrusionOk="0" fill="none" h="11150" w="7809">
                  <a:moveTo>
                    <a:pt x="7809" y="0"/>
                  </a:moveTo>
                  <a:lnTo>
                    <a:pt x="7809" y="0"/>
                  </a:lnTo>
                  <a:lnTo>
                    <a:pt x="7549" y="825"/>
                  </a:lnTo>
                  <a:lnTo>
                    <a:pt x="7245" y="1736"/>
                  </a:lnTo>
                  <a:lnTo>
                    <a:pt x="7028" y="2733"/>
                  </a:lnTo>
                  <a:lnTo>
                    <a:pt x="6811" y="3731"/>
                  </a:lnTo>
                  <a:lnTo>
                    <a:pt x="6724" y="4729"/>
                  </a:lnTo>
                  <a:lnTo>
                    <a:pt x="6724" y="5163"/>
                  </a:lnTo>
                  <a:lnTo>
                    <a:pt x="6768" y="5640"/>
                  </a:lnTo>
                  <a:lnTo>
                    <a:pt x="6811" y="6030"/>
                  </a:lnTo>
                  <a:lnTo>
                    <a:pt x="6941" y="6421"/>
                  </a:lnTo>
                  <a:lnTo>
                    <a:pt x="7071" y="6768"/>
                  </a:lnTo>
                  <a:lnTo>
                    <a:pt x="7288" y="7071"/>
                  </a:lnTo>
                  <a:lnTo>
                    <a:pt x="7288" y="7071"/>
                  </a:lnTo>
                  <a:lnTo>
                    <a:pt x="6507" y="7679"/>
                  </a:lnTo>
                  <a:lnTo>
                    <a:pt x="5727" y="8286"/>
                  </a:lnTo>
                  <a:lnTo>
                    <a:pt x="4902" y="8850"/>
                  </a:lnTo>
                  <a:lnTo>
                    <a:pt x="4035" y="9371"/>
                  </a:lnTo>
                  <a:lnTo>
                    <a:pt x="3210" y="9891"/>
                  </a:lnTo>
                  <a:lnTo>
                    <a:pt x="2299" y="10325"/>
                  </a:lnTo>
                  <a:lnTo>
                    <a:pt x="1432" y="10759"/>
                  </a:lnTo>
                  <a:lnTo>
                    <a:pt x="521" y="11149"/>
                  </a:lnTo>
                  <a:lnTo>
                    <a:pt x="521" y="11149"/>
                  </a:lnTo>
                  <a:lnTo>
                    <a:pt x="304" y="10585"/>
                  </a:lnTo>
                  <a:lnTo>
                    <a:pt x="130" y="10021"/>
                  </a:lnTo>
                  <a:lnTo>
                    <a:pt x="44" y="9501"/>
                  </a:lnTo>
                  <a:lnTo>
                    <a:pt x="0" y="9023"/>
                  </a:lnTo>
                  <a:lnTo>
                    <a:pt x="0" y="8633"/>
                  </a:lnTo>
                  <a:lnTo>
                    <a:pt x="87" y="8243"/>
                  </a:lnTo>
                  <a:lnTo>
                    <a:pt x="174" y="7896"/>
                  </a:lnTo>
                  <a:lnTo>
                    <a:pt x="261" y="7592"/>
                  </a:lnTo>
                  <a:lnTo>
                    <a:pt x="391" y="7332"/>
                  </a:lnTo>
                  <a:lnTo>
                    <a:pt x="521" y="7115"/>
                  </a:lnTo>
                  <a:lnTo>
                    <a:pt x="781" y="6768"/>
                  </a:lnTo>
                  <a:lnTo>
                    <a:pt x="998" y="6594"/>
                  </a:lnTo>
                  <a:lnTo>
                    <a:pt x="1085" y="6507"/>
                  </a:lnTo>
                  <a:lnTo>
                    <a:pt x="1085" y="6507"/>
                  </a:lnTo>
                  <a:lnTo>
                    <a:pt x="1475" y="6464"/>
                  </a:lnTo>
                  <a:lnTo>
                    <a:pt x="1866" y="6334"/>
                  </a:lnTo>
                  <a:lnTo>
                    <a:pt x="2169" y="6204"/>
                  </a:lnTo>
                  <a:lnTo>
                    <a:pt x="2430" y="6030"/>
                  </a:lnTo>
                  <a:lnTo>
                    <a:pt x="2690" y="5857"/>
                  </a:lnTo>
                  <a:lnTo>
                    <a:pt x="2907" y="5640"/>
                  </a:lnTo>
                  <a:lnTo>
                    <a:pt x="3037" y="5423"/>
                  </a:lnTo>
                  <a:lnTo>
                    <a:pt x="3210" y="5206"/>
                  </a:lnTo>
                  <a:lnTo>
                    <a:pt x="3297" y="4946"/>
                  </a:lnTo>
                  <a:lnTo>
                    <a:pt x="3384" y="4685"/>
                  </a:lnTo>
                  <a:lnTo>
                    <a:pt x="3471" y="4121"/>
                  </a:lnTo>
                  <a:lnTo>
                    <a:pt x="3514" y="3514"/>
                  </a:lnTo>
                  <a:lnTo>
                    <a:pt x="3471" y="2950"/>
                  </a:lnTo>
                  <a:lnTo>
                    <a:pt x="780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7"/>
            <p:cNvSpPr/>
            <p:nvPr/>
          </p:nvSpPr>
          <p:spPr>
            <a:xfrm>
              <a:off x="3974400" y="1782175"/>
              <a:ext cx="1125" cy="15225"/>
            </a:xfrm>
            <a:custGeom>
              <a:rect b="b" l="l" r="r" t="t"/>
              <a:pathLst>
                <a:path extrusionOk="0" h="609" w="45">
                  <a:moveTo>
                    <a:pt x="1" y="1"/>
                  </a:moveTo>
                  <a:lnTo>
                    <a:pt x="4" y="41"/>
                  </a:lnTo>
                  <a:lnTo>
                    <a:pt x="4" y="41"/>
                  </a:lnTo>
                  <a:lnTo>
                    <a:pt x="44" y="1"/>
                  </a:lnTo>
                  <a:close/>
                  <a:moveTo>
                    <a:pt x="4" y="41"/>
                  </a:moveTo>
                  <a:lnTo>
                    <a:pt x="1" y="44"/>
                  </a:lnTo>
                  <a:lnTo>
                    <a:pt x="44" y="608"/>
                  </a:lnTo>
                  <a:lnTo>
                    <a:pt x="4" y="4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7"/>
            <p:cNvSpPr/>
            <p:nvPr/>
          </p:nvSpPr>
          <p:spPr>
            <a:xfrm>
              <a:off x="3974400" y="1782175"/>
              <a:ext cx="1125" cy="29325"/>
            </a:xfrm>
            <a:custGeom>
              <a:rect b="b" l="l" r="r" t="t"/>
              <a:pathLst>
                <a:path extrusionOk="0" fill="none" h="1173" w="45">
                  <a:moveTo>
                    <a:pt x="44" y="1"/>
                  </a:moveTo>
                  <a:lnTo>
                    <a:pt x="1" y="1"/>
                  </a:lnTo>
                  <a:lnTo>
                    <a:pt x="1" y="1"/>
                  </a:lnTo>
                  <a:lnTo>
                    <a:pt x="44" y="608"/>
                  </a:lnTo>
                  <a:lnTo>
                    <a:pt x="1" y="1172"/>
                  </a:lnTo>
                  <a:lnTo>
                    <a:pt x="1" y="1172"/>
                  </a:lnTo>
                  <a:lnTo>
                    <a:pt x="1" y="1172"/>
                  </a:lnTo>
                  <a:lnTo>
                    <a:pt x="1" y="1172"/>
                  </a:lnTo>
                  <a:lnTo>
                    <a:pt x="44" y="608"/>
                  </a:lnTo>
                  <a:lnTo>
                    <a:pt x="1" y="44"/>
                  </a:lnTo>
                  <a:lnTo>
                    <a:pt x="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3974400" y="1746400"/>
              <a:ext cx="78125" cy="65100"/>
            </a:xfrm>
            <a:custGeom>
              <a:rect b="b" l="l" r="r" t="t"/>
              <a:pathLst>
                <a:path extrusionOk="0" h="2604" w="3125">
                  <a:moveTo>
                    <a:pt x="3081" y="0"/>
                  </a:moveTo>
                  <a:lnTo>
                    <a:pt x="44" y="1432"/>
                  </a:lnTo>
                  <a:lnTo>
                    <a:pt x="1" y="1475"/>
                  </a:lnTo>
                  <a:lnTo>
                    <a:pt x="44" y="2039"/>
                  </a:lnTo>
                  <a:lnTo>
                    <a:pt x="1" y="2603"/>
                  </a:lnTo>
                  <a:lnTo>
                    <a:pt x="88" y="2603"/>
                  </a:lnTo>
                  <a:lnTo>
                    <a:pt x="391" y="2560"/>
                  </a:lnTo>
                  <a:lnTo>
                    <a:pt x="782" y="2516"/>
                  </a:lnTo>
                  <a:lnTo>
                    <a:pt x="1172" y="2386"/>
                  </a:lnTo>
                  <a:lnTo>
                    <a:pt x="1562" y="2213"/>
                  </a:lnTo>
                  <a:lnTo>
                    <a:pt x="1996" y="1996"/>
                  </a:lnTo>
                  <a:lnTo>
                    <a:pt x="2343" y="1779"/>
                  </a:lnTo>
                  <a:lnTo>
                    <a:pt x="2690" y="1475"/>
                  </a:lnTo>
                  <a:lnTo>
                    <a:pt x="2951" y="1128"/>
                  </a:lnTo>
                  <a:lnTo>
                    <a:pt x="3037" y="868"/>
                  </a:lnTo>
                  <a:lnTo>
                    <a:pt x="3124" y="564"/>
                  </a:lnTo>
                  <a:lnTo>
                    <a:pt x="3124" y="304"/>
                  </a:lnTo>
                  <a:lnTo>
                    <a:pt x="3081" y="0"/>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3974400" y="1746400"/>
              <a:ext cx="78125" cy="65100"/>
            </a:xfrm>
            <a:custGeom>
              <a:rect b="b" l="l" r="r" t="t"/>
              <a:pathLst>
                <a:path extrusionOk="0" fill="none" h="2604" w="3125">
                  <a:moveTo>
                    <a:pt x="3081" y="0"/>
                  </a:moveTo>
                  <a:lnTo>
                    <a:pt x="44" y="1432"/>
                  </a:lnTo>
                  <a:lnTo>
                    <a:pt x="1" y="1475"/>
                  </a:lnTo>
                  <a:lnTo>
                    <a:pt x="1" y="1475"/>
                  </a:lnTo>
                  <a:lnTo>
                    <a:pt x="44" y="2039"/>
                  </a:lnTo>
                  <a:lnTo>
                    <a:pt x="1" y="2603"/>
                  </a:lnTo>
                  <a:lnTo>
                    <a:pt x="1" y="2603"/>
                  </a:lnTo>
                  <a:lnTo>
                    <a:pt x="88" y="2603"/>
                  </a:lnTo>
                  <a:lnTo>
                    <a:pt x="88" y="2603"/>
                  </a:lnTo>
                  <a:lnTo>
                    <a:pt x="391" y="2560"/>
                  </a:lnTo>
                  <a:lnTo>
                    <a:pt x="782" y="2516"/>
                  </a:lnTo>
                  <a:lnTo>
                    <a:pt x="1172" y="2386"/>
                  </a:lnTo>
                  <a:lnTo>
                    <a:pt x="1562" y="2213"/>
                  </a:lnTo>
                  <a:lnTo>
                    <a:pt x="1996" y="1996"/>
                  </a:lnTo>
                  <a:lnTo>
                    <a:pt x="2343" y="1779"/>
                  </a:lnTo>
                  <a:lnTo>
                    <a:pt x="2690" y="1475"/>
                  </a:lnTo>
                  <a:lnTo>
                    <a:pt x="2951" y="1128"/>
                  </a:lnTo>
                  <a:lnTo>
                    <a:pt x="2951" y="1128"/>
                  </a:lnTo>
                  <a:lnTo>
                    <a:pt x="3037" y="868"/>
                  </a:lnTo>
                  <a:lnTo>
                    <a:pt x="3124" y="564"/>
                  </a:lnTo>
                  <a:lnTo>
                    <a:pt x="3124" y="304"/>
                  </a:lnTo>
                  <a:lnTo>
                    <a:pt x="308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p:nvPr/>
          </p:nvSpPr>
          <p:spPr>
            <a:xfrm>
              <a:off x="3896325" y="1477425"/>
              <a:ext cx="264650" cy="314550"/>
            </a:xfrm>
            <a:custGeom>
              <a:rect b="b" l="l" r="r" t="t"/>
              <a:pathLst>
                <a:path extrusionOk="0" h="12582" w="10586">
                  <a:moveTo>
                    <a:pt x="5944" y="1"/>
                  </a:moveTo>
                  <a:lnTo>
                    <a:pt x="5466" y="44"/>
                  </a:lnTo>
                  <a:lnTo>
                    <a:pt x="4816" y="131"/>
                  </a:lnTo>
                  <a:lnTo>
                    <a:pt x="4208" y="348"/>
                  </a:lnTo>
                  <a:lnTo>
                    <a:pt x="3688" y="652"/>
                  </a:lnTo>
                  <a:lnTo>
                    <a:pt x="3167" y="1042"/>
                  </a:lnTo>
                  <a:lnTo>
                    <a:pt x="2647" y="1476"/>
                  </a:lnTo>
                  <a:lnTo>
                    <a:pt x="2213" y="1953"/>
                  </a:lnTo>
                  <a:lnTo>
                    <a:pt x="1822" y="2517"/>
                  </a:lnTo>
                  <a:lnTo>
                    <a:pt x="1475" y="3081"/>
                  </a:lnTo>
                  <a:lnTo>
                    <a:pt x="1128" y="3688"/>
                  </a:lnTo>
                  <a:lnTo>
                    <a:pt x="868" y="4339"/>
                  </a:lnTo>
                  <a:lnTo>
                    <a:pt x="608" y="4990"/>
                  </a:lnTo>
                  <a:lnTo>
                    <a:pt x="434" y="5640"/>
                  </a:lnTo>
                  <a:lnTo>
                    <a:pt x="261" y="6334"/>
                  </a:lnTo>
                  <a:lnTo>
                    <a:pt x="130" y="6942"/>
                  </a:lnTo>
                  <a:lnTo>
                    <a:pt x="44" y="7592"/>
                  </a:lnTo>
                  <a:lnTo>
                    <a:pt x="0" y="8200"/>
                  </a:lnTo>
                  <a:lnTo>
                    <a:pt x="0" y="8807"/>
                  </a:lnTo>
                  <a:lnTo>
                    <a:pt x="130" y="9414"/>
                  </a:lnTo>
                  <a:lnTo>
                    <a:pt x="304" y="9978"/>
                  </a:lnTo>
                  <a:lnTo>
                    <a:pt x="521" y="10456"/>
                  </a:lnTo>
                  <a:lnTo>
                    <a:pt x="825" y="10933"/>
                  </a:lnTo>
                  <a:lnTo>
                    <a:pt x="1215" y="11367"/>
                  </a:lnTo>
                  <a:lnTo>
                    <a:pt x="1649" y="11714"/>
                  </a:lnTo>
                  <a:lnTo>
                    <a:pt x="2083" y="12017"/>
                  </a:lnTo>
                  <a:lnTo>
                    <a:pt x="2603" y="12234"/>
                  </a:lnTo>
                  <a:lnTo>
                    <a:pt x="3124" y="12408"/>
                  </a:lnTo>
                  <a:lnTo>
                    <a:pt x="3688" y="12538"/>
                  </a:lnTo>
                  <a:lnTo>
                    <a:pt x="4295" y="12581"/>
                  </a:lnTo>
                  <a:lnTo>
                    <a:pt x="4859" y="12538"/>
                  </a:lnTo>
                  <a:lnTo>
                    <a:pt x="5466" y="12408"/>
                  </a:lnTo>
                  <a:lnTo>
                    <a:pt x="6074" y="12191"/>
                  </a:lnTo>
                  <a:lnTo>
                    <a:pt x="6681" y="11887"/>
                  </a:lnTo>
                  <a:lnTo>
                    <a:pt x="7375" y="11453"/>
                  </a:lnTo>
                  <a:lnTo>
                    <a:pt x="7679" y="11193"/>
                  </a:lnTo>
                  <a:lnTo>
                    <a:pt x="7982" y="10933"/>
                  </a:lnTo>
                  <a:lnTo>
                    <a:pt x="8243" y="10672"/>
                  </a:lnTo>
                  <a:lnTo>
                    <a:pt x="8460" y="10412"/>
                  </a:lnTo>
                  <a:lnTo>
                    <a:pt x="8850" y="9761"/>
                  </a:lnTo>
                  <a:lnTo>
                    <a:pt x="9197" y="9067"/>
                  </a:lnTo>
                  <a:lnTo>
                    <a:pt x="9544" y="8243"/>
                  </a:lnTo>
                  <a:lnTo>
                    <a:pt x="10282" y="6161"/>
                  </a:lnTo>
                  <a:lnTo>
                    <a:pt x="10455" y="5640"/>
                  </a:lnTo>
                  <a:lnTo>
                    <a:pt x="10542" y="5120"/>
                  </a:lnTo>
                  <a:lnTo>
                    <a:pt x="10585" y="4599"/>
                  </a:lnTo>
                  <a:lnTo>
                    <a:pt x="10542" y="4079"/>
                  </a:lnTo>
                  <a:lnTo>
                    <a:pt x="10455" y="3601"/>
                  </a:lnTo>
                  <a:lnTo>
                    <a:pt x="10368" y="3168"/>
                  </a:lnTo>
                  <a:lnTo>
                    <a:pt x="10195" y="2734"/>
                  </a:lnTo>
                  <a:lnTo>
                    <a:pt x="9978" y="2343"/>
                  </a:lnTo>
                  <a:lnTo>
                    <a:pt x="9761" y="1953"/>
                  </a:lnTo>
                  <a:lnTo>
                    <a:pt x="9501" y="1606"/>
                  </a:lnTo>
                  <a:lnTo>
                    <a:pt x="9197" y="1302"/>
                  </a:lnTo>
                  <a:lnTo>
                    <a:pt x="8850" y="999"/>
                  </a:lnTo>
                  <a:lnTo>
                    <a:pt x="8503" y="738"/>
                  </a:lnTo>
                  <a:lnTo>
                    <a:pt x="8113" y="521"/>
                  </a:lnTo>
                  <a:lnTo>
                    <a:pt x="7722" y="348"/>
                  </a:lnTo>
                  <a:lnTo>
                    <a:pt x="7288" y="174"/>
                  </a:lnTo>
                  <a:lnTo>
                    <a:pt x="6855" y="88"/>
                  </a:lnTo>
                  <a:lnTo>
                    <a:pt x="6421"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7"/>
            <p:cNvSpPr/>
            <p:nvPr/>
          </p:nvSpPr>
          <p:spPr>
            <a:xfrm>
              <a:off x="4143600" y="1405850"/>
              <a:ext cx="201725" cy="182225"/>
            </a:xfrm>
            <a:custGeom>
              <a:rect b="b" l="l" r="r" t="t"/>
              <a:pathLst>
                <a:path extrusionOk="0" h="7289" w="8069">
                  <a:moveTo>
                    <a:pt x="4772" y="1"/>
                  </a:moveTo>
                  <a:lnTo>
                    <a:pt x="4468" y="44"/>
                  </a:lnTo>
                  <a:lnTo>
                    <a:pt x="4208" y="131"/>
                  </a:lnTo>
                  <a:lnTo>
                    <a:pt x="3991" y="218"/>
                  </a:lnTo>
                  <a:lnTo>
                    <a:pt x="3774" y="348"/>
                  </a:lnTo>
                  <a:lnTo>
                    <a:pt x="3601" y="565"/>
                  </a:lnTo>
                  <a:lnTo>
                    <a:pt x="3471" y="782"/>
                  </a:lnTo>
                  <a:lnTo>
                    <a:pt x="3124" y="651"/>
                  </a:lnTo>
                  <a:lnTo>
                    <a:pt x="2820" y="521"/>
                  </a:lnTo>
                  <a:lnTo>
                    <a:pt x="2473" y="478"/>
                  </a:lnTo>
                  <a:lnTo>
                    <a:pt x="2126" y="478"/>
                  </a:lnTo>
                  <a:lnTo>
                    <a:pt x="1822" y="521"/>
                  </a:lnTo>
                  <a:lnTo>
                    <a:pt x="1518" y="565"/>
                  </a:lnTo>
                  <a:lnTo>
                    <a:pt x="1215" y="695"/>
                  </a:lnTo>
                  <a:lnTo>
                    <a:pt x="955" y="825"/>
                  </a:lnTo>
                  <a:lnTo>
                    <a:pt x="694" y="955"/>
                  </a:lnTo>
                  <a:lnTo>
                    <a:pt x="477" y="1172"/>
                  </a:lnTo>
                  <a:lnTo>
                    <a:pt x="304" y="1345"/>
                  </a:lnTo>
                  <a:lnTo>
                    <a:pt x="174" y="1606"/>
                  </a:lnTo>
                  <a:lnTo>
                    <a:pt x="44" y="1866"/>
                  </a:lnTo>
                  <a:lnTo>
                    <a:pt x="0" y="2126"/>
                  </a:lnTo>
                  <a:lnTo>
                    <a:pt x="0" y="2430"/>
                  </a:lnTo>
                  <a:lnTo>
                    <a:pt x="87" y="2734"/>
                  </a:lnTo>
                  <a:lnTo>
                    <a:pt x="694" y="3775"/>
                  </a:lnTo>
                  <a:lnTo>
                    <a:pt x="1345" y="4773"/>
                  </a:lnTo>
                  <a:lnTo>
                    <a:pt x="2039" y="5770"/>
                  </a:lnTo>
                  <a:lnTo>
                    <a:pt x="2733" y="6725"/>
                  </a:lnTo>
                  <a:lnTo>
                    <a:pt x="3254" y="6985"/>
                  </a:lnTo>
                  <a:lnTo>
                    <a:pt x="3731" y="7158"/>
                  </a:lnTo>
                  <a:lnTo>
                    <a:pt x="4251" y="7245"/>
                  </a:lnTo>
                  <a:lnTo>
                    <a:pt x="4685" y="7289"/>
                  </a:lnTo>
                  <a:lnTo>
                    <a:pt x="5119" y="7289"/>
                  </a:lnTo>
                  <a:lnTo>
                    <a:pt x="5553" y="7245"/>
                  </a:lnTo>
                  <a:lnTo>
                    <a:pt x="5900" y="7115"/>
                  </a:lnTo>
                  <a:lnTo>
                    <a:pt x="6204" y="6985"/>
                  </a:lnTo>
                  <a:lnTo>
                    <a:pt x="6507" y="6811"/>
                  </a:lnTo>
                  <a:lnTo>
                    <a:pt x="6724" y="6595"/>
                  </a:lnTo>
                  <a:lnTo>
                    <a:pt x="6854" y="6378"/>
                  </a:lnTo>
                  <a:lnTo>
                    <a:pt x="6941" y="6161"/>
                  </a:lnTo>
                  <a:lnTo>
                    <a:pt x="6941" y="5900"/>
                  </a:lnTo>
                  <a:lnTo>
                    <a:pt x="6854" y="5684"/>
                  </a:lnTo>
                  <a:lnTo>
                    <a:pt x="6724" y="5467"/>
                  </a:lnTo>
                  <a:lnTo>
                    <a:pt x="6464" y="5206"/>
                  </a:lnTo>
                  <a:lnTo>
                    <a:pt x="6768" y="5206"/>
                  </a:lnTo>
                  <a:lnTo>
                    <a:pt x="7071" y="5076"/>
                  </a:lnTo>
                  <a:lnTo>
                    <a:pt x="7332" y="4903"/>
                  </a:lnTo>
                  <a:lnTo>
                    <a:pt x="7548" y="4686"/>
                  </a:lnTo>
                  <a:lnTo>
                    <a:pt x="7722" y="4426"/>
                  </a:lnTo>
                  <a:lnTo>
                    <a:pt x="7895" y="4122"/>
                  </a:lnTo>
                  <a:lnTo>
                    <a:pt x="7982" y="3775"/>
                  </a:lnTo>
                  <a:lnTo>
                    <a:pt x="8069" y="3428"/>
                  </a:lnTo>
                  <a:lnTo>
                    <a:pt x="8069" y="3081"/>
                  </a:lnTo>
                  <a:lnTo>
                    <a:pt x="8026" y="2777"/>
                  </a:lnTo>
                  <a:lnTo>
                    <a:pt x="7939" y="2430"/>
                  </a:lnTo>
                  <a:lnTo>
                    <a:pt x="7852" y="2170"/>
                  </a:lnTo>
                  <a:lnTo>
                    <a:pt x="7679" y="1909"/>
                  </a:lnTo>
                  <a:lnTo>
                    <a:pt x="7418" y="1693"/>
                  </a:lnTo>
                  <a:lnTo>
                    <a:pt x="7158" y="1562"/>
                  </a:lnTo>
                  <a:lnTo>
                    <a:pt x="6811" y="1519"/>
                  </a:lnTo>
                  <a:lnTo>
                    <a:pt x="6768" y="1215"/>
                  </a:lnTo>
                  <a:lnTo>
                    <a:pt x="6681" y="955"/>
                  </a:lnTo>
                  <a:lnTo>
                    <a:pt x="6507" y="695"/>
                  </a:lnTo>
                  <a:lnTo>
                    <a:pt x="6334" y="521"/>
                  </a:lnTo>
                  <a:lnTo>
                    <a:pt x="6117" y="348"/>
                  </a:lnTo>
                  <a:lnTo>
                    <a:pt x="5857" y="218"/>
                  </a:lnTo>
                  <a:lnTo>
                    <a:pt x="5596" y="87"/>
                  </a:lnTo>
                  <a:lnTo>
                    <a:pt x="5336" y="44"/>
                  </a:lnTo>
                  <a:lnTo>
                    <a:pt x="503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4106725" y="1461175"/>
              <a:ext cx="129075" cy="129075"/>
            </a:xfrm>
            <a:custGeom>
              <a:rect b="b" l="l" r="r" t="t"/>
              <a:pathLst>
                <a:path extrusionOk="0" h="5163" w="5163">
                  <a:moveTo>
                    <a:pt x="2343" y="0"/>
                  </a:moveTo>
                  <a:lnTo>
                    <a:pt x="2083" y="43"/>
                  </a:lnTo>
                  <a:lnTo>
                    <a:pt x="1562" y="217"/>
                  </a:lnTo>
                  <a:lnTo>
                    <a:pt x="1128" y="434"/>
                  </a:lnTo>
                  <a:lnTo>
                    <a:pt x="781" y="738"/>
                  </a:lnTo>
                  <a:lnTo>
                    <a:pt x="434" y="1128"/>
                  </a:lnTo>
                  <a:lnTo>
                    <a:pt x="217" y="1562"/>
                  </a:lnTo>
                  <a:lnTo>
                    <a:pt x="44" y="2039"/>
                  </a:lnTo>
                  <a:lnTo>
                    <a:pt x="44" y="2299"/>
                  </a:lnTo>
                  <a:lnTo>
                    <a:pt x="0" y="2560"/>
                  </a:lnTo>
                  <a:lnTo>
                    <a:pt x="44" y="2820"/>
                  </a:lnTo>
                  <a:lnTo>
                    <a:pt x="44" y="3080"/>
                  </a:lnTo>
                  <a:lnTo>
                    <a:pt x="217" y="3557"/>
                  </a:lnTo>
                  <a:lnTo>
                    <a:pt x="434" y="4034"/>
                  </a:lnTo>
                  <a:lnTo>
                    <a:pt x="781" y="4382"/>
                  </a:lnTo>
                  <a:lnTo>
                    <a:pt x="1128" y="4729"/>
                  </a:lnTo>
                  <a:lnTo>
                    <a:pt x="1562" y="4945"/>
                  </a:lnTo>
                  <a:lnTo>
                    <a:pt x="2083" y="5076"/>
                  </a:lnTo>
                  <a:lnTo>
                    <a:pt x="2343" y="5119"/>
                  </a:lnTo>
                  <a:lnTo>
                    <a:pt x="2603" y="5162"/>
                  </a:lnTo>
                  <a:lnTo>
                    <a:pt x="2863" y="5119"/>
                  </a:lnTo>
                  <a:lnTo>
                    <a:pt x="3124" y="5076"/>
                  </a:lnTo>
                  <a:lnTo>
                    <a:pt x="3601" y="4945"/>
                  </a:lnTo>
                  <a:lnTo>
                    <a:pt x="4035" y="4729"/>
                  </a:lnTo>
                  <a:lnTo>
                    <a:pt x="4382" y="4382"/>
                  </a:lnTo>
                  <a:lnTo>
                    <a:pt x="4729" y="4034"/>
                  </a:lnTo>
                  <a:lnTo>
                    <a:pt x="4946" y="3557"/>
                  </a:lnTo>
                  <a:lnTo>
                    <a:pt x="5119" y="3080"/>
                  </a:lnTo>
                  <a:lnTo>
                    <a:pt x="5163" y="2820"/>
                  </a:lnTo>
                  <a:lnTo>
                    <a:pt x="5163" y="2560"/>
                  </a:lnTo>
                  <a:lnTo>
                    <a:pt x="5163" y="2299"/>
                  </a:lnTo>
                  <a:lnTo>
                    <a:pt x="5119" y="2039"/>
                  </a:lnTo>
                  <a:lnTo>
                    <a:pt x="4946" y="1562"/>
                  </a:lnTo>
                  <a:lnTo>
                    <a:pt x="4729" y="1128"/>
                  </a:lnTo>
                  <a:lnTo>
                    <a:pt x="4382" y="738"/>
                  </a:lnTo>
                  <a:lnTo>
                    <a:pt x="4035" y="434"/>
                  </a:lnTo>
                  <a:lnTo>
                    <a:pt x="3601" y="217"/>
                  </a:lnTo>
                  <a:lnTo>
                    <a:pt x="3124" y="43"/>
                  </a:lnTo>
                  <a:lnTo>
                    <a:pt x="28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3957050" y="1432975"/>
              <a:ext cx="275500" cy="258125"/>
            </a:xfrm>
            <a:custGeom>
              <a:rect b="b" l="l" r="r" t="t"/>
              <a:pathLst>
                <a:path extrusionOk="0" h="10325" w="11020">
                  <a:moveTo>
                    <a:pt x="4903" y="0"/>
                  </a:moveTo>
                  <a:lnTo>
                    <a:pt x="4122" y="44"/>
                  </a:lnTo>
                  <a:lnTo>
                    <a:pt x="3428" y="130"/>
                  </a:lnTo>
                  <a:lnTo>
                    <a:pt x="2820" y="304"/>
                  </a:lnTo>
                  <a:lnTo>
                    <a:pt x="2387" y="477"/>
                  </a:lnTo>
                  <a:lnTo>
                    <a:pt x="2083" y="694"/>
                  </a:lnTo>
                  <a:lnTo>
                    <a:pt x="1996" y="781"/>
                  </a:lnTo>
                  <a:lnTo>
                    <a:pt x="1953" y="868"/>
                  </a:lnTo>
                  <a:lnTo>
                    <a:pt x="1432" y="955"/>
                  </a:lnTo>
                  <a:lnTo>
                    <a:pt x="998" y="1171"/>
                  </a:lnTo>
                  <a:lnTo>
                    <a:pt x="608" y="1432"/>
                  </a:lnTo>
                  <a:lnTo>
                    <a:pt x="304" y="1735"/>
                  </a:lnTo>
                  <a:lnTo>
                    <a:pt x="174" y="1909"/>
                  </a:lnTo>
                  <a:lnTo>
                    <a:pt x="87" y="2082"/>
                  </a:lnTo>
                  <a:lnTo>
                    <a:pt x="1" y="2256"/>
                  </a:lnTo>
                  <a:lnTo>
                    <a:pt x="1" y="2430"/>
                  </a:lnTo>
                  <a:lnTo>
                    <a:pt x="1" y="2646"/>
                  </a:lnTo>
                  <a:lnTo>
                    <a:pt x="1" y="2820"/>
                  </a:lnTo>
                  <a:lnTo>
                    <a:pt x="87" y="3037"/>
                  </a:lnTo>
                  <a:lnTo>
                    <a:pt x="174" y="3210"/>
                  </a:lnTo>
                  <a:lnTo>
                    <a:pt x="348" y="3341"/>
                  </a:lnTo>
                  <a:lnTo>
                    <a:pt x="521" y="3514"/>
                  </a:lnTo>
                  <a:lnTo>
                    <a:pt x="738" y="3644"/>
                  </a:lnTo>
                  <a:lnTo>
                    <a:pt x="998" y="3731"/>
                  </a:lnTo>
                  <a:lnTo>
                    <a:pt x="1606" y="3948"/>
                  </a:lnTo>
                  <a:lnTo>
                    <a:pt x="2300" y="4121"/>
                  </a:lnTo>
                  <a:lnTo>
                    <a:pt x="3037" y="4251"/>
                  </a:lnTo>
                  <a:lnTo>
                    <a:pt x="3775" y="4295"/>
                  </a:lnTo>
                  <a:lnTo>
                    <a:pt x="4469" y="4338"/>
                  </a:lnTo>
                  <a:lnTo>
                    <a:pt x="5120" y="4295"/>
                  </a:lnTo>
                  <a:lnTo>
                    <a:pt x="5033" y="4468"/>
                  </a:lnTo>
                  <a:lnTo>
                    <a:pt x="5033" y="4729"/>
                  </a:lnTo>
                  <a:lnTo>
                    <a:pt x="5033" y="5032"/>
                  </a:lnTo>
                  <a:lnTo>
                    <a:pt x="5120" y="5379"/>
                  </a:lnTo>
                  <a:lnTo>
                    <a:pt x="5206" y="5683"/>
                  </a:lnTo>
                  <a:lnTo>
                    <a:pt x="5380" y="6030"/>
                  </a:lnTo>
                  <a:lnTo>
                    <a:pt x="5553" y="6290"/>
                  </a:lnTo>
                  <a:lnTo>
                    <a:pt x="5770" y="6464"/>
                  </a:lnTo>
                  <a:lnTo>
                    <a:pt x="5684" y="6594"/>
                  </a:lnTo>
                  <a:lnTo>
                    <a:pt x="5597" y="6768"/>
                  </a:lnTo>
                  <a:lnTo>
                    <a:pt x="5510" y="7288"/>
                  </a:lnTo>
                  <a:lnTo>
                    <a:pt x="5467" y="7895"/>
                  </a:lnTo>
                  <a:lnTo>
                    <a:pt x="5467" y="8503"/>
                  </a:lnTo>
                  <a:lnTo>
                    <a:pt x="5597" y="9154"/>
                  </a:lnTo>
                  <a:lnTo>
                    <a:pt x="5684" y="9414"/>
                  </a:lnTo>
                  <a:lnTo>
                    <a:pt x="5770" y="9674"/>
                  </a:lnTo>
                  <a:lnTo>
                    <a:pt x="5900" y="9891"/>
                  </a:lnTo>
                  <a:lnTo>
                    <a:pt x="6074" y="10065"/>
                  </a:lnTo>
                  <a:lnTo>
                    <a:pt x="6248" y="10195"/>
                  </a:lnTo>
                  <a:lnTo>
                    <a:pt x="6464" y="10281"/>
                  </a:lnTo>
                  <a:lnTo>
                    <a:pt x="6985" y="10325"/>
                  </a:lnTo>
                  <a:lnTo>
                    <a:pt x="7592" y="10281"/>
                  </a:lnTo>
                  <a:lnTo>
                    <a:pt x="7939" y="10195"/>
                  </a:lnTo>
                  <a:lnTo>
                    <a:pt x="8286" y="10108"/>
                  </a:lnTo>
                  <a:lnTo>
                    <a:pt x="8677" y="9978"/>
                  </a:lnTo>
                  <a:lnTo>
                    <a:pt x="9024" y="9804"/>
                  </a:lnTo>
                  <a:lnTo>
                    <a:pt x="9371" y="9631"/>
                  </a:lnTo>
                  <a:lnTo>
                    <a:pt x="9675" y="9414"/>
                  </a:lnTo>
                  <a:lnTo>
                    <a:pt x="9978" y="9154"/>
                  </a:lnTo>
                  <a:lnTo>
                    <a:pt x="10282" y="8806"/>
                  </a:lnTo>
                  <a:lnTo>
                    <a:pt x="10542" y="8459"/>
                  </a:lnTo>
                  <a:lnTo>
                    <a:pt x="10716" y="8069"/>
                  </a:lnTo>
                  <a:lnTo>
                    <a:pt x="10889" y="7635"/>
                  </a:lnTo>
                  <a:lnTo>
                    <a:pt x="10976" y="7115"/>
                  </a:lnTo>
                  <a:lnTo>
                    <a:pt x="11019" y="6551"/>
                  </a:lnTo>
                  <a:lnTo>
                    <a:pt x="11019" y="5987"/>
                  </a:lnTo>
                  <a:lnTo>
                    <a:pt x="10933" y="5423"/>
                  </a:lnTo>
                  <a:lnTo>
                    <a:pt x="10802" y="4859"/>
                  </a:lnTo>
                  <a:lnTo>
                    <a:pt x="10629" y="4338"/>
                  </a:lnTo>
                  <a:lnTo>
                    <a:pt x="10369" y="3818"/>
                  </a:lnTo>
                  <a:lnTo>
                    <a:pt x="10065" y="3341"/>
                  </a:lnTo>
                  <a:lnTo>
                    <a:pt x="9718" y="2863"/>
                  </a:lnTo>
                  <a:lnTo>
                    <a:pt x="9588" y="2560"/>
                  </a:lnTo>
                  <a:lnTo>
                    <a:pt x="9458" y="2256"/>
                  </a:lnTo>
                  <a:lnTo>
                    <a:pt x="9197" y="1822"/>
                  </a:lnTo>
                  <a:lnTo>
                    <a:pt x="8764" y="1388"/>
                  </a:lnTo>
                  <a:lnTo>
                    <a:pt x="8547" y="1171"/>
                  </a:lnTo>
                  <a:lnTo>
                    <a:pt x="8243" y="955"/>
                  </a:lnTo>
                  <a:lnTo>
                    <a:pt x="7896" y="738"/>
                  </a:lnTo>
                  <a:lnTo>
                    <a:pt x="7506" y="564"/>
                  </a:lnTo>
                  <a:lnTo>
                    <a:pt x="7072" y="391"/>
                  </a:lnTo>
                  <a:lnTo>
                    <a:pt x="6551" y="217"/>
                  </a:lnTo>
                  <a:lnTo>
                    <a:pt x="6117" y="130"/>
                  </a:lnTo>
                  <a:lnTo>
                    <a:pt x="5727" y="44"/>
                  </a:lnTo>
                  <a:lnTo>
                    <a:pt x="529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4089375" y="1662875"/>
              <a:ext cx="61825" cy="16300"/>
            </a:xfrm>
            <a:custGeom>
              <a:rect b="b" l="l" r="r" t="t"/>
              <a:pathLst>
                <a:path extrusionOk="0" h="652" w="2473">
                  <a:moveTo>
                    <a:pt x="2256" y="1"/>
                  </a:moveTo>
                  <a:lnTo>
                    <a:pt x="1605" y="88"/>
                  </a:lnTo>
                  <a:lnTo>
                    <a:pt x="955" y="174"/>
                  </a:lnTo>
                  <a:lnTo>
                    <a:pt x="174" y="261"/>
                  </a:lnTo>
                  <a:lnTo>
                    <a:pt x="87" y="261"/>
                  </a:lnTo>
                  <a:lnTo>
                    <a:pt x="44" y="305"/>
                  </a:lnTo>
                  <a:lnTo>
                    <a:pt x="0" y="391"/>
                  </a:lnTo>
                  <a:lnTo>
                    <a:pt x="0" y="478"/>
                  </a:lnTo>
                  <a:lnTo>
                    <a:pt x="0" y="565"/>
                  </a:lnTo>
                  <a:lnTo>
                    <a:pt x="44" y="608"/>
                  </a:lnTo>
                  <a:lnTo>
                    <a:pt x="130" y="652"/>
                  </a:lnTo>
                  <a:lnTo>
                    <a:pt x="217" y="652"/>
                  </a:lnTo>
                  <a:lnTo>
                    <a:pt x="998" y="565"/>
                  </a:lnTo>
                  <a:lnTo>
                    <a:pt x="1692" y="478"/>
                  </a:lnTo>
                  <a:lnTo>
                    <a:pt x="2299" y="391"/>
                  </a:lnTo>
                  <a:lnTo>
                    <a:pt x="2386" y="348"/>
                  </a:lnTo>
                  <a:lnTo>
                    <a:pt x="2473" y="305"/>
                  </a:lnTo>
                  <a:lnTo>
                    <a:pt x="2473" y="218"/>
                  </a:lnTo>
                  <a:lnTo>
                    <a:pt x="2473" y="131"/>
                  </a:lnTo>
                  <a:lnTo>
                    <a:pt x="2473" y="88"/>
                  </a:lnTo>
                  <a:lnTo>
                    <a:pt x="23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4068750" y="1719275"/>
              <a:ext cx="53175" cy="26050"/>
            </a:xfrm>
            <a:custGeom>
              <a:rect b="b" l="l" r="r" t="t"/>
              <a:pathLst>
                <a:path extrusionOk="0" h="1042" w="2127">
                  <a:moveTo>
                    <a:pt x="1866" y="1"/>
                  </a:moveTo>
                  <a:lnTo>
                    <a:pt x="1780" y="44"/>
                  </a:lnTo>
                  <a:lnTo>
                    <a:pt x="1432" y="261"/>
                  </a:lnTo>
                  <a:lnTo>
                    <a:pt x="999" y="435"/>
                  </a:lnTo>
                  <a:lnTo>
                    <a:pt x="608" y="565"/>
                  </a:lnTo>
                  <a:lnTo>
                    <a:pt x="174" y="651"/>
                  </a:lnTo>
                  <a:lnTo>
                    <a:pt x="88" y="651"/>
                  </a:lnTo>
                  <a:lnTo>
                    <a:pt x="44" y="695"/>
                  </a:lnTo>
                  <a:lnTo>
                    <a:pt x="1" y="782"/>
                  </a:lnTo>
                  <a:lnTo>
                    <a:pt x="1" y="868"/>
                  </a:lnTo>
                  <a:lnTo>
                    <a:pt x="1" y="912"/>
                  </a:lnTo>
                  <a:lnTo>
                    <a:pt x="44" y="998"/>
                  </a:lnTo>
                  <a:lnTo>
                    <a:pt x="88" y="1042"/>
                  </a:lnTo>
                  <a:lnTo>
                    <a:pt x="218" y="1042"/>
                  </a:lnTo>
                  <a:lnTo>
                    <a:pt x="695" y="955"/>
                  </a:lnTo>
                  <a:lnTo>
                    <a:pt x="1172" y="825"/>
                  </a:lnTo>
                  <a:lnTo>
                    <a:pt x="1606" y="608"/>
                  </a:lnTo>
                  <a:lnTo>
                    <a:pt x="2040" y="348"/>
                  </a:lnTo>
                  <a:lnTo>
                    <a:pt x="2083" y="304"/>
                  </a:lnTo>
                  <a:lnTo>
                    <a:pt x="2127" y="218"/>
                  </a:lnTo>
                  <a:lnTo>
                    <a:pt x="2127" y="131"/>
                  </a:lnTo>
                  <a:lnTo>
                    <a:pt x="2083" y="87"/>
                  </a:lnTo>
                  <a:lnTo>
                    <a:pt x="19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3561200" y="2394925"/>
              <a:ext cx="444675" cy="1541150"/>
            </a:xfrm>
            <a:custGeom>
              <a:rect b="b" l="l" r="r" t="t"/>
              <a:pathLst>
                <a:path extrusionOk="0" h="61646" w="17787">
                  <a:moveTo>
                    <a:pt x="6595" y="1"/>
                  </a:moveTo>
                  <a:lnTo>
                    <a:pt x="5510" y="4903"/>
                  </a:lnTo>
                  <a:lnTo>
                    <a:pt x="4382" y="10065"/>
                  </a:lnTo>
                  <a:lnTo>
                    <a:pt x="3081" y="16182"/>
                  </a:lnTo>
                  <a:lnTo>
                    <a:pt x="2473" y="19436"/>
                  </a:lnTo>
                  <a:lnTo>
                    <a:pt x="1866" y="22689"/>
                  </a:lnTo>
                  <a:lnTo>
                    <a:pt x="1302" y="25899"/>
                  </a:lnTo>
                  <a:lnTo>
                    <a:pt x="825" y="28936"/>
                  </a:lnTo>
                  <a:lnTo>
                    <a:pt x="434" y="31756"/>
                  </a:lnTo>
                  <a:lnTo>
                    <a:pt x="131" y="34315"/>
                  </a:lnTo>
                  <a:lnTo>
                    <a:pt x="44" y="35443"/>
                  </a:lnTo>
                  <a:lnTo>
                    <a:pt x="1" y="36441"/>
                  </a:lnTo>
                  <a:lnTo>
                    <a:pt x="1" y="37352"/>
                  </a:lnTo>
                  <a:lnTo>
                    <a:pt x="44" y="38133"/>
                  </a:lnTo>
                  <a:lnTo>
                    <a:pt x="131" y="39000"/>
                  </a:lnTo>
                  <a:lnTo>
                    <a:pt x="304" y="39868"/>
                  </a:lnTo>
                  <a:lnTo>
                    <a:pt x="478" y="40779"/>
                  </a:lnTo>
                  <a:lnTo>
                    <a:pt x="695" y="41733"/>
                  </a:lnTo>
                  <a:lnTo>
                    <a:pt x="998" y="42688"/>
                  </a:lnTo>
                  <a:lnTo>
                    <a:pt x="1302" y="43642"/>
                  </a:lnTo>
                  <a:lnTo>
                    <a:pt x="1996" y="45594"/>
                  </a:lnTo>
                  <a:lnTo>
                    <a:pt x="2820" y="47590"/>
                  </a:lnTo>
                  <a:lnTo>
                    <a:pt x="3731" y="49542"/>
                  </a:lnTo>
                  <a:lnTo>
                    <a:pt x="4642" y="51451"/>
                  </a:lnTo>
                  <a:lnTo>
                    <a:pt x="5597" y="53273"/>
                  </a:lnTo>
                  <a:lnTo>
                    <a:pt x="6551" y="54964"/>
                  </a:lnTo>
                  <a:lnTo>
                    <a:pt x="7462" y="56570"/>
                  </a:lnTo>
                  <a:lnTo>
                    <a:pt x="9067" y="59216"/>
                  </a:lnTo>
                  <a:lnTo>
                    <a:pt x="10195" y="60994"/>
                  </a:lnTo>
                  <a:lnTo>
                    <a:pt x="10629" y="61645"/>
                  </a:lnTo>
                  <a:lnTo>
                    <a:pt x="15141" y="57524"/>
                  </a:lnTo>
                  <a:lnTo>
                    <a:pt x="14403" y="55572"/>
                  </a:lnTo>
                  <a:lnTo>
                    <a:pt x="12494" y="50626"/>
                  </a:lnTo>
                  <a:lnTo>
                    <a:pt x="9978" y="44249"/>
                  </a:lnTo>
                  <a:lnTo>
                    <a:pt x="8633" y="40996"/>
                  </a:lnTo>
                  <a:lnTo>
                    <a:pt x="7332" y="37916"/>
                  </a:lnTo>
                  <a:lnTo>
                    <a:pt x="7462" y="37178"/>
                  </a:lnTo>
                  <a:lnTo>
                    <a:pt x="7636" y="36311"/>
                  </a:lnTo>
                  <a:lnTo>
                    <a:pt x="8113" y="34402"/>
                  </a:lnTo>
                  <a:lnTo>
                    <a:pt x="8720" y="32276"/>
                  </a:lnTo>
                  <a:lnTo>
                    <a:pt x="9414" y="29934"/>
                  </a:lnTo>
                  <a:lnTo>
                    <a:pt x="10239" y="27418"/>
                  </a:lnTo>
                  <a:lnTo>
                    <a:pt x="11106" y="24771"/>
                  </a:lnTo>
                  <a:lnTo>
                    <a:pt x="12972" y="19305"/>
                  </a:lnTo>
                  <a:lnTo>
                    <a:pt x="14750" y="13883"/>
                  </a:lnTo>
                  <a:lnTo>
                    <a:pt x="15574" y="11237"/>
                  </a:lnTo>
                  <a:lnTo>
                    <a:pt x="16312" y="8764"/>
                  </a:lnTo>
                  <a:lnTo>
                    <a:pt x="16919" y="6465"/>
                  </a:lnTo>
                  <a:lnTo>
                    <a:pt x="17396" y="4382"/>
                  </a:lnTo>
                  <a:lnTo>
                    <a:pt x="17570" y="3428"/>
                  </a:lnTo>
                  <a:lnTo>
                    <a:pt x="17700" y="2517"/>
                  </a:lnTo>
                  <a:lnTo>
                    <a:pt x="17787" y="1693"/>
                  </a:lnTo>
                  <a:lnTo>
                    <a:pt x="17787" y="999"/>
                  </a:lnTo>
                  <a:lnTo>
                    <a:pt x="6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3561200" y="2394925"/>
              <a:ext cx="444675" cy="1541150"/>
            </a:xfrm>
            <a:custGeom>
              <a:rect b="b" l="l" r="r" t="t"/>
              <a:pathLst>
                <a:path extrusionOk="0" fill="none" h="61646" w="17787">
                  <a:moveTo>
                    <a:pt x="6595" y="1"/>
                  </a:moveTo>
                  <a:lnTo>
                    <a:pt x="6595" y="1"/>
                  </a:lnTo>
                  <a:lnTo>
                    <a:pt x="5510" y="4903"/>
                  </a:lnTo>
                  <a:lnTo>
                    <a:pt x="4382" y="10065"/>
                  </a:lnTo>
                  <a:lnTo>
                    <a:pt x="3081" y="16182"/>
                  </a:lnTo>
                  <a:lnTo>
                    <a:pt x="2473" y="19436"/>
                  </a:lnTo>
                  <a:lnTo>
                    <a:pt x="1866" y="22689"/>
                  </a:lnTo>
                  <a:lnTo>
                    <a:pt x="1302" y="25899"/>
                  </a:lnTo>
                  <a:lnTo>
                    <a:pt x="825" y="28936"/>
                  </a:lnTo>
                  <a:lnTo>
                    <a:pt x="434" y="31756"/>
                  </a:lnTo>
                  <a:lnTo>
                    <a:pt x="131" y="34315"/>
                  </a:lnTo>
                  <a:lnTo>
                    <a:pt x="44" y="35443"/>
                  </a:lnTo>
                  <a:lnTo>
                    <a:pt x="1" y="36441"/>
                  </a:lnTo>
                  <a:lnTo>
                    <a:pt x="1" y="37352"/>
                  </a:lnTo>
                  <a:lnTo>
                    <a:pt x="44" y="38133"/>
                  </a:lnTo>
                  <a:lnTo>
                    <a:pt x="44" y="38133"/>
                  </a:lnTo>
                  <a:lnTo>
                    <a:pt x="131" y="39000"/>
                  </a:lnTo>
                  <a:lnTo>
                    <a:pt x="304" y="39868"/>
                  </a:lnTo>
                  <a:lnTo>
                    <a:pt x="478" y="40779"/>
                  </a:lnTo>
                  <a:lnTo>
                    <a:pt x="695" y="41733"/>
                  </a:lnTo>
                  <a:lnTo>
                    <a:pt x="998" y="42688"/>
                  </a:lnTo>
                  <a:lnTo>
                    <a:pt x="1302" y="43642"/>
                  </a:lnTo>
                  <a:lnTo>
                    <a:pt x="1996" y="45594"/>
                  </a:lnTo>
                  <a:lnTo>
                    <a:pt x="2820" y="47590"/>
                  </a:lnTo>
                  <a:lnTo>
                    <a:pt x="3731" y="49542"/>
                  </a:lnTo>
                  <a:lnTo>
                    <a:pt x="4642" y="51451"/>
                  </a:lnTo>
                  <a:lnTo>
                    <a:pt x="5597" y="53273"/>
                  </a:lnTo>
                  <a:lnTo>
                    <a:pt x="6551" y="54964"/>
                  </a:lnTo>
                  <a:lnTo>
                    <a:pt x="7462" y="56570"/>
                  </a:lnTo>
                  <a:lnTo>
                    <a:pt x="9067" y="59216"/>
                  </a:lnTo>
                  <a:lnTo>
                    <a:pt x="10195" y="60994"/>
                  </a:lnTo>
                  <a:lnTo>
                    <a:pt x="10629" y="61645"/>
                  </a:lnTo>
                  <a:lnTo>
                    <a:pt x="15141" y="57524"/>
                  </a:lnTo>
                  <a:lnTo>
                    <a:pt x="15141" y="57524"/>
                  </a:lnTo>
                  <a:lnTo>
                    <a:pt x="14403" y="55572"/>
                  </a:lnTo>
                  <a:lnTo>
                    <a:pt x="12494" y="50626"/>
                  </a:lnTo>
                  <a:lnTo>
                    <a:pt x="9978" y="44249"/>
                  </a:lnTo>
                  <a:lnTo>
                    <a:pt x="8633" y="40996"/>
                  </a:lnTo>
                  <a:lnTo>
                    <a:pt x="7332" y="37916"/>
                  </a:lnTo>
                  <a:lnTo>
                    <a:pt x="7332" y="37916"/>
                  </a:lnTo>
                  <a:lnTo>
                    <a:pt x="7462" y="37178"/>
                  </a:lnTo>
                  <a:lnTo>
                    <a:pt x="7636" y="36311"/>
                  </a:lnTo>
                  <a:lnTo>
                    <a:pt x="8113" y="34402"/>
                  </a:lnTo>
                  <a:lnTo>
                    <a:pt x="8720" y="32276"/>
                  </a:lnTo>
                  <a:lnTo>
                    <a:pt x="9414" y="29934"/>
                  </a:lnTo>
                  <a:lnTo>
                    <a:pt x="10239" y="27418"/>
                  </a:lnTo>
                  <a:lnTo>
                    <a:pt x="11106" y="24771"/>
                  </a:lnTo>
                  <a:lnTo>
                    <a:pt x="12972" y="19305"/>
                  </a:lnTo>
                  <a:lnTo>
                    <a:pt x="14750" y="13883"/>
                  </a:lnTo>
                  <a:lnTo>
                    <a:pt x="15574" y="11237"/>
                  </a:lnTo>
                  <a:lnTo>
                    <a:pt x="16312" y="8764"/>
                  </a:lnTo>
                  <a:lnTo>
                    <a:pt x="16919" y="6465"/>
                  </a:lnTo>
                  <a:lnTo>
                    <a:pt x="17396" y="4382"/>
                  </a:lnTo>
                  <a:lnTo>
                    <a:pt x="17570" y="3428"/>
                  </a:lnTo>
                  <a:lnTo>
                    <a:pt x="17700" y="2517"/>
                  </a:lnTo>
                  <a:lnTo>
                    <a:pt x="17787" y="1693"/>
                  </a:lnTo>
                  <a:lnTo>
                    <a:pt x="17787" y="999"/>
                  </a:lnTo>
                  <a:lnTo>
                    <a:pt x="659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3561200" y="2410125"/>
              <a:ext cx="363350" cy="1498825"/>
            </a:xfrm>
            <a:custGeom>
              <a:rect b="b" l="l" r="r" t="t"/>
              <a:pathLst>
                <a:path extrusionOk="0" h="59953" w="14534">
                  <a:moveTo>
                    <a:pt x="10239" y="26853"/>
                  </a:moveTo>
                  <a:lnTo>
                    <a:pt x="10007" y="27547"/>
                  </a:lnTo>
                  <a:lnTo>
                    <a:pt x="10239" y="26853"/>
                  </a:lnTo>
                  <a:close/>
                  <a:moveTo>
                    <a:pt x="10007" y="27547"/>
                  </a:moveTo>
                  <a:lnTo>
                    <a:pt x="9906" y="27851"/>
                  </a:lnTo>
                  <a:lnTo>
                    <a:pt x="10007" y="27547"/>
                  </a:lnTo>
                  <a:close/>
                  <a:moveTo>
                    <a:pt x="9906" y="27851"/>
                  </a:moveTo>
                  <a:lnTo>
                    <a:pt x="9848" y="28024"/>
                  </a:lnTo>
                  <a:lnTo>
                    <a:pt x="9848" y="28024"/>
                  </a:lnTo>
                  <a:lnTo>
                    <a:pt x="9906" y="27851"/>
                  </a:lnTo>
                  <a:close/>
                  <a:moveTo>
                    <a:pt x="6464" y="0"/>
                  </a:moveTo>
                  <a:lnTo>
                    <a:pt x="5033" y="6291"/>
                  </a:lnTo>
                  <a:lnTo>
                    <a:pt x="3992" y="11149"/>
                  </a:lnTo>
                  <a:lnTo>
                    <a:pt x="2864" y="16659"/>
                  </a:lnTo>
                  <a:lnTo>
                    <a:pt x="2343" y="19522"/>
                  </a:lnTo>
                  <a:lnTo>
                    <a:pt x="1779" y="22385"/>
                  </a:lnTo>
                  <a:lnTo>
                    <a:pt x="1302" y="25161"/>
                  </a:lnTo>
                  <a:lnTo>
                    <a:pt x="868" y="27851"/>
                  </a:lnTo>
                  <a:lnTo>
                    <a:pt x="521" y="30367"/>
                  </a:lnTo>
                  <a:lnTo>
                    <a:pt x="261" y="32666"/>
                  </a:lnTo>
                  <a:lnTo>
                    <a:pt x="87" y="34705"/>
                  </a:lnTo>
                  <a:lnTo>
                    <a:pt x="1" y="35616"/>
                  </a:lnTo>
                  <a:lnTo>
                    <a:pt x="1" y="36440"/>
                  </a:lnTo>
                  <a:lnTo>
                    <a:pt x="44" y="37525"/>
                  </a:lnTo>
                  <a:lnTo>
                    <a:pt x="131" y="38262"/>
                  </a:lnTo>
                  <a:lnTo>
                    <a:pt x="218" y="39000"/>
                  </a:lnTo>
                  <a:lnTo>
                    <a:pt x="391" y="39737"/>
                  </a:lnTo>
                  <a:lnTo>
                    <a:pt x="565" y="40518"/>
                  </a:lnTo>
                  <a:lnTo>
                    <a:pt x="998" y="42123"/>
                  </a:lnTo>
                  <a:lnTo>
                    <a:pt x="1519" y="43728"/>
                  </a:lnTo>
                  <a:lnTo>
                    <a:pt x="2170" y="45377"/>
                  </a:lnTo>
                  <a:lnTo>
                    <a:pt x="2864" y="47025"/>
                  </a:lnTo>
                  <a:lnTo>
                    <a:pt x="3601" y="48674"/>
                  </a:lnTo>
                  <a:lnTo>
                    <a:pt x="4382" y="50279"/>
                  </a:lnTo>
                  <a:lnTo>
                    <a:pt x="5163" y="51840"/>
                  </a:lnTo>
                  <a:lnTo>
                    <a:pt x="5987" y="53315"/>
                  </a:lnTo>
                  <a:lnTo>
                    <a:pt x="7506" y="56048"/>
                  </a:lnTo>
                  <a:lnTo>
                    <a:pt x="8894" y="58304"/>
                  </a:lnTo>
                  <a:lnTo>
                    <a:pt x="9935" y="59953"/>
                  </a:lnTo>
                  <a:lnTo>
                    <a:pt x="14533" y="56309"/>
                  </a:lnTo>
                  <a:lnTo>
                    <a:pt x="14360" y="54877"/>
                  </a:lnTo>
                  <a:lnTo>
                    <a:pt x="13015" y="51407"/>
                  </a:lnTo>
                  <a:lnTo>
                    <a:pt x="11236" y="46852"/>
                  </a:lnTo>
                  <a:lnTo>
                    <a:pt x="9284" y="41993"/>
                  </a:lnTo>
                  <a:lnTo>
                    <a:pt x="7332" y="37308"/>
                  </a:lnTo>
                  <a:lnTo>
                    <a:pt x="7549" y="36137"/>
                  </a:lnTo>
                  <a:lnTo>
                    <a:pt x="7853" y="34792"/>
                  </a:lnTo>
                  <a:lnTo>
                    <a:pt x="8243" y="33273"/>
                  </a:lnTo>
                  <a:lnTo>
                    <a:pt x="8720" y="31625"/>
                  </a:lnTo>
                  <a:lnTo>
                    <a:pt x="9848" y="28024"/>
                  </a:lnTo>
                  <a:lnTo>
                    <a:pt x="9371" y="29456"/>
                  </a:lnTo>
                  <a:lnTo>
                    <a:pt x="8633" y="31842"/>
                  </a:lnTo>
                  <a:lnTo>
                    <a:pt x="8026" y="34054"/>
                  </a:lnTo>
                  <a:lnTo>
                    <a:pt x="7983" y="32102"/>
                  </a:lnTo>
                  <a:lnTo>
                    <a:pt x="7939" y="29890"/>
                  </a:lnTo>
                  <a:lnTo>
                    <a:pt x="8026" y="27547"/>
                  </a:lnTo>
                  <a:lnTo>
                    <a:pt x="8113" y="26332"/>
                  </a:lnTo>
                  <a:lnTo>
                    <a:pt x="8200" y="25074"/>
                  </a:lnTo>
                  <a:lnTo>
                    <a:pt x="8330" y="23816"/>
                  </a:lnTo>
                  <a:lnTo>
                    <a:pt x="8503" y="22558"/>
                  </a:lnTo>
                  <a:lnTo>
                    <a:pt x="8720" y="21300"/>
                  </a:lnTo>
                  <a:lnTo>
                    <a:pt x="8980" y="20086"/>
                  </a:lnTo>
                  <a:lnTo>
                    <a:pt x="9241" y="18871"/>
                  </a:lnTo>
                  <a:lnTo>
                    <a:pt x="9588" y="17700"/>
                  </a:lnTo>
                  <a:lnTo>
                    <a:pt x="9978" y="16572"/>
                  </a:lnTo>
                  <a:lnTo>
                    <a:pt x="10412" y="15487"/>
                  </a:lnTo>
                  <a:lnTo>
                    <a:pt x="9241" y="261"/>
                  </a:lnTo>
                  <a:lnTo>
                    <a:pt x="7983" y="130"/>
                  </a:lnTo>
                  <a:lnTo>
                    <a:pt x="7983" y="174"/>
                  </a:lnTo>
                  <a:lnTo>
                    <a:pt x="7939" y="261"/>
                  </a:lnTo>
                  <a:lnTo>
                    <a:pt x="7853" y="261"/>
                  </a:lnTo>
                  <a:lnTo>
                    <a:pt x="7462" y="217"/>
                  </a:lnTo>
                  <a:lnTo>
                    <a:pt x="7375" y="217"/>
                  </a:lnTo>
                  <a:lnTo>
                    <a:pt x="7332" y="130"/>
                  </a:lnTo>
                  <a:lnTo>
                    <a:pt x="7332" y="87"/>
                  </a:lnTo>
                  <a:lnTo>
                    <a:pt x="64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3561200" y="2410125"/>
              <a:ext cx="363350" cy="1498825"/>
            </a:xfrm>
            <a:custGeom>
              <a:rect b="b" l="l" r="r" t="t"/>
              <a:pathLst>
                <a:path extrusionOk="0" fill="none" h="59953" w="14534">
                  <a:moveTo>
                    <a:pt x="6464" y="0"/>
                  </a:moveTo>
                  <a:lnTo>
                    <a:pt x="6464" y="0"/>
                  </a:lnTo>
                  <a:lnTo>
                    <a:pt x="5033" y="6291"/>
                  </a:lnTo>
                  <a:lnTo>
                    <a:pt x="3992" y="11149"/>
                  </a:lnTo>
                  <a:lnTo>
                    <a:pt x="2864" y="16659"/>
                  </a:lnTo>
                  <a:lnTo>
                    <a:pt x="2343" y="19522"/>
                  </a:lnTo>
                  <a:lnTo>
                    <a:pt x="1779" y="22385"/>
                  </a:lnTo>
                  <a:lnTo>
                    <a:pt x="1302" y="25161"/>
                  </a:lnTo>
                  <a:lnTo>
                    <a:pt x="868" y="27851"/>
                  </a:lnTo>
                  <a:lnTo>
                    <a:pt x="521" y="30367"/>
                  </a:lnTo>
                  <a:lnTo>
                    <a:pt x="261" y="32666"/>
                  </a:lnTo>
                  <a:lnTo>
                    <a:pt x="87" y="34705"/>
                  </a:lnTo>
                  <a:lnTo>
                    <a:pt x="1" y="35616"/>
                  </a:lnTo>
                  <a:lnTo>
                    <a:pt x="1" y="36440"/>
                  </a:lnTo>
                  <a:lnTo>
                    <a:pt x="1" y="36440"/>
                  </a:lnTo>
                  <a:lnTo>
                    <a:pt x="44" y="37525"/>
                  </a:lnTo>
                  <a:lnTo>
                    <a:pt x="44" y="37525"/>
                  </a:lnTo>
                  <a:lnTo>
                    <a:pt x="131" y="38262"/>
                  </a:lnTo>
                  <a:lnTo>
                    <a:pt x="218" y="39000"/>
                  </a:lnTo>
                  <a:lnTo>
                    <a:pt x="391" y="39737"/>
                  </a:lnTo>
                  <a:lnTo>
                    <a:pt x="565" y="40518"/>
                  </a:lnTo>
                  <a:lnTo>
                    <a:pt x="998" y="42123"/>
                  </a:lnTo>
                  <a:lnTo>
                    <a:pt x="1519" y="43728"/>
                  </a:lnTo>
                  <a:lnTo>
                    <a:pt x="2170" y="45377"/>
                  </a:lnTo>
                  <a:lnTo>
                    <a:pt x="2864" y="47025"/>
                  </a:lnTo>
                  <a:lnTo>
                    <a:pt x="3601" y="48674"/>
                  </a:lnTo>
                  <a:lnTo>
                    <a:pt x="4382" y="50279"/>
                  </a:lnTo>
                  <a:lnTo>
                    <a:pt x="5163" y="51840"/>
                  </a:lnTo>
                  <a:lnTo>
                    <a:pt x="5987" y="53315"/>
                  </a:lnTo>
                  <a:lnTo>
                    <a:pt x="7506" y="56048"/>
                  </a:lnTo>
                  <a:lnTo>
                    <a:pt x="8894" y="58304"/>
                  </a:lnTo>
                  <a:lnTo>
                    <a:pt x="9935" y="59953"/>
                  </a:lnTo>
                  <a:lnTo>
                    <a:pt x="14533" y="56309"/>
                  </a:lnTo>
                  <a:lnTo>
                    <a:pt x="14533" y="56309"/>
                  </a:lnTo>
                  <a:lnTo>
                    <a:pt x="14360" y="54877"/>
                  </a:lnTo>
                  <a:lnTo>
                    <a:pt x="14360" y="54877"/>
                  </a:lnTo>
                  <a:lnTo>
                    <a:pt x="13015" y="51407"/>
                  </a:lnTo>
                  <a:lnTo>
                    <a:pt x="11236" y="46852"/>
                  </a:lnTo>
                  <a:lnTo>
                    <a:pt x="9284" y="41993"/>
                  </a:lnTo>
                  <a:lnTo>
                    <a:pt x="7332" y="37308"/>
                  </a:lnTo>
                  <a:lnTo>
                    <a:pt x="7332" y="37308"/>
                  </a:lnTo>
                  <a:lnTo>
                    <a:pt x="7332" y="37308"/>
                  </a:lnTo>
                  <a:lnTo>
                    <a:pt x="7332" y="37308"/>
                  </a:lnTo>
                  <a:lnTo>
                    <a:pt x="7549" y="36137"/>
                  </a:lnTo>
                  <a:lnTo>
                    <a:pt x="7853" y="34792"/>
                  </a:lnTo>
                  <a:lnTo>
                    <a:pt x="8243" y="33273"/>
                  </a:lnTo>
                  <a:lnTo>
                    <a:pt x="8720" y="31625"/>
                  </a:lnTo>
                  <a:lnTo>
                    <a:pt x="9848" y="28024"/>
                  </a:lnTo>
                  <a:lnTo>
                    <a:pt x="11150" y="24120"/>
                  </a:lnTo>
                  <a:lnTo>
                    <a:pt x="11150" y="24120"/>
                  </a:lnTo>
                  <a:lnTo>
                    <a:pt x="11150" y="24120"/>
                  </a:lnTo>
                  <a:lnTo>
                    <a:pt x="11150" y="24120"/>
                  </a:lnTo>
                  <a:lnTo>
                    <a:pt x="10239" y="26853"/>
                  </a:lnTo>
                  <a:lnTo>
                    <a:pt x="9371" y="29456"/>
                  </a:lnTo>
                  <a:lnTo>
                    <a:pt x="8633" y="31842"/>
                  </a:lnTo>
                  <a:lnTo>
                    <a:pt x="8026" y="34054"/>
                  </a:lnTo>
                  <a:lnTo>
                    <a:pt x="8026" y="34054"/>
                  </a:lnTo>
                  <a:lnTo>
                    <a:pt x="7983" y="32102"/>
                  </a:lnTo>
                  <a:lnTo>
                    <a:pt x="7939" y="29890"/>
                  </a:lnTo>
                  <a:lnTo>
                    <a:pt x="8026" y="27547"/>
                  </a:lnTo>
                  <a:lnTo>
                    <a:pt x="8113" y="26332"/>
                  </a:lnTo>
                  <a:lnTo>
                    <a:pt x="8200" y="25074"/>
                  </a:lnTo>
                  <a:lnTo>
                    <a:pt x="8330" y="23816"/>
                  </a:lnTo>
                  <a:lnTo>
                    <a:pt x="8503" y="22558"/>
                  </a:lnTo>
                  <a:lnTo>
                    <a:pt x="8720" y="21300"/>
                  </a:lnTo>
                  <a:lnTo>
                    <a:pt x="8980" y="20086"/>
                  </a:lnTo>
                  <a:lnTo>
                    <a:pt x="9241" y="18871"/>
                  </a:lnTo>
                  <a:lnTo>
                    <a:pt x="9588" y="17700"/>
                  </a:lnTo>
                  <a:lnTo>
                    <a:pt x="9978" y="16572"/>
                  </a:lnTo>
                  <a:lnTo>
                    <a:pt x="10412" y="15487"/>
                  </a:lnTo>
                  <a:lnTo>
                    <a:pt x="10412" y="15487"/>
                  </a:lnTo>
                  <a:lnTo>
                    <a:pt x="9241" y="261"/>
                  </a:lnTo>
                  <a:lnTo>
                    <a:pt x="7983" y="130"/>
                  </a:lnTo>
                  <a:lnTo>
                    <a:pt x="7983" y="174"/>
                  </a:lnTo>
                  <a:lnTo>
                    <a:pt x="7983" y="174"/>
                  </a:lnTo>
                  <a:lnTo>
                    <a:pt x="7939" y="261"/>
                  </a:lnTo>
                  <a:lnTo>
                    <a:pt x="7853" y="261"/>
                  </a:lnTo>
                  <a:lnTo>
                    <a:pt x="7462" y="217"/>
                  </a:lnTo>
                  <a:lnTo>
                    <a:pt x="7462" y="217"/>
                  </a:lnTo>
                  <a:lnTo>
                    <a:pt x="7375" y="217"/>
                  </a:lnTo>
                  <a:lnTo>
                    <a:pt x="7332" y="130"/>
                  </a:lnTo>
                  <a:lnTo>
                    <a:pt x="7332" y="130"/>
                  </a:lnTo>
                  <a:lnTo>
                    <a:pt x="7332" y="130"/>
                  </a:lnTo>
                  <a:lnTo>
                    <a:pt x="7332" y="87"/>
                  </a:lnTo>
                  <a:lnTo>
                    <a:pt x="6464"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3792200" y="3806975"/>
              <a:ext cx="168125" cy="141025"/>
            </a:xfrm>
            <a:custGeom>
              <a:rect b="b" l="l" r="r" t="t"/>
              <a:pathLst>
                <a:path extrusionOk="0" h="5641" w="6725">
                  <a:moveTo>
                    <a:pt x="5857" y="1"/>
                  </a:moveTo>
                  <a:lnTo>
                    <a:pt x="1" y="4599"/>
                  </a:lnTo>
                  <a:lnTo>
                    <a:pt x="1389" y="5640"/>
                  </a:lnTo>
                  <a:lnTo>
                    <a:pt x="6725" y="1693"/>
                  </a:lnTo>
                  <a:lnTo>
                    <a:pt x="58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7"/>
            <p:cNvSpPr/>
            <p:nvPr/>
          </p:nvSpPr>
          <p:spPr>
            <a:xfrm>
              <a:off x="3792200" y="3806975"/>
              <a:ext cx="168125" cy="141025"/>
            </a:xfrm>
            <a:custGeom>
              <a:rect b="b" l="l" r="r" t="t"/>
              <a:pathLst>
                <a:path extrusionOk="0" fill="none" h="5641" w="6725">
                  <a:moveTo>
                    <a:pt x="6725" y="1693"/>
                  </a:moveTo>
                  <a:lnTo>
                    <a:pt x="1389" y="5640"/>
                  </a:lnTo>
                  <a:lnTo>
                    <a:pt x="1" y="4599"/>
                  </a:lnTo>
                  <a:lnTo>
                    <a:pt x="5857" y="1"/>
                  </a:lnTo>
                  <a:lnTo>
                    <a:pt x="6725" y="1693"/>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3759675" y="2797300"/>
              <a:ext cx="80275" cy="464200"/>
            </a:xfrm>
            <a:custGeom>
              <a:rect b="b" l="l" r="r" t="t"/>
              <a:pathLst>
                <a:path extrusionOk="0" h="18568" w="3211">
                  <a:moveTo>
                    <a:pt x="2473" y="0"/>
                  </a:moveTo>
                  <a:lnTo>
                    <a:pt x="2039" y="1085"/>
                  </a:lnTo>
                  <a:lnTo>
                    <a:pt x="1649" y="2213"/>
                  </a:lnTo>
                  <a:lnTo>
                    <a:pt x="1302" y="3384"/>
                  </a:lnTo>
                  <a:lnTo>
                    <a:pt x="1041" y="4599"/>
                  </a:lnTo>
                  <a:lnTo>
                    <a:pt x="781" y="5813"/>
                  </a:lnTo>
                  <a:lnTo>
                    <a:pt x="564" y="7071"/>
                  </a:lnTo>
                  <a:lnTo>
                    <a:pt x="391" y="8329"/>
                  </a:lnTo>
                  <a:lnTo>
                    <a:pt x="261" y="9587"/>
                  </a:lnTo>
                  <a:lnTo>
                    <a:pt x="174" y="10845"/>
                  </a:lnTo>
                  <a:lnTo>
                    <a:pt x="87" y="12060"/>
                  </a:lnTo>
                  <a:lnTo>
                    <a:pt x="0" y="14403"/>
                  </a:lnTo>
                  <a:lnTo>
                    <a:pt x="44" y="16615"/>
                  </a:lnTo>
                  <a:lnTo>
                    <a:pt x="87" y="18567"/>
                  </a:lnTo>
                  <a:lnTo>
                    <a:pt x="694" y="16355"/>
                  </a:lnTo>
                  <a:lnTo>
                    <a:pt x="1432" y="13969"/>
                  </a:lnTo>
                  <a:lnTo>
                    <a:pt x="2300" y="11366"/>
                  </a:lnTo>
                  <a:lnTo>
                    <a:pt x="3211" y="8633"/>
                  </a:lnTo>
                  <a:lnTo>
                    <a:pt x="24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3759675" y="2797300"/>
              <a:ext cx="80275" cy="464200"/>
            </a:xfrm>
            <a:custGeom>
              <a:rect b="b" l="l" r="r" t="t"/>
              <a:pathLst>
                <a:path extrusionOk="0" fill="none" h="18568" w="3211">
                  <a:moveTo>
                    <a:pt x="2473" y="0"/>
                  </a:moveTo>
                  <a:lnTo>
                    <a:pt x="2473" y="0"/>
                  </a:lnTo>
                  <a:lnTo>
                    <a:pt x="2039" y="1085"/>
                  </a:lnTo>
                  <a:lnTo>
                    <a:pt x="1649" y="2213"/>
                  </a:lnTo>
                  <a:lnTo>
                    <a:pt x="1302" y="3384"/>
                  </a:lnTo>
                  <a:lnTo>
                    <a:pt x="1041" y="4599"/>
                  </a:lnTo>
                  <a:lnTo>
                    <a:pt x="781" y="5813"/>
                  </a:lnTo>
                  <a:lnTo>
                    <a:pt x="564" y="7071"/>
                  </a:lnTo>
                  <a:lnTo>
                    <a:pt x="391" y="8329"/>
                  </a:lnTo>
                  <a:lnTo>
                    <a:pt x="261" y="9587"/>
                  </a:lnTo>
                  <a:lnTo>
                    <a:pt x="174" y="10845"/>
                  </a:lnTo>
                  <a:lnTo>
                    <a:pt x="87" y="12060"/>
                  </a:lnTo>
                  <a:lnTo>
                    <a:pt x="0" y="14403"/>
                  </a:lnTo>
                  <a:lnTo>
                    <a:pt x="44" y="16615"/>
                  </a:lnTo>
                  <a:lnTo>
                    <a:pt x="87" y="18567"/>
                  </a:lnTo>
                  <a:lnTo>
                    <a:pt x="87" y="18567"/>
                  </a:lnTo>
                  <a:lnTo>
                    <a:pt x="694" y="16355"/>
                  </a:lnTo>
                  <a:lnTo>
                    <a:pt x="1432" y="13969"/>
                  </a:lnTo>
                  <a:lnTo>
                    <a:pt x="2300" y="11366"/>
                  </a:lnTo>
                  <a:lnTo>
                    <a:pt x="3211" y="8633"/>
                  </a:lnTo>
                  <a:lnTo>
                    <a:pt x="3211" y="8633"/>
                  </a:lnTo>
                  <a:lnTo>
                    <a:pt x="247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3790025" y="2396025"/>
              <a:ext cx="302625" cy="1566075"/>
            </a:xfrm>
            <a:custGeom>
              <a:rect b="b" l="l" r="r" t="t"/>
              <a:pathLst>
                <a:path extrusionOk="0" h="62643" w="12105">
                  <a:moveTo>
                    <a:pt x="1" y="0"/>
                  </a:moveTo>
                  <a:lnTo>
                    <a:pt x="1086" y="13969"/>
                  </a:lnTo>
                  <a:lnTo>
                    <a:pt x="2040" y="25465"/>
                  </a:lnTo>
                  <a:lnTo>
                    <a:pt x="2474" y="30584"/>
                  </a:lnTo>
                  <a:lnTo>
                    <a:pt x="2864" y="34618"/>
                  </a:lnTo>
                  <a:lnTo>
                    <a:pt x="3298" y="38826"/>
                  </a:lnTo>
                  <a:lnTo>
                    <a:pt x="3819" y="43425"/>
                  </a:lnTo>
                  <a:lnTo>
                    <a:pt x="4860" y="52578"/>
                  </a:lnTo>
                  <a:lnTo>
                    <a:pt x="6118" y="62642"/>
                  </a:lnTo>
                  <a:lnTo>
                    <a:pt x="11193" y="62425"/>
                  </a:lnTo>
                  <a:lnTo>
                    <a:pt x="11237" y="59953"/>
                  </a:lnTo>
                  <a:lnTo>
                    <a:pt x="11280" y="57220"/>
                  </a:lnTo>
                  <a:lnTo>
                    <a:pt x="11280" y="53793"/>
                  </a:lnTo>
                  <a:lnTo>
                    <a:pt x="11280" y="49932"/>
                  </a:lnTo>
                  <a:lnTo>
                    <a:pt x="11193" y="45854"/>
                  </a:lnTo>
                  <a:lnTo>
                    <a:pt x="11063" y="41819"/>
                  </a:lnTo>
                  <a:lnTo>
                    <a:pt x="10933" y="39911"/>
                  </a:lnTo>
                  <a:lnTo>
                    <a:pt x="10803" y="38089"/>
                  </a:lnTo>
                  <a:lnTo>
                    <a:pt x="10846" y="35659"/>
                  </a:lnTo>
                  <a:lnTo>
                    <a:pt x="10933" y="33230"/>
                  </a:lnTo>
                  <a:lnTo>
                    <a:pt x="11237" y="28111"/>
                  </a:lnTo>
                  <a:lnTo>
                    <a:pt x="11584" y="22949"/>
                  </a:lnTo>
                  <a:lnTo>
                    <a:pt x="11887" y="17873"/>
                  </a:lnTo>
                  <a:lnTo>
                    <a:pt x="11974" y="15401"/>
                  </a:lnTo>
                  <a:lnTo>
                    <a:pt x="12061" y="13015"/>
                  </a:lnTo>
                  <a:lnTo>
                    <a:pt x="12104" y="10715"/>
                  </a:lnTo>
                  <a:lnTo>
                    <a:pt x="12061" y="8503"/>
                  </a:lnTo>
                  <a:lnTo>
                    <a:pt x="11931" y="6421"/>
                  </a:lnTo>
                  <a:lnTo>
                    <a:pt x="11844" y="5423"/>
                  </a:lnTo>
                  <a:lnTo>
                    <a:pt x="11757" y="4512"/>
                  </a:lnTo>
                  <a:lnTo>
                    <a:pt x="11627" y="3601"/>
                  </a:lnTo>
                  <a:lnTo>
                    <a:pt x="11454" y="2733"/>
                  </a:lnTo>
                  <a:lnTo>
                    <a:pt x="11280" y="1909"/>
                  </a:lnTo>
                  <a:lnTo>
                    <a:pt x="11063" y="11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3790025" y="2396025"/>
              <a:ext cx="302625" cy="1566075"/>
            </a:xfrm>
            <a:custGeom>
              <a:rect b="b" l="l" r="r" t="t"/>
              <a:pathLst>
                <a:path extrusionOk="0" fill="none" h="62643" w="12105">
                  <a:moveTo>
                    <a:pt x="1" y="0"/>
                  </a:moveTo>
                  <a:lnTo>
                    <a:pt x="1" y="0"/>
                  </a:lnTo>
                  <a:lnTo>
                    <a:pt x="1086" y="13969"/>
                  </a:lnTo>
                  <a:lnTo>
                    <a:pt x="2040" y="25465"/>
                  </a:lnTo>
                  <a:lnTo>
                    <a:pt x="2474" y="30584"/>
                  </a:lnTo>
                  <a:lnTo>
                    <a:pt x="2864" y="34618"/>
                  </a:lnTo>
                  <a:lnTo>
                    <a:pt x="2864" y="34618"/>
                  </a:lnTo>
                  <a:lnTo>
                    <a:pt x="3298" y="38826"/>
                  </a:lnTo>
                  <a:lnTo>
                    <a:pt x="3819" y="43425"/>
                  </a:lnTo>
                  <a:lnTo>
                    <a:pt x="4860" y="52578"/>
                  </a:lnTo>
                  <a:lnTo>
                    <a:pt x="6118" y="62642"/>
                  </a:lnTo>
                  <a:lnTo>
                    <a:pt x="11193" y="62425"/>
                  </a:lnTo>
                  <a:lnTo>
                    <a:pt x="11193" y="62425"/>
                  </a:lnTo>
                  <a:lnTo>
                    <a:pt x="11237" y="59953"/>
                  </a:lnTo>
                  <a:lnTo>
                    <a:pt x="11280" y="57220"/>
                  </a:lnTo>
                  <a:lnTo>
                    <a:pt x="11280" y="53793"/>
                  </a:lnTo>
                  <a:lnTo>
                    <a:pt x="11280" y="49932"/>
                  </a:lnTo>
                  <a:lnTo>
                    <a:pt x="11193" y="45854"/>
                  </a:lnTo>
                  <a:lnTo>
                    <a:pt x="11063" y="41819"/>
                  </a:lnTo>
                  <a:lnTo>
                    <a:pt x="10933" y="39911"/>
                  </a:lnTo>
                  <a:lnTo>
                    <a:pt x="10803" y="38089"/>
                  </a:lnTo>
                  <a:lnTo>
                    <a:pt x="10803" y="38089"/>
                  </a:lnTo>
                  <a:lnTo>
                    <a:pt x="10846" y="35659"/>
                  </a:lnTo>
                  <a:lnTo>
                    <a:pt x="10933" y="33230"/>
                  </a:lnTo>
                  <a:lnTo>
                    <a:pt x="11237" y="28111"/>
                  </a:lnTo>
                  <a:lnTo>
                    <a:pt x="11584" y="22949"/>
                  </a:lnTo>
                  <a:lnTo>
                    <a:pt x="11887" y="17873"/>
                  </a:lnTo>
                  <a:lnTo>
                    <a:pt x="11974" y="15401"/>
                  </a:lnTo>
                  <a:lnTo>
                    <a:pt x="12061" y="13015"/>
                  </a:lnTo>
                  <a:lnTo>
                    <a:pt x="12104" y="10715"/>
                  </a:lnTo>
                  <a:lnTo>
                    <a:pt x="12061" y="8503"/>
                  </a:lnTo>
                  <a:lnTo>
                    <a:pt x="11931" y="6421"/>
                  </a:lnTo>
                  <a:lnTo>
                    <a:pt x="11844" y="5423"/>
                  </a:lnTo>
                  <a:lnTo>
                    <a:pt x="11757" y="4512"/>
                  </a:lnTo>
                  <a:lnTo>
                    <a:pt x="11627" y="3601"/>
                  </a:lnTo>
                  <a:lnTo>
                    <a:pt x="11454" y="2733"/>
                  </a:lnTo>
                  <a:lnTo>
                    <a:pt x="11280" y="1909"/>
                  </a:lnTo>
                  <a:lnTo>
                    <a:pt x="11063" y="1172"/>
                  </a:ln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3792200" y="2416625"/>
              <a:ext cx="300450" cy="1545475"/>
            </a:xfrm>
            <a:custGeom>
              <a:rect b="b" l="l" r="r" t="t"/>
              <a:pathLst>
                <a:path extrusionOk="0" h="61819" w="12018">
                  <a:moveTo>
                    <a:pt x="1" y="1"/>
                  </a:moveTo>
                  <a:lnTo>
                    <a:pt x="1215" y="15618"/>
                  </a:lnTo>
                  <a:lnTo>
                    <a:pt x="2040" y="25812"/>
                  </a:lnTo>
                  <a:lnTo>
                    <a:pt x="2430" y="30237"/>
                  </a:lnTo>
                  <a:lnTo>
                    <a:pt x="2777" y="33794"/>
                  </a:lnTo>
                  <a:lnTo>
                    <a:pt x="3211" y="38002"/>
                  </a:lnTo>
                  <a:lnTo>
                    <a:pt x="3732" y="42601"/>
                  </a:lnTo>
                  <a:lnTo>
                    <a:pt x="4773" y="51754"/>
                  </a:lnTo>
                  <a:lnTo>
                    <a:pt x="6031" y="61818"/>
                  </a:lnTo>
                  <a:lnTo>
                    <a:pt x="11106" y="61601"/>
                  </a:lnTo>
                  <a:lnTo>
                    <a:pt x="11150" y="58868"/>
                  </a:lnTo>
                  <a:lnTo>
                    <a:pt x="11193" y="55918"/>
                  </a:lnTo>
                  <a:lnTo>
                    <a:pt x="11236" y="52231"/>
                  </a:lnTo>
                  <a:lnTo>
                    <a:pt x="11193" y="48500"/>
                  </a:lnTo>
                  <a:lnTo>
                    <a:pt x="11106" y="44639"/>
                  </a:lnTo>
                  <a:lnTo>
                    <a:pt x="10976" y="40822"/>
                  </a:lnTo>
                  <a:lnTo>
                    <a:pt x="10846" y="39000"/>
                  </a:lnTo>
                  <a:lnTo>
                    <a:pt x="10716" y="37265"/>
                  </a:lnTo>
                  <a:lnTo>
                    <a:pt x="10803" y="33968"/>
                  </a:lnTo>
                  <a:lnTo>
                    <a:pt x="10976" y="30584"/>
                  </a:lnTo>
                  <a:lnTo>
                    <a:pt x="11150" y="27070"/>
                  </a:lnTo>
                  <a:lnTo>
                    <a:pt x="11410" y="23556"/>
                  </a:lnTo>
                  <a:lnTo>
                    <a:pt x="11627" y="20086"/>
                  </a:lnTo>
                  <a:lnTo>
                    <a:pt x="11800" y="16615"/>
                  </a:lnTo>
                  <a:lnTo>
                    <a:pt x="11931" y="13318"/>
                  </a:lnTo>
                  <a:lnTo>
                    <a:pt x="12017" y="10108"/>
                  </a:lnTo>
                  <a:lnTo>
                    <a:pt x="11974" y="7549"/>
                  </a:lnTo>
                  <a:lnTo>
                    <a:pt x="11887" y="6334"/>
                  </a:lnTo>
                  <a:lnTo>
                    <a:pt x="11800" y="5120"/>
                  </a:lnTo>
                  <a:lnTo>
                    <a:pt x="11714" y="3992"/>
                  </a:lnTo>
                  <a:lnTo>
                    <a:pt x="11540" y="2950"/>
                  </a:lnTo>
                  <a:lnTo>
                    <a:pt x="11367" y="1909"/>
                  </a:lnTo>
                  <a:lnTo>
                    <a:pt x="11150" y="998"/>
                  </a:lnTo>
                  <a:lnTo>
                    <a:pt x="9761" y="868"/>
                  </a:lnTo>
                  <a:lnTo>
                    <a:pt x="9761" y="912"/>
                  </a:lnTo>
                  <a:lnTo>
                    <a:pt x="9718" y="955"/>
                  </a:lnTo>
                  <a:lnTo>
                    <a:pt x="9241" y="955"/>
                  </a:lnTo>
                  <a:lnTo>
                    <a:pt x="9154" y="912"/>
                  </a:lnTo>
                  <a:lnTo>
                    <a:pt x="9111" y="868"/>
                  </a:lnTo>
                  <a:lnTo>
                    <a:pt x="9111" y="781"/>
                  </a:lnTo>
                  <a:lnTo>
                    <a:pt x="4252" y="348"/>
                  </a:lnTo>
                  <a:lnTo>
                    <a:pt x="4252" y="434"/>
                  </a:lnTo>
                  <a:lnTo>
                    <a:pt x="4209" y="478"/>
                  </a:lnTo>
                  <a:lnTo>
                    <a:pt x="3732" y="478"/>
                  </a:lnTo>
                  <a:lnTo>
                    <a:pt x="3645" y="434"/>
                  </a:lnTo>
                  <a:lnTo>
                    <a:pt x="3601" y="348"/>
                  </a:lnTo>
                  <a:lnTo>
                    <a:pt x="3601" y="30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3923425" y="3925200"/>
              <a:ext cx="164875" cy="54250"/>
            </a:xfrm>
            <a:custGeom>
              <a:rect b="b" l="l" r="r" t="t"/>
              <a:pathLst>
                <a:path extrusionOk="0" h="2170" w="6595">
                  <a:moveTo>
                    <a:pt x="6595" y="0"/>
                  </a:moveTo>
                  <a:lnTo>
                    <a:pt x="1" y="174"/>
                  </a:lnTo>
                  <a:lnTo>
                    <a:pt x="391" y="1996"/>
                  </a:lnTo>
                  <a:lnTo>
                    <a:pt x="6248" y="2169"/>
                  </a:lnTo>
                  <a:lnTo>
                    <a:pt x="65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7"/>
            <p:cNvSpPr/>
            <p:nvPr/>
          </p:nvSpPr>
          <p:spPr>
            <a:xfrm>
              <a:off x="3996100" y="1598900"/>
              <a:ext cx="17375" cy="23875"/>
            </a:xfrm>
            <a:custGeom>
              <a:rect b="b" l="l" r="r" t="t"/>
              <a:pathLst>
                <a:path extrusionOk="0" h="955" w="695">
                  <a:moveTo>
                    <a:pt x="347" y="0"/>
                  </a:moveTo>
                  <a:lnTo>
                    <a:pt x="217" y="87"/>
                  </a:lnTo>
                  <a:lnTo>
                    <a:pt x="131" y="217"/>
                  </a:lnTo>
                  <a:lnTo>
                    <a:pt x="44" y="391"/>
                  </a:lnTo>
                  <a:lnTo>
                    <a:pt x="0" y="564"/>
                  </a:lnTo>
                  <a:lnTo>
                    <a:pt x="44" y="738"/>
                  </a:lnTo>
                  <a:lnTo>
                    <a:pt x="87" y="868"/>
                  </a:lnTo>
                  <a:lnTo>
                    <a:pt x="217" y="955"/>
                  </a:lnTo>
                  <a:lnTo>
                    <a:pt x="347" y="955"/>
                  </a:lnTo>
                  <a:lnTo>
                    <a:pt x="478" y="868"/>
                  </a:lnTo>
                  <a:lnTo>
                    <a:pt x="608" y="738"/>
                  </a:lnTo>
                  <a:lnTo>
                    <a:pt x="651" y="564"/>
                  </a:lnTo>
                  <a:lnTo>
                    <a:pt x="694" y="391"/>
                  </a:lnTo>
                  <a:lnTo>
                    <a:pt x="651" y="217"/>
                  </a:lnTo>
                  <a:lnTo>
                    <a:pt x="608" y="87"/>
                  </a:lnTo>
                  <a:lnTo>
                    <a:pt x="47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7"/>
            <p:cNvSpPr/>
            <p:nvPr/>
          </p:nvSpPr>
          <p:spPr>
            <a:xfrm>
              <a:off x="3922350" y="1578300"/>
              <a:ext cx="16300" cy="22800"/>
            </a:xfrm>
            <a:custGeom>
              <a:rect b="b" l="l" r="r" t="t"/>
              <a:pathLst>
                <a:path extrusionOk="0" h="912" w="652">
                  <a:moveTo>
                    <a:pt x="348" y="0"/>
                  </a:moveTo>
                  <a:lnTo>
                    <a:pt x="217" y="44"/>
                  </a:lnTo>
                  <a:lnTo>
                    <a:pt x="87" y="174"/>
                  </a:lnTo>
                  <a:lnTo>
                    <a:pt x="0" y="347"/>
                  </a:lnTo>
                  <a:lnTo>
                    <a:pt x="0" y="564"/>
                  </a:lnTo>
                  <a:lnTo>
                    <a:pt x="0" y="738"/>
                  </a:lnTo>
                  <a:lnTo>
                    <a:pt x="87" y="868"/>
                  </a:lnTo>
                  <a:lnTo>
                    <a:pt x="174" y="911"/>
                  </a:lnTo>
                  <a:lnTo>
                    <a:pt x="304" y="911"/>
                  </a:lnTo>
                  <a:lnTo>
                    <a:pt x="434" y="868"/>
                  </a:lnTo>
                  <a:lnTo>
                    <a:pt x="564" y="738"/>
                  </a:lnTo>
                  <a:lnTo>
                    <a:pt x="651" y="564"/>
                  </a:lnTo>
                  <a:lnTo>
                    <a:pt x="651" y="347"/>
                  </a:lnTo>
                  <a:lnTo>
                    <a:pt x="651" y="174"/>
                  </a:lnTo>
                  <a:lnTo>
                    <a:pt x="564" y="87"/>
                  </a:lnTo>
                  <a:lnTo>
                    <a:pt x="47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7"/>
            <p:cNvSpPr/>
            <p:nvPr/>
          </p:nvSpPr>
          <p:spPr>
            <a:xfrm>
              <a:off x="3921275" y="1569625"/>
              <a:ext cx="14125" cy="10850"/>
            </a:xfrm>
            <a:custGeom>
              <a:rect b="b" l="l" r="r" t="t"/>
              <a:pathLst>
                <a:path extrusionOk="0" h="434" w="565">
                  <a:moveTo>
                    <a:pt x="0" y="0"/>
                  </a:moveTo>
                  <a:lnTo>
                    <a:pt x="43" y="87"/>
                  </a:lnTo>
                  <a:lnTo>
                    <a:pt x="130" y="260"/>
                  </a:lnTo>
                  <a:lnTo>
                    <a:pt x="217" y="347"/>
                  </a:lnTo>
                  <a:lnTo>
                    <a:pt x="304" y="391"/>
                  </a:lnTo>
                  <a:lnTo>
                    <a:pt x="434" y="434"/>
                  </a:lnTo>
                  <a:lnTo>
                    <a:pt x="564" y="391"/>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7"/>
            <p:cNvSpPr/>
            <p:nvPr/>
          </p:nvSpPr>
          <p:spPr>
            <a:xfrm>
              <a:off x="3926675" y="1614075"/>
              <a:ext cx="34750" cy="46675"/>
            </a:xfrm>
            <a:custGeom>
              <a:rect b="b" l="l" r="r" t="t"/>
              <a:pathLst>
                <a:path extrusionOk="0" h="1867" w="1390">
                  <a:moveTo>
                    <a:pt x="1389" y="1"/>
                  </a:moveTo>
                  <a:lnTo>
                    <a:pt x="1086" y="391"/>
                  </a:lnTo>
                  <a:lnTo>
                    <a:pt x="738" y="782"/>
                  </a:lnTo>
                  <a:lnTo>
                    <a:pt x="391" y="1129"/>
                  </a:lnTo>
                  <a:lnTo>
                    <a:pt x="1" y="1432"/>
                  </a:lnTo>
                  <a:lnTo>
                    <a:pt x="175" y="1606"/>
                  </a:lnTo>
                  <a:lnTo>
                    <a:pt x="391" y="1736"/>
                  </a:lnTo>
                  <a:lnTo>
                    <a:pt x="608" y="1823"/>
                  </a:lnTo>
                  <a:lnTo>
                    <a:pt x="869" y="1866"/>
                  </a:lnTo>
                  <a:lnTo>
                    <a:pt x="1389" y="1"/>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7"/>
            <p:cNvSpPr/>
            <p:nvPr/>
          </p:nvSpPr>
          <p:spPr>
            <a:xfrm>
              <a:off x="3967900" y="1681325"/>
              <a:ext cx="54250" cy="15200"/>
            </a:xfrm>
            <a:custGeom>
              <a:rect b="b" l="l" r="r" t="t"/>
              <a:pathLst>
                <a:path extrusionOk="0" h="608" w="2170">
                  <a:moveTo>
                    <a:pt x="2039" y="0"/>
                  </a:moveTo>
                  <a:lnTo>
                    <a:pt x="1822" y="174"/>
                  </a:lnTo>
                  <a:lnTo>
                    <a:pt x="1606" y="261"/>
                  </a:lnTo>
                  <a:lnTo>
                    <a:pt x="1345" y="347"/>
                  </a:lnTo>
                  <a:lnTo>
                    <a:pt x="1128" y="434"/>
                  </a:lnTo>
                  <a:lnTo>
                    <a:pt x="608" y="434"/>
                  </a:lnTo>
                  <a:lnTo>
                    <a:pt x="348" y="391"/>
                  </a:lnTo>
                  <a:lnTo>
                    <a:pt x="131" y="347"/>
                  </a:lnTo>
                  <a:lnTo>
                    <a:pt x="44" y="347"/>
                  </a:lnTo>
                  <a:lnTo>
                    <a:pt x="0" y="391"/>
                  </a:lnTo>
                  <a:lnTo>
                    <a:pt x="0" y="478"/>
                  </a:lnTo>
                  <a:lnTo>
                    <a:pt x="87" y="521"/>
                  </a:lnTo>
                  <a:lnTo>
                    <a:pt x="521" y="608"/>
                  </a:lnTo>
                  <a:lnTo>
                    <a:pt x="955" y="608"/>
                  </a:lnTo>
                  <a:lnTo>
                    <a:pt x="1389" y="521"/>
                  </a:lnTo>
                  <a:lnTo>
                    <a:pt x="1779" y="391"/>
                  </a:lnTo>
                  <a:lnTo>
                    <a:pt x="2170" y="131"/>
                  </a:lnTo>
                  <a:lnTo>
                    <a:pt x="2170" y="87"/>
                  </a:lnTo>
                  <a:lnTo>
                    <a:pt x="2170" y="44"/>
                  </a:lnTo>
                  <a:lnTo>
                    <a:pt x="208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7"/>
            <p:cNvSpPr/>
            <p:nvPr/>
          </p:nvSpPr>
          <p:spPr>
            <a:xfrm>
              <a:off x="4095875" y="1666150"/>
              <a:ext cx="75950" cy="62925"/>
            </a:xfrm>
            <a:custGeom>
              <a:rect b="b" l="l" r="r" t="t"/>
              <a:pathLst>
                <a:path extrusionOk="0" h="2517" w="3038">
                  <a:moveTo>
                    <a:pt x="2083" y="0"/>
                  </a:moveTo>
                  <a:lnTo>
                    <a:pt x="1736" y="43"/>
                  </a:lnTo>
                  <a:lnTo>
                    <a:pt x="1432" y="174"/>
                  </a:lnTo>
                  <a:lnTo>
                    <a:pt x="1128" y="304"/>
                  </a:lnTo>
                  <a:lnTo>
                    <a:pt x="868" y="521"/>
                  </a:lnTo>
                  <a:lnTo>
                    <a:pt x="608" y="738"/>
                  </a:lnTo>
                  <a:lnTo>
                    <a:pt x="391" y="954"/>
                  </a:lnTo>
                  <a:lnTo>
                    <a:pt x="217" y="1215"/>
                  </a:lnTo>
                  <a:lnTo>
                    <a:pt x="87" y="1475"/>
                  </a:lnTo>
                  <a:lnTo>
                    <a:pt x="0" y="1692"/>
                  </a:lnTo>
                  <a:lnTo>
                    <a:pt x="0" y="1909"/>
                  </a:lnTo>
                  <a:lnTo>
                    <a:pt x="44" y="2082"/>
                  </a:lnTo>
                  <a:lnTo>
                    <a:pt x="131" y="2256"/>
                  </a:lnTo>
                  <a:lnTo>
                    <a:pt x="304" y="2386"/>
                  </a:lnTo>
                  <a:lnTo>
                    <a:pt x="521" y="2473"/>
                  </a:lnTo>
                  <a:lnTo>
                    <a:pt x="825" y="2516"/>
                  </a:lnTo>
                  <a:lnTo>
                    <a:pt x="1302" y="2473"/>
                  </a:lnTo>
                  <a:lnTo>
                    <a:pt x="1779" y="2343"/>
                  </a:lnTo>
                  <a:lnTo>
                    <a:pt x="2213" y="2126"/>
                  </a:lnTo>
                  <a:lnTo>
                    <a:pt x="2603" y="1865"/>
                  </a:lnTo>
                  <a:lnTo>
                    <a:pt x="2777" y="1605"/>
                  </a:lnTo>
                  <a:lnTo>
                    <a:pt x="2907" y="1345"/>
                  </a:lnTo>
                  <a:lnTo>
                    <a:pt x="2994" y="1085"/>
                  </a:lnTo>
                  <a:lnTo>
                    <a:pt x="3037" y="781"/>
                  </a:lnTo>
                  <a:lnTo>
                    <a:pt x="2950" y="521"/>
                  </a:lnTo>
                  <a:lnTo>
                    <a:pt x="2864" y="304"/>
                  </a:lnTo>
                  <a:lnTo>
                    <a:pt x="2647" y="130"/>
                  </a:lnTo>
                  <a:lnTo>
                    <a:pt x="2560" y="43"/>
                  </a:lnTo>
                  <a:lnTo>
                    <a:pt x="2386"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7"/>
            <p:cNvSpPr/>
            <p:nvPr/>
          </p:nvSpPr>
          <p:spPr>
            <a:xfrm>
              <a:off x="4035150" y="1569625"/>
              <a:ext cx="34725" cy="26050"/>
            </a:xfrm>
            <a:custGeom>
              <a:rect b="b" l="l" r="r" t="t"/>
              <a:pathLst>
                <a:path extrusionOk="0" h="1042" w="1389">
                  <a:moveTo>
                    <a:pt x="174" y="0"/>
                  </a:moveTo>
                  <a:lnTo>
                    <a:pt x="43" y="44"/>
                  </a:lnTo>
                  <a:lnTo>
                    <a:pt x="0" y="130"/>
                  </a:lnTo>
                  <a:lnTo>
                    <a:pt x="43" y="260"/>
                  </a:lnTo>
                  <a:lnTo>
                    <a:pt x="130" y="304"/>
                  </a:lnTo>
                  <a:lnTo>
                    <a:pt x="434" y="391"/>
                  </a:lnTo>
                  <a:lnTo>
                    <a:pt x="694" y="521"/>
                  </a:lnTo>
                  <a:lnTo>
                    <a:pt x="911" y="738"/>
                  </a:lnTo>
                  <a:lnTo>
                    <a:pt x="1085" y="955"/>
                  </a:lnTo>
                  <a:lnTo>
                    <a:pt x="1215" y="1041"/>
                  </a:lnTo>
                  <a:lnTo>
                    <a:pt x="1345" y="1041"/>
                  </a:lnTo>
                  <a:lnTo>
                    <a:pt x="1388" y="911"/>
                  </a:lnTo>
                  <a:lnTo>
                    <a:pt x="1388" y="824"/>
                  </a:lnTo>
                  <a:lnTo>
                    <a:pt x="1171" y="477"/>
                  </a:lnTo>
                  <a:lnTo>
                    <a:pt x="868" y="260"/>
                  </a:lnTo>
                  <a:lnTo>
                    <a:pt x="521" y="87"/>
                  </a:lnTo>
                  <a:lnTo>
                    <a:pt x="1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7"/>
            <p:cNvSpPr/>
            <p:nvPr/>
          </p:nvSpPr>
          <p:spPr>
            <a:xfrm>
              <a:off x="3920175" y="1540325"/>
              <a:ext cx="39075" cy="17375"/>
            </a:xfrm>
            <a:custGeom>
              <a:rect b="b" l="l" r="r" t="t"/>
              <a:pathLst>
                <a:path extrusionOk="0" h="695" w="1563">
                  <a:moveTo>
                    <a:pt x="1085" y="1"/>
                  </a:moveTo>
                  <a:lnTo>
                    <a:pt x="695" y="44"/>
                  </a:lnTo>
                  <a:lnTo>
                    <a:pt x="348" y="174"/>
                  </a:lnTo>
                  <a:lnTo>
                    <a:pt x="44" y="391"/>
                  </a:lnTo>
                  <a:lnTo>
                    <a:pt x="1" y="521"/>
                  </a:lnTo>
                  <a:lnTo>
                    <a:pt x="44" y="608"/>
                  </a:lnTo>
                  <a:lnTo>
                    <a:pt x="174" y="695"/>
                  </a:lnTo>
                  <a:lnTo>
                    <a:pt x="261" y="652"/>
                  </a:lnTo>
                  <a:lnTo>
                    <a:pt x="478" y="435"/>
                  </a:lnTo>
                  <a:lnTo>
                    <a:pt x="782" y="348"/>
                  </a:lnTo>
                  <a:lnTo>
                    <a:pt x="1085" y="305"/>
                  </a:lnTo>
                  <a:lnTo>
                    <a:pt x="1389" y="348"/>
                  </a:lnTo>
                  <a:lnTo>
                    <a:pt x="1519" y="305"/>
                  </a:lnTo>
                  <a:lnTo>
                    <a:pt x="1562" y="218"/>
                  </a:lnTo>
                  <a:lnTo>
                    <a:pt x="1562" y="88"/>
                  </a:lnTo>
                  <a:lnTo>
                    <a:pt x="1476" y="44"/>
                  </a:lnTo>
                  <a:lnTo>
                    <a:pt x="108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7"/>
            <p:cNvSpPr/>
            <p:nvPr/>
          </p:nvSpPr>
          <p:spPr>
            <a:xfrm>
              <a:off x="4070925" y="1918825"/>
              <a:ext cx="234275" cy="520600"/>
            </a:xfrm>
            <a:custGeom>
              <a:rect b="b" l="l" r="r" t="t"/>
              <a:pathLst>
                <a:path extrusionOk="0" h="20824" w="9371">
                  <a:moveTo>
                    <a:pt x="3167" y="1"/>
                  </a:moveTo>
                  <a:lnTo>
                    <a:pt x="2864" y="88"/>
                  </a:lnTo>
                  <a:lnTo>
                    <a:pt x="2560" y="174"/>
                  </a:lnTo>
                  <a:lnTo>
                    <a:pt x="2256" y="348"/>
                  </a:lnTo>
                  <a:lnTo>
                    <a:pt x="2040" y="608"/>
                  </a:lnTo>
                  <a:lnTo>
                    <a:pt x="1823" y="868"/>
                  </a:lnTo>
                  <a:lnTo>
                    <a:pt x="1693" y="1172"/>
                  </a:lnTo>
                  <a:lnTo>
                    <a:pt x="1606" y="1476"/>
                  </a:lnTo>
                  <a:lnTo>
                    <a:pt x="1606" y="1823"/>
                  </a:lnTo>
                  <a:lnTo>
                    <a:pt x="1649" y="2170"/>
                  </a:lnTo>
                  <a:lnTo>
                    <a:pt x="1736" y="2473"/>
                  </a:lnTo>
                  <a:lnTo>
                    <a:pt x="1736" y="2517"/>
                  </a:lnTo>
                  <a:lnTo>
                    <a:pt x="3037" y="4946"/>
                  </a:lnTo>
                  <a:lnTo>
                    <a:pt x="4252" y="7376"/>
                  </a:lnTo>
                  <a:lnTo>
                    <a:pt x="4816" y="8634"/>
                  </a:lnTo>
                  <a:lnTo>
                    <a:pt x="5293" y="9892"/>
                  </a:lnTo>
                  <a:lnTo>
                    <a:pt x="5770" y="11063"/>
                  </a:lnTo>
                  <a:lnTo>
                    <a:pt x="6117" y="12278"/>
                  </a:lnTo>
                  <a:lnTo>
                    <a:pt x="6204" y="12755"/>
                  </a:lnTo>
                  <a:lnTo>
                    <a:pt x="6247" y="13232"/>
                  </a:lnTo>
                  <a:lnTo>
                    <a:pt x="6247" y="13319"/>
                  </a:lnTo>
                  <a:lnTo>
                    <a:pt x="6204" y="13405"/>
                  </a:lnTo>
                  <a:lnTo>
                    <a:pt x="6117" y="13579"/>
                  </a:lnTo>
                  <a:lnTo>
                    <a:pt x="6031" y="13796"/>
                  </a:lnTo>
                  <a:lnTo>
                    <a:pt x="5684" y="14273"/>
                  </a:lnTo>
                  <a:lnTo>
                    <a:pt x="5293" y="14750"/>
                  </a:lnTo>
                  <a:lnTo>
                    <a:pt x="4859" y="15227"/>
                  </a:lnTo>
                  <a:lnTo>
                    <a:pt x="4425" y="15661"/>
                  </a:lnTo>
                  <a:lnTo>
                    <a:pt x="3471" y="16572"/>
                  </a:lnTo>
                  <a:lnTo>
                    <a:pt x="2430" y="17483"/>
                  </a:lnTo>
                  <a:lnTo>
                    <a:pt x="348" y="19262"/>
                  </a:lnTo>
                  <a:lnTo>
                    <a:pt x="304" y="19262"/>
                  </a:lnTo>
                  <a:lnTo>
                    <a:pt x="218" y="19392"/>
                  </a:lnTo>
                  <a:lnTo>
                    <a:pt x="131" y="19479"/>
                  </a:lnTo>
                  <a:lnTo>
                    <a:pt x="1" y="19739"/>
                  </a:lnTo>
                  <a:lnTo>
                    <a:pt x="1" y="20043"/>
                  </a:lnTo>
                  <a:lnTo>
                    <a:pt x="1" y="20173"/>
                  </a:lnTo>
                  <a:lnTo>
                    <a:pt x="87" y="20346"/>
                  </a:lnTo>
                  <a:lnTo>
                    <a:pt x="174" y="20477"/>
                  </a:lnTo>
                  <a:lnTo>
                    <a:pt x="304" y="20607"/>
                  </a:lnTo>
                  <a:lnTo>
                    <a:pt x="434" y="20693"/>
                  </a:lnTo>
                  <a:lnTo>
                    <a:pt x="565" y="20780"/>
                  </a:lnTo>
                  <a:lnTo>
                    <a:pt x="738" y="20780"/>
                  </a:lnTo>
                  <a:lnTo>
                    <a:pt x="912" y="20824"/>
                  </a:lnTo>
                  <a:lnTo>
                    <a:pt x="1085" y="20780"/>
                  </a:lnTo>
                  <a:lnTo>
                    <a:pt x="1215" y="20693"/>
                  </a:lnTo>
                  <a:lnTo>
                    <a:pt x="2517" y="20043"/>
                  </a:lnTo>
                  <a:lnTo>
                    <a:pt x="3818" y="19349"/>
                  </a:lnTo>
                  <a:lnTo>
                    <a:pt x="5033" y="18568"/>
                  </a:lnTo>
                  <a:lnTo>
                    <a:pt x="6247" y="17700"/>
                  </a:lnTo>
                  <a:lnTo>
                    <a:pt x="6855" y="17223"/>
                  </a:lnTo>
                  <a:lnTo>
                    <a:pt x="7462" y="16702"/>
                  </a:lnTo>
                  <a:lnTo>
                    <a:pt x="8026" y="16138"/>
                  </a:lnTo>
                  <a:lnTo>
                    <a:pt x="8503" y="15531"/>
                  </a:lnTo>
                  <a:lnTo>
                    <a:pt x="8677" y="15358"/>
                  </a:lnTo>
                  <a:lnTo>
                    <a:pt x="8807" y="15141"/>
                  </a:lnTo>
                  <a:lnTo>
                    <a:pt x="9024" y="14664"/>
                  </a:lnTo>
                  <a:lnTo>
                    <a:pt x="9154" y="14447"/>
                  </a:lnTo>
                  <a:lnTo>
                    <a:pt x="9241" y="14100"/>
                  </a:lnTo>
                  <a:lnTo>
                    <a:pt x="9328" y="13796"/>
                  </a:lnTo>
                  <a:lnTo>
                    <a:pt x="9371" y="13492"/>
                  </a:lnTo>
                  <a:lnTo>
                    <a:pt x="9371" y="13058"/>
                  </a:lnTo>
                  <a:lnTo>
                    <a:pt x="9371" y="12581"/>
                  </a:lnTo>
                  <a:lnTo>
                    <a:pt x="9328" y="12104"/>
                  </a:lnTo>
                  <a:lnTo>
                    <a:pt x="9284" y="11670"/>
                  </a:lnTo>
                  <a:lnTo>
                    <a:pt x="9111" y="10889"/>
                  </a:lnTo>
                  <a:lnTo>
                    <a:pt x="8937" y="10152"/>
                  </a:lnTo>
                  <a:lnTo>
                    <a:pt x="8720" y="9414"/>
                  </a:lnTo>
                  <a:lnTo>
                    <a:pt x="8460" y="8677"/>
                  </a:lnTo>
                  <a:lnTo>
                    <a:pt x="7939" y="7289"/>
                  </a:lnTo>
                  <a:lnTo>
                    <a:pt x="7375" y="5944"/>
                  </a:lnTo>
                  <a:lnTo>
                    <a:pt x="6768" y="4643"/>
                  </a:lnTo>
                  <a:lnTo>
                    <a:pt x="6117" y="3341"/>
                  </a:lnTo>
                  <a:lnTo>
                    <a:pt x="5467" y="2040"/>
                  </a:lnTo>
                  <a:lnTo>
                    <a:pt x="4773" y="782"/>
                  </a:lnTo>
                  <a:lnTo>
                    <a:pt x="4773" y="825"/>
                  </a:lnTo>
                  <a:lnTo>
                    <a:pt x="4556" y="565"/>
                  </a:lnTo>
                  <a:lnTo>
                    <a:pt x="4339" y="348"/>
                  </a:lnTo>
                  <a:lnTo>
                    <a:pt x="4078" y="174"/>
                  </a:lnTo>
                  <a:lnTo>
                    <a:pt x="3775" y="88"/>
                  </a:lnTo>
                  <a:lnTo>
                    <a:pt x="3471" y="44"/>
                  </a:lnTo>
                  <a:lnTo>
                    <a:pt x="3167" y="1"/>
                  </a:lnTo>
                  <a:close/>
                </a:path>
              </a:pathLst>
            </a:custGeom>
            <a:solidFill>
              <a:srgbClr val="803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7"/>
            <p:cNvSpPr/>
            <p:nvPr/>
          </p:nvSpPr>
          <p:spPr>
            <a:xfrm>
              <a:off x="3913675" y="4218025"/>
              <a:ext cx="42325" cy="21700"/>
            </a:xfrm>
            <a:custGeom>
              <a:rect b="b" l="l" r="r" t="t"/>
              <a:pathLst>
                <a:path extrusionOk="0" h="868" w="1693">
                  <a:moveTo>
                    <a:pt x="304" y="130"/>
                  </a:moveTo>
                  <a:lnTo>
                    <a:pt x="434" y="174"/>
                  </a:lnTo>
                  <a:lnTo>
                    <a:pt x="738" y="260"/>
                  </a:lnTo>
                  <a:lnTo>
                    <a:pt x="1085" y="391"/>
                  </a:lnTo>
                  <a:lnTo>
                    <a:pt x="1432" y="607"/>
                  </a:lnTo>
                  <a:lnTo>
                    <a:pt x="998" y="694"/>
                  </a:lnTo>
                  <a:lnTo>
                    <a:pt x="651" y="694"/>
                  </a:lnTo>
                  <a:lnTo>
                    <a:pt x="391" y="651"/>
                  </a:lnTo>
                  <a:lnTo>
                    <a:pt x="217" y="564"/>
                  </a:lnTo>
                  <a:lnTo>
                    <a:pt x="131" y="434"/>
                  </a:lnTo>
                  <a:lnTo>
                    <a:pt x="174" y="260"/>
                  </a:lnTo>
                  <a:lnTo>
                    <a:pt x="174" y="217"/>
                  </a:lnTo>
                  <a:lnTo>
                    <a:pt x="217" y="174"/>
                  </a:lnTo>
                  <a:lnTo>
                    <a:pt x="304" y="130"/>
                  </a:lnTo>
                  <a:close/>
                  <a:moveTo>
                    <a:pt x="347" y="0"/>
                  </a:moveTo>
                  <a:lnTo>
                    <a:pt x="174" y="44"/>
                  </a:lnTo>
                  <a:lnTo>
                    <a:pt x="44" y="130"/>
                  </a:lnTo>
                  <a:lnTo>
                    <a:pt x="0" y="260"/>
                  </a:lnTo>
                  <a:lnTo>
                    <a:pt x="0" y="434"/>
                  </a:lnTo>
                  <a:lnTo>
                    <a:pt x="87" y="651"/>
                  </a:lnTo>
                  <a:lnTo>
                    <a:pt x="87" y="694"/>
                  </a:lnTo>
                  <a:lnTo>
                    <a:pt x="261" y="781"/>
                  </a:lnTo>
                  <a:lnTo>
                    <a:pt x="391" y="824"/>
                  </a:lnTo>
                  <a:lnTo>
                    <a:pt x="608" y="868"/>
                  </a:lnTo>
                  <a:lnTo>
                    <a:pt x="825" y="868"/>
                  </a:lnTo>
                  <a:lnTo>
                    <a:pt x="1258" y="781"/>
                  </a:lnTo>
                  <a:lnTo>
                    <a:pt x="1649" y="738"/>
                  </a:lnTo>
                  <a:lnTo>
                    <a:pt x="1692" y="651"/>
                  </a:lnTo>
                  <a:lnTo>
                    <a:pt x="1692" y="607"/>
                  </a:lnTo>
                  <a:lnTo>
                    <a:pt x="1692" y="564"/>
                  </a:lnTo>
                  <a:lnTo>
                    <a:pt x="1475" y="434"/>
                  </a:lnTo>
                  <a:lnTo>
                    <a:pt x="1042" y="217"/>
                  </a:lnTo>
                  <a:lnTo>
                    <a:pt x="781" y="87"/>
                  </a:lnTo>
                  <a:lnTo>
                    <a:pt x="564" y="44"/>
                  </a:lnTo>
                  <a:lnTo>
                    <a:pt x="3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7"/>
            <p:cNvSpPr/>
            <p:nvPr/>
          </p:nvSpPr>
          <p:spPr>
            <a:xfrm>
              <a:off x="3933200" y="4197400"/>
              <a:ext cx="22800" cy="38000"/>
            </a:xfrm>
            <a:custGeom>
              <a:rect b="b" l="l" r="r" t="t"/>
              <a:pathLst>
                <a:path extrusionOk="0" h="1520" w="912">
                  <a:moveTo>
                    <a:pt x="434" y="174"/>
                  </a:moveTo>
                  <a:lnTo>
                    <a:pt x="521" y="261"/>
                  </a:lnTo>
                  <a:lnTo>
                    <a:pt x="564" y="305"/>
                  </a:lnTo>
                  <a:lnTo>
                    <a:pt x="651" y="521"/>
                  </a:lnTo>
                  <a:lnTo>
                    <a:pt x="738" y="782"/>
                  </a:lnTo>
                  <a:lnTo>
                    <a:pt x="781" y="1042"/>
                  </a:lnTo>
                  <a:lnTo>
                    <a:pt x="781" y="1302"/>
                  </a:lnTo>
                  <a:lnTo>
                    <a:pt x="521" y="1085"/>
                  </a:lnTo>
                  <a:lnTo>
                    <a:pt x="347" y="782"/>
                  </a:lnTo>
                  <a:lnTo>
                    <a:pt x="217" y="521"/>
                  </a:lnTo>
                  <a:lnTo>
                    <a:pt x="174" y="391"/>
                  </a:lnTo>
                  <a:lnTo>
                    <a:pt x="174" y="261"/>
                  </a:lnTo>
                  <a:lnTo>
                    <a:pt x="217" y="218"/>
                  </a:lnTo>
                  <a:lnTo>
                    <a:pt x="304" y="174"/>
                  </a:lnTo>
                  <a:close/>
                  <a:moveTo>
                    <a:pt x="304" y="1"/>
                  </a:moveTo>
                  <a:lnTo>
                    <a:pt x="217" y="44"/>
                  </a:lnTo>
                  <a:lnTo>
                    <a:pt x="130" y="88"/>
                  </a:lnTo>
                  <a:lnTo>
                    <a:pt x="44" y="174"/>
                  </a:lnTo>
                  <a:lnTo>
                    <a:pt x="0" y="261"/>
                  </a:lnTo>
                  <a:lnTo>
                    <a:pt x="44" y="521"/>
                  </a:lnTo>
                  <a:lnTo>
                    <a:pt x="130" y="738"/>
                  </a:lnTo>
                  <a:lnTo>
                    <a:pt x="217" y="955"/>
                  </a:lnTo>
                  <a:lnTo>
                    <a:pt x="391" y="1172"/>
                  </a:lnTo>
                  <a:lnTo>
                    <a:pt x="564" y="1346"/>
                  </a:lnTo>
                  <a:lnTo>
                    <a:pt x="781" y="1519"/>
                  </a:lnTo>
                  <a:lnTo>
                    <a:pt x="868" y="1519"/>
                  </a:lnTo>
                  <a:lnTo>
                    <a:pt x="911" y="1476"/>
                  </a:lnTo>
                  <a:lnTo>
                    <a:pt x="911" y="1302"/>
                  </a:lnTo>
                  <a:lnTo>
                    <a:pt x="911" y="912"/>
                  </a:lnTo>
                  <a:lnTo>
                    <a:pt x="825" y="478"/>
                  </a:lnTo>
                  <a:lnTo>
                    <a:pt x="738" y="261"/>
                  </a:lnTo>
                  <a:lnTo>
                    <a:pt x="651" y="131"/>
                  </a:lnTo>
                  <a:lnTo>
                    <a:pt x="477" y="44"/>
                  </a:lnTo>
                  <a:lnTo>
                    <a:pt x="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7"/>
            <p:cNvSpPr/>
            <p:nvPr/>
          </p:nvSpPr>
          <p:spPr>
            <a:xfrm>
              <a:off x="3717375" y="2372150"/>
              <a:ext cx="362250" cy="69450"/>
            </a:xfrm>
            <a:custGeom>
              <a:rect b="b" l="l" r="r" t="t"/>
              <a:pathLst>
                <a:path extrusionOk="0" h="2778" w="14490">
                  <a:moveTo>
                    <a:pt x="131" y="1"/>
                  </a:moveTo>
                  <a:lnTo>
                    <a:pt x="87" y="88"/>
                  </a:lnTo>
                  <a:lnTo>
                    <a:pt x="44" y="131"/>
                  </a:lnTo>
                  <a:lnTo>
                    <a:pt x="0" y="1346"/>
                  </a:lnTo>
                  <a:lnTo>
                    <a:pt x="0" y="1433"/>
                  </a:lnTo>
                  <a:lnTo>
                    <a:pt x="44" y="1476"/>
                  </a:lnTo>
                  <a:lnTo>
                    <a:pt x="87" y="1519"/>
                  </a:lnTo>
                  <a:lnTo>
                    <a:pt x="174" y="1519"/>
                  </a:lnTo>
                  <a:lnTo>
                    <a:pt x="14229" y="2777"/>
                  </a:lnTo>
                  <a:lnTo>
                    <a:pt x="14316" y="2777"/>
                  </a:lnTo>
                  <a:lnTo>
                    <a:pt x="14403" y="2734"/>
                  </a:lnTo>
                  <a:lnTo>
                    <a:pt x="14490" y="2647"/>
                  </a:lnTo>
                  <a:lnTo>
                    <a:pt x="14490" y="2604"/>
                  </a:lnTo>
                  <a:lnTo>
                    <a:pt x="14316" y="1346"/>
                  </a:lnTo>
                  <a:lnTo>
                    <a:pt x="14229" y="1259"/>
                  </a:lnTo>
                  <a:lnTo>
                    <a:pt x="14143" y="1216"/>
                  </a:lnTo>
                  <a:lnTo>
                    <a:pt x="3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7"/>
            <p:cNvSpPr/>
            <p:nvPr/>
          </p:nvSpPr>
          <p:spPr>
            <a:xfrm>
              <a:off x="3717375" y="2372150"/>
              <a:ext cx="362250" cy="69450"/>
            </a:xfrm>
            <a:custGeom>
              <a:rect b="b" l="l" r="r" t="t"/>
              <a:pathLst>
                <a:path extrusionOk="0" fill="none" h="2778" w="14490">
                  <a:moveTo>
                    <a:pt x="14316" y="1346"/>
                  </a:moveTo>
                  <a:lnTo>
                    <a:pt x="14490" y="2604"/>
                  </a:lnTo>
                  <a:lnTo>
                    <a:pt x="14490" y="2604"/>
                  </a:lnTo>
                  <a:lnTo>
                    <a:pt x="14490" y="2647"/>
                  </a:lnTo>
                  <a:lnTo>
                    <a:pt x="14403" y="2734"/>
                  </a:lnTo>
                  <a:lnTo>
                    <a:pt x="14316" y="2777"/>
                  </a:lnTo>
                  <a:lnTo>
                    <a:pt x="14229" y="2777"/>
                  </a:lnTo>
                  <a:lnTo>
                    <a:pt x="174" y="1519"/>
                  </a:lnTo>
                  <a:lnTo>
                    <a:pt x="174" y="1519"/>
                  </a:lnTo>
                  <a:lnTo>
                    <a:pt x="87" y="1519"/>
                  </a:lnTo>
                  <a:lnTo>
                    <a:pt x="44" y="1476"/>
                  </a:lnTo>
                  <a:lnTo>
                    <a:pt x="0" y="1433"/>
                  </a:lnTo>
                  <a:lnTo>
                    <a:pt x="0" y="1346"/>
                  </a:lnTo>
                  <a:lnTo>
                    <a:pt x="44" y="131"/>
                  </a:lnTo>
                  <a:lnTo>
                    <a:pt x="44" y="131"/>
                  </a:lnTo>
                  <a:lnTo>
                    <a:pt x="87" y="88"/>
                  </a:lnTo>
                  <a:lnTo>
                    <a:pt x="131" y="1"/>
                  </a:lnTo>
                  <a:lnTo>
                    <a:pt x="304" y="1"/>
                  </a:lnTo>
                  <a:lnTo>
                    <a:pt x="14143" y="1216"/>
                  </a:lnTo>
                  <a:lnTo>
                    <a:pt x="14143" y="1216"/>
                  </a:lnTo>
                  <a:lnTo>
                    <a:pt x="14229" y="1259"/>
                  </a:lnTo>
                  <a:lnTo>
                    <a:pt x="14316" y="134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7"/>
            <p:cNvSpPr/>
            <p:nvPr/>
          </p:nvSpPr>
          <p:spPr>
            <a:xfrm>
              <a:off x="4019950" y="2396025"/>
              <a:ext cx="18475" cy="44475"/>
            </a:xfrm>
            <a:custGeom>
              <a:rect b="b" l="l" r="r" t="t"/>
              <a:pathLst>
                <a:path extrusionOk="0" h="1779" w="739">
                  <a:moveTo>
                    <a:pt x="131" y="0"/>
                  </a:moveTo>
                  <a:lnTo>
                    <a:pt x="88" y="44"/>
                  </a:lnTo>
                  <a:lnTo>
                    <a:pt x="1" y="1692"/>
                  </a:lnTo>
                  <a:lnTo>
                    <a:pt x="44" y="1736"/>
                  </a:lnTo>
                  <a:lnTo>
                    <a:pt x="131" y="1779"/>
                  </a:lnTo>
                  <a:lnTo>
                    <a:pt x="608" y="1779"/>
                  </a:lnTo>
                  <a:lnTo>
                    <a:pt x="651" y="1736"/>
                  </a:lnTo>
                  <a:lnTo>
                    <a:pt x="738" y="130"/>
                  </a:lnTo>
                  <a:lnTo>
                    <a:pt x="695" y="44"/>
                  </a:lnTo>
                  <a:lnTo>
                    <a:pt x="608"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7"/>
            <p:cNvSpPr/>
            <p:nvPr/>
          </p:nvSpPr>
          <p:spPr>
            <a:xfrm>
              <a:off x="4019950" y="2396025"/>
              <a:ext cx="18475" cy="44475"/>
            </a:xfrm>
            <a:custGeom>
              <a:rect b="b" l="l" r="r" t="t"/>
              <a:pathLst>
                <a:path extrusionOk="0" fill="none" h="1779" w="739">
                  <a:moveTo>
                    <a:pt x="131" y="1779"/>
                  </a:moveTo>
                  <a:lnTo>
                    <a:pt x="478" y="1779"/>
                  </a:lnTo>
                  <a:lnTo>
                    <a:pt x="478" y="1779"/>
                  </a:lnTo>
                  <a:lnTo>
                    <a:pt x="608" y="1779"/>
                  </a:lnTo>
                  <a:lnTo>
                    <a:pt x="651" y="1736"/>
                  </a:lnTo>
                  <a:lnTo>
                    <a:pt x="738" y="130"/>
                  </a:lnTo>
                  <a:lnTo>
                    <a:pt x="738" y="130"/>
                  </a:lnTo>
                  <a:lnTo>
                    <a:pt x="695" y="44"/>
                  </a:lnTo>
                  <a:lnTo>
                    <a:pt x="608" y="0"/>
                  </a:lnTo>
                  <a:lnTo>
                    <a:pt x="218" y="0"/>
                  </a:lnTo>
                  <a:lnTo>
                    <a:pt x="218" y="0"/>
                  </a:lnTo>
                  <a:lnTo>
                    <a:pt x="131" y="0"/>
                  </a:lnTo>
                  <a:lnTo>
                    <a:pt x="88" y="44"/>
                  </a:lnTo>
                  <a:lnTo>
                    <a:pt x="1" y="1692"/>
                  </a:lnTo>
                  <a:lnTo>
                    <a:pt x="1" y="1692"/>
                  </a:lnTo>
                  <a:lnTo>
                    <a:pt x="44" y="1736"/>
                  </a:lnTo>
                  <a:lnTo>
                    <a:pt x="131" y="177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7"/>
            <p:cNvSpPr/>
            <p:nvPr/>
          </p:nvSpPr>
          <p:spPr>
            <a:xfrm>
              <a:off x="4019950" y="2396025"/>
              <a:ext cx="18475" cy="44475"/>
            </a:xfrm>
            <a:custGeom>
              <a:rect b="b" l="l" r="r" t="t"/>
              <a:pathLst>
                <a:path extrusionOk="0" h="1779" w="739">
                  <a:moveTo>
                    <a:pt x="131" y="0"/>
                  </a:moveTo>
                  <a:lnTo>
                    <a:pt x="88" y="44"/>
                  </a:lnTo>
                  <a:lnTo>
                    <a:pt x="88" y="87"/>
                  </a:lnTo>
                  <a:lnTo>
                    <a:pt x="1" y="1605"/>
                  </a:lnTo>
                  <a:lnTo>
                    <a:pt x="1" y="1692"/>
                  </a:lnTo>
                  <a:lnTo>
                    <a:pt x="44" y="1736"/>
                  </a:lnTo>
                  <a:lnTo>
                    <a:pt x="131" y="1779"/>
                  </a:lnTo>
                  <a:lnTo>
                    <a:pt x="608" y="1779"/>
                  </a:lnTo>
                  <a:lnTo>
                    <a:pt x="651" y="1736"/>
                  </a:lnTo>
                  <a:lnTo>
                    <a:pt x="738" y="130"/>
                  </a:lnTo>
                  <a:lnTo>
                    <a:pt x="695" y="44"/>
                  </a:lnTo>
                  <a:lnTo>
                    <a:pt x="608" y="0"/>
                  </a:lnTo>
                  <a:close/>
                </a:path>
              </a:pathLst>
            </a:custGeom>
            <a:solidFill>
              <a:srgbClr val="8C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7"/>
            <p:cNvSpPr/>
            <p:nvPr/>
          </p:nvSpPr>
          <p:spPr>
            <a:xfrm>
              <a:off x="4019950" y="2396025"/>
              <a:ext cx="18475" cy="44475"/>
            </a:xfrm>
            <a:custGeom>
              <a:rect b="b" l="l" r="r" t="t"/>
              <a:pathLst>
                <a:path extrusionOk="0" fill="none" h="1779" w="739">
                  <a:moveTo>
                    <a:pt x="218" y="0"/>
                  </a:moveTo>
                  <a:lnTo>
                    <a:pt x="218" y="0"/>
                  </a:lnTo>
                  <a:lnTo>
                    <a:pt x="131" y="0"/>
                  </a:lnTo>
                  <a:lnTo>
                    <a:pt x="88" y="44"/>
                  </a:lnTo>
                  <a:lnTo>
                    <a:pt x="88" y="87"/>
                  </a:lnTo>
                  <a:lnTo>
                    <a:pt x="1" y="1605"/>
                  </a:lnTo>
                  <a:lnTo>
                    <a:pt x="1" y="1692"/>
                  </a:lnTo>
                  <a:lnTo>
                    <a:pt x="1" y="1692"/>
                  </a:lnTo>
                  <a:lnTo>
                    <a:pt x="1" y="1692"/>
                  </a:lnTo>
                  <a:lnTo>
                    <a:pt x="1" y="1692"/>
                  </a:lnTo>
                  <a:lnTo>
                    <a:pt x="44" y="1736"/>
                  </a:lnTo>
                  <a:lnTo>
                    <a:pt x="131" y="1779"/>
                  </a:lnTo>
                  <a:lnTo>
                    <a:pt x="478" y="1779"/>
                  </a:lnTo>
                  <a:lnTo>
                    <a:pt x="478" y="1779"/>
                  </a:lnTo>
                  <a:lnTo>
                    <a:pt x="608" y="1779"/>
                  </a:lnTo>
                  <a:lnTo>
                    <a:pt x="651" y="1736"/>
                  </a:lnTo>
                  <a:lnTo>
                    <a:pt x="738" y="130"/>
                  </a:lnTo>
                  <a:lnTo>
                    <a:pt x="738" y="130"/>
                  </a:lnTo>
                  <a:lnTo>
                    <a:pt x="695" y="44"/>
                  </a:lnTo>
                  <a:lnTo>
                    <a:pt x="608" y="0"/>
                  </a:lnTo>
                  <a:lnTo>
                    <a:pt x="21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3744475" y="2371075"/>
              <a:ext cx="18475" cy="45575"/>
            </a:xfrm>
            <a:custGeom>
              <a:rect b="b" l="l" r="r" t="t"/>
              <a:pathLst>
                <a:path extrusionOk="0" h="1823" w="739">
                  <a:moveTo>
                    <a:pt x="218" y="1"/>
                  </a:moveTo>
                  <a:lnTo>
                    <a:pt x="131" y="44"/>
                  </a:lnTo>
                  <a:lnTo>
                    <a:pt x="88" y="87"/>
                  </a:lnTo>
                  <a:lnTo>
                    <a:pt x="1" y="1692"/>
                  </a:lnTo>
                  <a:lnTo>
                    <a:pt x="44" y="1779"/>
                  </a:lnTo>
                  <a:lnTo>
                    <a:pt x="131" y="1779"/>
                  </a:lnTo>
                  <a:lnTo>
                    <a:pt x="522" y="1823"/>
                  </a:lnTo>
                  <a:lnTo>
                    <a:pt x="608" y="1823"/>
                  </a:lnTo>
                  <a:lnTo>
                    <a:pt x="652" y="1736"/>
                  </a:lnTo>
                  <a:lnTo>
                    <a:pt x="738" y="131"/>
                  </a:lnTo>
                  <a:lnTo>
                    <a:pt x="695" y="87"/>
                  </a:lnTo>
                  <a:lnTo>
                    <a:pt x="608" y="44"/>
                  </a:lnTo>
                  <a:lnTo>
                    <a:pt x="218"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3744475" y="2371075"/>
              <a:ext cx="18475" cy="45575"/>
            </a:xfrm>
            <a:custGeom>
              <a:rect b="b" l="l" r="r" t="t"/>
              <a:pathLst>
                <a:path extrusionOk="0" fill="none" h="1823" w="739">
                  <a:moveTo>
                    <a:pt x="131" y="1779"/>
                  </a:moveTo>
                  <a:lnTo>
                    <a:pt x="522" y="1823"/>
                  </a:lnTo>
                  <a:lnTo>
                    <a:pt x="522" y="1823"/>
                  </a:lnTo>
                  <a:lnTo>
                    <a:pt x="608" y="1823"/>
                  </a:lnTo>
                  <a:lnTo>
                    <a:pt x="652" y="1736"/>
                  </a:lnTo>
                  <a:lnTo>
                    <a:pt x="738" y="131"/>
                  </a:lnTo>
                  <a:lnTo>
                    <a:pt x="738" y="131"/>
                  </a:lnTo>
                  <a:lnTo>
                    <a:pt x="695" y="87"/>
                  </a:lnTo>
                  <a:lnTo>
                    <a:pt x="608" y="44"/>
                  </a:lnTo>
                  <a:lnTo>
                    <a:pt x="218" y="1"/>
                  </a:lnTo>
                  <a:lnTo>
                    <a:pt x="218" y="1"/>
                  </a:lnTo>
                  <a:lnTo>
                    <a:pt x="131" y="44"/>
                  </a:lnTo>
                  <a:lnTo>
                    <a:pt x="88" y="87"/>
                  </a:lnTo>
                  <a:lnTo>
                    <a:pt x="1" y="1692"/>
                  </a:lnTo>
                  <a:lnTo>
                    <a:pt x="1" y="1692"/>
                  </a:lnTo>
                  <a:lnTo>
                    <a:pt x="44" y="1779"/>
                  </a:lnTo>
                  <a:lnTo>
                    <a:pt x="131" y="177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3744475" y="2371075"/>
              <a:ext cx="18475" cy="45575"/>
            </a:xfrm>
            <a:custGeom>
              <a:rect b="b" l="l" r="r" t="t"/>
              <a:pathLst>
                <a:path extrusionOk="0" h="1823" w="739">
                  <a:moveTo>
                    <a:pt x="218" y="1"/>
                  </a:moveTo>
                  <a:lnTo>
                    <a:pt x="131" y="44"/>
                  </a:lnTo>
                  <a:lnTo>
                    <a:pt x="88" y="87"/>
                  </a:lnTo>
                  <a:lnTo>
                    <a:pt x="88" y="131"/>
                  </a:lnTo>
                  <a:lnTo>
                    <a:pt x="1" y="1649"/>
                  </a:lnTo>
                  <a:lnTo>
                    <a:pt x="1" y="1692"/>
                  </a:lnTo>
                  <a:lnTo>
                    <a:pt x="44" y="1779"/>
                  </a:lnTo>
                  <a:lnTo>
                    <a:pt x="131" y="1779"/>
                  </a:lnTo>
                  <a:lnTo>
                    <a:pt x="522" y="1823"/>
                  </a:lnTo>
                  <a:lnTo>
                    <a:pt x="608" y="1823"/>
                  </a:lnTo>
                  <a:lnTo>
                    <a:pt x="652" y="1736"/>
                  </a:lnTo>
                  <a:lnTo>
                    <a:pt x="738" y="131"/>
                  </a:lnTo>
                  <a:lnTo>
                    <a:pt x="695" y="87"/>
                  </a:lnTo>
                  <a:lnTo>
                    <a:pt x="608" y="44"/>
                  </a:lnTo>
                  <a:lnTo>
                    <a:pt x="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7"/>
            <p:cNvSpPr/>
            <p:nvPr/>
          </p:nvSpPr>
          <p:spPr>
            <a:xfrm>
              <a:off x="3882225" y="2383000"/>
              <a:ext cx="18450" cy="45575"/>
            </a:xfrm>
            <a:custGeom>
              <a:rect b="b" l="l" r="r" t="t"/>
              <a:pathLst>
                <a:path extrusionOk="0" h="1823" w="738">
                  <a:moveTo>
                    <a:pt x="217" y="1"/>
                  </a:moveTo>
                  <a:lnTo>
                    <a:pt x="131" y="44"/>
                  </a:lnTo>
                  <a:lnTo>
                    <a:pt x="87" y="88"/>
                  </a:lnTo>
                  <a:lnTo>
                    <a:pt x="0" y="1693"/>
                  </a:lnTo>
                  <a:lnTo>
                    <a:pt x="44" y="1779"/>
                  </a:lnTo>
                  <a:lnTo>
                    <a:pt x="131" y="1823"/>
                  </a:lnTo>
                  <a:lnTo>
                    <a:pt x="608" y="1823"/>
                  </a:lnTo>
                  <a:lnTo>
                    <a:pt x="651" y="1779"/>
                  </a:lnTo>
                  <a:lnTo>
                    <a:pt x="738" y="131"/>
                  </a:lnTo>
                  <a:lnTo>
                    <a:pt x="694" y="88"/>
                  </a:lnTo>
                  <a:lnTo>
                    <a:pt x="608" y="44"/>
                  </a:lnTo>
                  <a:lnTo>
                    <a:pt x="217"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7"/>
            <p:cNvSpPr/>
            <p:nvPr/>
          </p:nvSpPr>
          <p:spPr>
            <a:xfrm>
              <a:off x="3882225" y="2383000"/>
              <a:ext cx="18450" cy="45575"/>
            </a:xfrm>
            <a:custGeom>
              <a:rect b="b" l="l" r="r" t="t"/>
              <a:pathLst>
                <a:path extrusionOk="0" fill="none" h="1823" w="738">
                  <a:moveTo>
                    <a:pt x="131" y="1823"/>
                  </a:moveTo>
                  <a:lnTo>
                    <a:pt x="521" y="1823"/>
                  </a:lnTo>
                  <a:lnTo>
                    <a:pt x="521" y="1823"/>
                  </a:lnTo>
                  <a:lnTo>
                    <a:pt x="608" y="1823"/>
                  </a:lnTo>
                  <a:lnTo>
                    <a:pt x="651" y="1779"/>
                  </a:lnTo>
                  <a:lnTo>
                    <a:pt x="738" y="131"/>
                  </a:lnTo>
                  <a:lnTo>
                    <a:pt x="738" y="131"/>
                  </a:lnTo>
                  <a:lnTo>
                    <a:pt x="694" y="88"/>
                  </a:lnTo>
                  <a:lnTo>
                    <a:pt x="608" y="44"/>
                  </a:lnTo>
                  <a:lnTo>
                    <a:pt x="217" y="1"/>
                  </a:lnTo>
                  <a:lnTo>
                    <a:pt x="217" y="1"/>
                  </a:lnTo>
                  <a:lnTo>
                    <a:pt x="131" y="44"/>
                  </a:lnTo>
                  <a:lnTo>
                    <a:pt x="87" y="88"/>
                  </a:lnTo>
                  <a:lnTo>
                    <a:pt x="0" y="1693"/>
                  </a:lnTo>
                  <a:lnTo>
                    <a:pt x="0" y="1693"/>
                  </a:lnTo>
                  <a:lnTo>
                    <a:pt x="44" y="1779"/>
                  </a:lnTo>
                  <a:lnTo>
                    <a:pt x="131" y="18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a:off x="3882225" y="2383000"/>
              <a:ext cx="18450" cy="45575"/>
            </a:xfrm>
            <a:custGeom>
              <a:rect b="b" l="l" r="r" t="t"/>
              <a:pathLst>
                <a:path extrusionOk="0" h="1823" w="738">
                  <a:moveTo>
                    <a:pt x="217" y="1"/>
                  </a:moveTo>
                  <a:lnTo>
                    <a:pt x="131" y="44"/>
                  </a:lnTo>
                  <a:lnTo>
                    <a:pt x="87" y="88"/>
                  </a:lnTo>
                  <a:lnTo>
                    <a:pt x="87" y="131"/>
                  </a:lnTo>
                  <a:lnTo>
                    <a:pt x="0" y="1649"/>
                  </a:lnTo>
                  <a:lnTo>
                    <a:pt x="0" y="1693"/>
                  </a:lnTo>
                  <a:lnTo>
                    <a:pt x="44" y="1779"/>
                  </a:lnTo>
                  <a:lnTo>
                    <a:pt x="131" y="1823"/>
                  </a:lnTo>
                  <a:lnTo>
                    <a:pt x="608" y="1823"/>
                  </a:lnTo>
                  <a:lnTo>
                    <a:pt x="651" y="1779"/>
                  </a:lnTo>
                  <a:lnTo>
                    <a:pt x="738" y="131"/>
                  </a:lnTo>
                  <a:lnTo>
                    <a:pt x="694" y="88"/>
                  </a:lnTo>
                  <a:lnTo>
                    <a:pt x="608" y="44"/>
                  </a:lnTo>
                  <a:lnTo>
                    <a:pt x="2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7"/>
            <p:cNvSpPr/>
            <p:nvPr/>
          </p:nvSpPr>
          <p:spPr>
            <a:xfrm>
              <a:off x="3973325" y="2378675"/>
              <a:ext cx="160525" cy="92200"/>
            </a:xfrm>
            <a:custGeom>
              <a:rect b="b" l="l" r="r" t="t"/>
              <a:pathLst>
                <a:path extrusionOk="0" h="3688" w="6421">
                  <a:moveTo>
                    <a:pt x="2213" y="0"/>
                  </a:moveTo>
                  <a:lnTo>
                    <a:pt x="1953" y="44"/>
                  </a:lnTo>
                  <a:lnTo>
                    <a:pt x="1649" y="174"/>
                  </a:lnTo>
                  <a:lnTo>
                    <a:pt x="1389" y="304"/>
                  </a:lnTo>
                  <a:lnTo>
                    <a:pt x="434" y="955"/>
                  </a:lnTo>
                  <a:lnTo>
                    <a:pt x="261" y="1085"/>
                  </a:lnTo>
                  <a:lnTo>
                    <a:pt x="174" y="1258"/>
                  </a:lnTo>
                  <a:lnTo>
                    <a:pt x="87" y="1432"/>
                  </a:lnTo>
                  <a:lnTo>
                    <a:pt x="0" y="1605"/>
                  </a:lnTo>
                  <a:lnTo>
                    <a:pt x="0" y="1779"/>
                  </a:lnTo>
                  <a:lnTo>
                    <a:pt x="44" y="1996"/>
                  </a:lnTo>
                  <a:lnTo>
                    <a:pt x="87" y="2169"/>
                  </a:lnTo>
                  <a:lnTo>
                    <a:pt x="174" y="2343"/>
                  </a:lnTo>
                  <a:lnTo>
                    <a:pt x="174" y="2386"/>
                  </a:lnTo>
                  <a:lnTo>
                    <a:pt x="868" y="3254"/>
                  </a:lnTo>
                  <a:lnTo>
                    <a:pt x="955" y="3384"/>
                  </a:lnTo>
                  <a:lnTo>
                    <a:pt x="1085" y="3514"/>
                  </a:lnTo>
                  <a:lnTo>
                    <a:pt x="1215" y="3601"/>
                  </a:lnTo>
                  <a:lnTo>
                    <a:pt x="1389" y="3644"/>
                  </a:lnTo>
                  <a:lnTo>
                    <a:pt x="1562" y="3688"/>
                  </a:lnTo>
                  <a:lnTo>
                    <a:pt x="1692" y="3688"/>
                  </a:lnTo>
                  <a:lnTo>
                    <a:pt x="1866" y="3644"/>
                  </a:lnTo>
                  <a:lnTo>
                    <a:pt x="2039" y="3601"/>
                  </a:lnTo>
                  <a:lnTo>
                    <a:pt x="3818" y="2863"/>
                  </a:lnTo>
                  <a:lnTo>
                    <a:pt x="4122" y="2820"/>
                  </a:lnTo>
                  <a:lnTo>
                    <a:pt x="4512" y="2733"/>
                  </a:lnTo>
                  <a:lnTo>
                    <a:pt x="4902" y="2603"/>
                  </a:lnTo>
                  <a:lnTo>
                    <a:pt x="5336" y="2386"/>
                  </a:lnTo>
                  <a:lnTo>
                    <a:pt x="5770" y="2126"/>
                  </a:lnTo>
                  <a:lnTo>
                    <a:pt x="5987" y="1952"/>
                  </a:lnTo>
                  <a:lnTo>
                    <a:pt x="6160" y="1735"/>
                  </a:lnTo>
                  <a:lnTo>
                    <a:pt x="6291" y="1519"/>
                  </a:lnTo>
                  <a:lnTo>
                    <a:pt x="6421" y="1302"/>
                  </a:lnTo>
                  <a:lnTo>
                    <a:pt x="5423" y="304"/>
                  </a:lnTo>
                  <a:lnTo>
                    <a:pt x="2560"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p:nvPr/>
          </p:nvSpPr>
          <p:spPr>
            <a:xfrm>
              <a:off x="3389850" y="1934025"/>
              <a:ext cx="132325" cy="126900"/>
            </a:xfrm>
            <a:custGeom>
              <a:rect b="b" l="l" r="r" t="t"/>
              <a:pathLst>
                <a:path extrusionOk="0" h="5076" w="5293">
                  <a:moveTo>
                    <a:pt x="2039" y="0"/>
                  </a:moveTo>
                  <a:lnTo>
                    <a:pt x="1866" y="43"/>
                  </a:lnTo>
                  <a:lnTo>
                    <a:pt x="1692" y="87"/>
                  </a:lnTo>
                  <a:lnTo>
                    <a:pt x="651" y="434"/>
                  </a:lnTo>
                  <a:lnTo>
                    <a:pt x="478" y="521"/>
                  </a:lnTo>
                  <a:lnTo>
                    <a:pt x="304" y="651"/>
                  </a:lnTo>
                  <a:lnTo>
                    <a:pt x="174" y="781"/>
                  </a:lnTo>
                  <a:lnTo>
                    <a:pt x="87" y="954"/>
                  </a:lnTo>
                  <a:lnTo>
                    <a:pt x="44" y="1171"/>
                  </a:lnTo>
                  <a:lnTo>
                    <a:pt x="0" y="1345"/>
                  </a:lnTo>
                  <a:lnTo>
                    <a:pt x="0" y="1518"/>
                  </a:lnTo>
                  <a:lnTo>
                    <a:pt x="87" y="1735"/>
                  </a:lnTo>
                  <a:lnTo>
                    <a:pt x="521" y="2863"/>
                  </a:lnTo>
                  <a:lnTo>
                    <a:pt x="651" y="3124"/>
                  </a:lnTo>
                  <a:lnTo>
                    <a:pt x="825" y="3384"/>
                  </a:lnTo>
                  <a:lnTo>
                    <a:pt x="1042" y="3557"/>
                  </a:lnTo>
                  <a:lnTo>
                    <a:pt x="1302" y="3731"/>
                  </a:lnTo>
                  <a:lnTo>
                    <a:pt x="3861" y="5076"/>
                  </a:lnTo>
                  <a:lnTo>
                    <a:pt x="5250" y="4815"/>
                  </a:lnTo>
                  <a:lnTo>
                    <a:pt x="5293" y="4512"/>
                  </a:lnTo>
                  <a:lnTo>
                    <a:pt x="5293" y="4251"/>
                  </a:lnTo>
                  <a:lnTo>
                    <a:pt x="5250" y="4035"/>
                  </a:lnTo>
                  <a:lnTo>
                    <a:pt x="5163" y="3774"/>
                  </a:lnTo>
                  <a:lnTo>
                    <a:pt x="4989" y="3297"/>
                  </a:lnTo>
                  <a:lnTo>
                    <a:pt x="4729" y="2863"/>
                  </a:lnTo>
                  <a:lnTo>
                    <a:pt x="4425" y="2516"/>
                  </a:lnTo>
                  <a:lnTo>
                    <a:pt x="4208" y="2256"/>
                  </a:lnTo>
                  <a:lnTo>
                    <a:pt x="3948" y="2039"/>
                  </a:lnTo>
                  <a:lnTo>
                    <a:pt x="2864" y="434"/>
                  </a:lnTo>
                  <a:lnTo>
                    <a:pt x="2777" y="304"/>
                  </a:lnTo>
                  <a:lnTo>
                    <a:pt x="2647" y="217"/>
                  </a:lnTo>
                  <a:lnTo>
                    <a:pt x="2517" y="130"/>
                  </a:lnTo>
                  <a:lnTo>
                    <a:pt x="2343" y="43"/>
                  </a:lnTo>
                  <a:lnTo>
                    <a:pt x="221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7"/>
            <p:cNvSpPr/>
            <p:nvPr/>
          </p:nvSpPr>
          <p:spPr>
            <a:xfrm>
              <a:off x="3995000" y="1590225"/>
              <a:ext cx="15225" cy="10875"/>
            </a:xfrm>
            <a:custGeom>
              <a:rect b="b" l="l" r="r" t="t"/>
              <a:pathLst>
                <a:path extrusionOk="0" h="435" w="609">
                  <a:moveTo>
                    <a:pt x="1" y="0"/>
                  </a:moveTo>
                  <a:lnTo>
                    <a:pt x="44" y="87"/>
                  </a:lnTo>
                  <a:lnTo>
                    <a:pt x="175" y="304"/>
                  </a:lnTo>
                  <a:lnTo>
                    <a:pt x="261" y="391"/>
                  </a:lnTo>
                  <a:lnTo>
                    <a:pt x="348" y="434"/>
                  </a:lnTo>
                  <a:lnTo>
                    <a:pt x="478" y="434"/>
                  </a:lnTo>
                  <a:lnTo>
                    <a:pt x="608" y="391"/>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7"/>
            <p:cNvSpPr/>
            <p:nvPr/>
          </p:nvSpPr>
          <p:spPr>
            <a:xfrm>
              <a:off x="3883300" y="1629275"/>
              <a:ext cx="212600" cy="163775"/>
            </a:xfrm>
            <a:custGeom>
              <a:rect b="b" l="l" r="r" t="t"/>
              <a:pathLst>
                <a:path extrusionOk="0" h="6551" w="8504">
                  <a:moveTo>
                    <a:pt x="521" y="0"/>
                  </a:moveTo>
                  <a:lnTo>
                    <a:pt x="391" y="43"/>
                  </a:lnTo>
                  <a:lnTo>
                    <a:pt x="304" y="130"/>
                  </a:lnTo>
                  <a:lnTo>
                    <a:pt x="218" y="260"/>
                  </a:lnTo>
                  <a:lnTo>
                    <a:pt x="131" y="824"/>
                  </a:lnTo>
                  <a:lnTo>
                    <a:pt x="44" y="1518"/>
                  </a:lnTo>
                  <a:lnTo>
                    <a:pt x="1" y="2256"/>
                  </a:lnTo>
                  <a:lnTo>
                    <a:pt x="1" y="2950"/>
                  </a:lnTo>
                  <a:lnTo>
                    <a:pt x="88" y="3687"/>
                  </a:lnTo>
                  <a:lnTo>
                    <a:pt x="218" y="4295"/>
                  </a:lnTo>
                  <a:lnTo>
                    <a:pt x="304" y="4598"/>
                  </a:lnTo>
                  <a:lnTo>
                    <a:pt x="391" y="4815"/>
                  </a:lnTo>
                  <a:lnTo>
                    <a:pt x="521" y="5032"/>
                  </a:lnTo>
                  <a:lnTo>
                    <a:pt x="651" y="5206"/>
                  </a:lnTo>
                  <a:lnTo>
                    <a:pt x="868" y="5379"/>
                  </a:lnTo>
                  <a:lnTo>
                    <a:pt x="1129" y="5596"/>
                  </a:lnTo>
                  <a:lnTo>
                    <a:pt x="1649" y="5900"/>
                  </a:lnTo>
                  <a:lnTo>
                    <a:pt x="2300" y="6160"/>
                  </a:lnTo>
                  <a:lnTo>
                    <a:pt x="2951" y="6377"/>
                  </a:lnTo>
                  <a:lnTo>
                    <a:pt x="3601" y="6507"/>
                  </a:lnTo>
                  <a:lnTo>
                    <a:pt x="4252" y="6551"/>
                  </a:lnTo>
                  <a:lnTo>
                    <a:pt x="4903" y="6551"/>
                  </a:lnTo>
                  <a:lnTo>
                    <a:pt x="5510" y="6420"/>
                  </a:lnTo>
                  <a:lnTo>
                    <a:pt x="5944" y="6290"/>
                  </a:lnTo>
                  <a:lnTo>
                    <a:pt x="6334" y="6117"/>
                  </a:lnTo>
                  <a:lnTo>
                    <a:pt x="6725" y="5857"/>
                  </a:lnTo>
                  <a:lnTo>
                    <a:pt x="7028" y="5596"/>
                  </a:lnTo>
                  <a:lnTo>
                    <a:pt x="7289" y="5293"/>
                  </a:lnTo>
                  <a:lnTo>
                    <a:pt x="7549" y="4946"/>
                  </a:lnTo>
                  <a:lnTo>
                    <a:pt x="7723" y="4598"/>
                  </a:lnTo>
                  <a:lnTo>
                    <a:pt x="7896" y="4251"/>
                  </a:lnTo>
                  <a:lnTo>
                    <a:pt x="8156" y="3514"/>
                  </a:lnTo>
                  <a:lnTo>
                    <a:pt x="8330" y="2820"/>
                  </a:lnTo>
                  <a:lnTo>
                    <a:pt x="8460" y="2256"/>
                  </a:lnTo>
                  <a:lnTo>
                    <a:pt x="8503" y="1822"/>
                  </a:lnTo>
                  <a:lnTo>
                    <a:pt x="8503" y="1692"/>
                  </a:lnTo>
                  <a:lnTo>
                    <a:pt x="8460" y="1605"/>
                  </a:lnTo>
                  <a:lnTo>
                    <a:pt x="8330" y="1518"/>
                  </a:lnTo>
                  <a:lnTo>
                    <a:pt x="8156" y="1432"/>
                  </a:lnTo>
                  <a:lnTo>
                    <a:pt x="6942" y="1388"/>
                  </a:lnTo>
                  <a:lnTo>
                    <a:pt x="5727" y="1345"/>
                  </a:lnTo>
                  <a:lnTo>
                    <a:pt x="5120" y="1302"/>
                  </a:lnTo>
                  <a:lnTo>
                    <a:pt x="4599" y="1215"/>
                  </a:lnTo>
                  <a:lnTo>
                    <a:pt x="4122" y="1085"/>
                  </a:lnTo>
                  <a:lnTo>
                    <a:pt x="3732" y="911"/>
                  </a:lnTo>
                  <a:lnTo>
                    <a:pt x="3384" y="651"/>
                  </a:lnTo>
                  <a:lnTo>
                    <a:pt x="3124" y="391"/>
                  </a:lnTo>
                  <a:lnTo>
                    <a:pt x="2994" y="304"/>
                  </a:lnTo>
                  <a:lnTo>
                    <a:pt x="2821" y="217"/>
                  </a:lnTo>
                  <a:lnTo>
                    <a:pt x="2604" y="130"/>
                  </a:lnTo>
                  <a:lnTo>
                    <a:pt x="2387" y="130"/>
                  </a:lnTo>
                  <a:lnTo>
                    <a:pt x="1953" y="174"/>
                  </a:lnTo>
                  <a:lnTo>
                    <a:pt x="1519" y="174"/>
                  </a:lnTo>
                  <a:lnTo>
                    <a:pt x="1085" y="130"/>
                  </a:lnTo>
                  <a:lnTo>
                    <a:pt x="6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3881125" y="1627100"/>
              <a:ext cx="218025" cy="168125"/>
            </a:xfrm>
            <a:custGeom>
              <a:rect b="b" l="l" r="r" t="t"/>
              <a:pathLst>
                <a:path extrusionOk="0" h="6725" w="8721">
                  <a:moveTo>
                    <a:pt x="695" y="174"/>
                  </a:moveTo>
                  <a:lnTo>
                    <a:pt x="1086" y="304"/>
                  </a:lnTo>
                  <a:lnTo>
                    <a:pt x="1476" y="347"/>
                  </a:lnTo>
                  <a:lnTo>
                    <a:pt x="2213" y="347"/>
                  </a:lnTo>
                  <a:lnTo>
                    <a:pt x="2474" y="304"/>
                  </a:lnTo>
                  <a:lnTo>
                    <a:pt x="2734" y="347"/>
                  </a:lnTo>
                  <a:lnTo>
                    <a:pt x="2951" y="434"/>
                  </a:lnTo>
                  <a:lnTo>
                    <a:pt x="3124" y="564"/>
                  </a:lnTo>
                  <a:lnTo>
                    <a:pt x="3298" y="694"/>
                  </a:lnTo>
                  <a:lnTo>
                    <a:pt x="3515" y="911"/>
                  </a:lnTo>
                  <a:lnTo>
                    <a:pt x="3775" y="1085"/>
                  </a:lnTo>
                  <a:lnTo>
                    <a:pt x="4035" y="1215"/>
                  </a:lnTo>
                  <a:lnTo>
                    <a:pt x="4382" y="1345"/>
                  </a:lnTo>
                  <a:lnTo>
                    <a:pt x="4730" y="1432"/>
                  </a:lnTo>
                  <a:lnTo>
                    <a:pt x="5163" y="1475"/>
                  </a:lnTo>
                  <a:lnTo>
                    <a:pt x="6031" y="1562"/>
                  </a:lnTo>
                  <a:lnTo>
                    <a:pt x="6942" y="1562"/>
                  </a:lnTo>
                  <a:lnTo>
                    <a:pt x="8200" y="1649"/>
                  </a:lnTo>
                  <a:lnTo>
                    <a:pt x="8330" y="1649"/>
                  </a:lnTo>
                  <a:lnTo>
                    <a:pt x="8460" y="1736"/>
                  </a:lnTo>
                  <a:lnTo>
                    <a:pt x="8504" y="1822"/>
                  </a:lnTo>
                  <a:lnTo>
                    <a:pt x="8504" y="1909"/>
                  </a:lnTo>
                  <a:lnTo>
                    <a:pt x="8504" y="1996"/>
                  </a:lnTo>
                  <a:lnTo>
                    <a:pt x="8417" y="2430"/>
                  </a:lnTo>
                  <a:lnTo>
                    <a:pt x="8287" y="3037"/>
                  </a:lnTo>
                  <a:lnTo>
                    <a:pt x="8113" y="3688"/>
                  </a:lnTo>
                  <a:lnTo>
                    <a:pt x="7853" y="4382"/>
                  </a:lnTo>
                  <a:lnTo>
                    <a:pt x="7679" y="4685"/>
                  </a:lnTo>
                  <a:lnTo>
                    <a:pt x="7506" y="5033"/>
                  </a:lnTo>
                  <a:lnTo>
                    <a:pt x="7246" y="5336"/>
                  </a:lnTo>
                  <a:lnTo>
                    <a:pt x="6985" y="5640"/>
                  </a:lnTo>
                  <a:lnTo>
                    <a:pt x="6682" y="5900"/>
                  </a:lnTo>
                  <a:lnTo>
                    <a:pt x="6378" y="6117"/>
                  </a:lnTo>
                  <a:lnTo>
                    <a:pt x="5988" y="6291"/>
                  </a:lnTo>
                  <a:lnTo>
                    <a:pt x="5554" y="6421"/>
                  </a:lnTo>
                  <a:lnTo>
                    <a:pt x="4990" y="6507"/>
                  </a:lnTo>
                  <a:lnTo>
                    <a:pt x="4382" y="6507"/>
                  </a:lnTo>
                  <a:lnTo>
                    <a:pt x="3732" y="6464"/>
                  </a:lnTo>
                  <a:lnTo>
                    <a:pt x="3081" y="6377"/>
                  </a:lnTo>
                  <a:lnTo>
                    <a:pt x="2474" y="6204"/>
                  </a:lnTo>
                  <a:lnTo>
                    <a:pt x="1823" y="5944"/>
                  </a:lnTo>
                  <a:lnTo>
                    <a:pt x="1302" y="5596"/>
                  </a:lnTo>
                  <a:lnTo>
                    <a:pt x="1042" y="5423"/>
                  </a:lnTo>
                  <a:lnTo>
                    <a:pt x="825" y="5206"/>
                  </a:lnTo>
                  <a:lnTo>
                    <a:pt x="695" y="5033"/>
                  </a:lnTo>
                  <a:lnTo>
                    <a:pt x="565" y="4859"/>
                  </a:lnTo>
                  <a:lnTo>
                    <a:pt x="391" y="4338"/>
                  </a:lnTo>
                  <a:lnTo>
                    <a:pt x="305" y="3731"/>
                  </a:lnTo>
                  <a:lnTo>
                    <a:pt x="218" y="3037"/>
                  </a:lnTo>
                  <a:lnTo>
                    <a:pt x="218" y="2300"/>
                  </a:lnTo>
                  <a:lnTo>
                    <a:pt x="261" y="1605"/>
                  </a:lnTo>
                  <a:lnTo>
                    <a:pt x="305" y="955"/>
                  </a:lnTo>
                  <a:lnTo>
                    <a:pt x="435" y="347"/>
                  </a:lnTo>
                  <a:lnTo>
                    <a:pt x="478" y="261"/>
                  </a:lnTo>
                  <a:lnTo>
                    <a:pt x="565" y="217"/>
                  </a:lnTo>
                  <a:lnTo>
                    <a:pt x="652" y="174"/>
                  </a:lnTo>
                  <a:close/>
                  <a:moveTo>
                    <a:pt x="608" y="0"/>
                  </a:moveTo>
                  <a:lnTo>
                    <a:pt x="435" y="44"/>
                  </a:lnTo>
                  <a:lnTo>
                    <a:pt x="305" y="130"/>
                  </a:lnTo>
                  <a:lnTo>
                    <a:pt x="218" y="304"/>
                  </a:lnTo>
                  <a:lnTo>
                    <a:pt x="131" y="911"/>
                  </a:lnTo>
                  <a:lnTo>
                    <a:pt x="44" y="1605"/>
                  </a:lnTo>
                  <a:lnTo>
                    <a:pt x="1" y="2343"/>
                  </a:lnTo>
                  <a:lnTo>
                    <a:pt x="44" y="3080"/>
                  </a:lnTo>
                  <a:lnTo>
                    <a:pt x="88" y="3774"/>
                  </a:lnTo>
                  <a:lnTo>
                    <a:pt x="218" y="4425"/>
                  </a:lnTo>
                  <a:lnTo>
                    <a:pt x="305" y="4729"/>
                  </a:lnTo>
                  <a:lnTo>
                    <a:pt x="435" y="4946"/>
                  </a:lnTo>
                  <a:lnTo>
                    <a:pt x="522" y="5163"/>
                  </a:lnTo>
                  <a:lnTo>
                    <a:pt x="652" y="5336"/>
                  </a:lnTo>
                  <a:lnTo>
                    <a:pt x="1042" y="5683"/>
                  </a:lnTo>
                  <a:lnTo>
                    <a:pt x="1476" y="5944"/>
                  </a:lnTo>
                  <a:lnTo>
                    <a:pt x="1953" y="6204"/>
                  </a:lnTo>
                  <a:lnTo>
                    <a:pt x="2430" y="6377"/>
                  </a:lnTo>
                  <a:lnTo>
                    <a:pt x="2951" y="6551"/>
                  </a:lnTo>
                  <a:lnTo>
                    <a:pt x="3515" y="6638"/>
                  </a:lnTo>
                  <a:lnTo>
                    <a:pt x="4035" y="6724"/>
                  </a:lnTo>
                  <a:lnTo>
                    <a:pt x="5077" y="6724"/>
                  </a:lnTo>
                  <a:lnTo>
                    <a:pt x="5641" y="6638"/>
                  </a:lnTo>
                  <a:lnTo>
                    <a:pt x="6074" y="6464"/>
                  </a:lnTo>
                  <a:lnTo>
                    <a:pt x="6465" y="6291"/>
                  </a:lnTo>
                  <a:lnTo>
                    <a:pt x="6855" y="6074"/>
                  </a:lnTo>
                  <a:lnTo>
                    <a:pt x="7159" y="5813"/>
                  </a:lnTo>
                  <a:lnTo>
                    <a:pt x="7419" y="5510"/>
                  </a:lnTo>
                  <a:lnTo>
                    <a:pt x="7679" y="5163"/>
                  </a:lnTo>
                  <a:lnTo>
                    <a:pt x="7896" y="4816"/>
                  </a:lnTo>
                  <a:lnTo>
                    <a:pt x="8070" y="4469"/>
                  </a:lnTo>
                  <a:lnTo>
                    <a:pt x="8330" y="3774"/>
                  </a:lnTo>
                  <a:lnTo>
                    <a:pt x="8547" y="3080"/>
                  </a:lnTo>
                  <a:lnTo>
                    <a:pt x="8634" y="2473"/>
                  </a:lnTo>
                  <a:lnTo>
                    <a:pt x="8721" y="2039"/>
                  </a:lnTo>
                  <a:lnTo>
                    <a:pt x="8721" y="1909"/>
                  </a:lnTo>
                  <a:lnTo>
                    <a:pt x="8721" y="1779"/>
                  </a:lnTo>
                  <a:lnTo>
                    <a:pt x="8634" y="1605"/>
                  </a:lnTo>
                  <a:lnTo>
                    <a:pt x="8460" y="1475"/>
                  </a:lnTo>
                  <a:lnTo>
                    <a:pt x="8243" y="1432"/>
                  </a:lnTo>
                  <a:lnTo>
                    <a:pt x="7593" y="1389"/>
                  </a:lnTo>
                  <a:lnTo>
                    <a:pt x="6942" y="1389"/>
                  </a:lnTo>
                  <a:lnTo>
                    <a:pt x="6074" y="1345"/>
                  </a:lnTo>
                  <a:lnTo>
                    <a:pt x="5207" y="1258"/>
                  </a:lnTo>
                  <a:lnTo>
                    <a:pt x="4816" y="1215"/>
                  </a:lnTo>
                  <a:lnTo>
                    <a:pt x="4469" y="1128"/>
                  </a:lnTo>
                  <a:lnTo>
                    <a:pt x="4166" y="1041"/>
                  </a:lnTo>
                  <a:lnTo>
                    <a:pt x="3905" y="911"/>
                  </a:lnTo>
                  <a:lnTo>
                    <a:pt x="3688" y="738"/>
                  </a:lnTo>
                  <a:lnTo>
                    <a:pt x="3471" y="564"/>
                  </a:lnTo>
                  <a:lnTo>
                    <a:pt x="3255" y="391"/>
                  </a:lnTo>
                  <a:lnTo>
                    <a:pt x="3038" y="217"/>
                  </a:lnTo>
                  <a:lnTo>
                    <a:pt x="2777" y="130"/>
                  </a:lnTo>
                  <a:lnTo>
                    <a:pt x="2213" y="130"/>
                  </a:lnTo>
                  <a:lnTo>
                    <a:pt x="1866" y="174"/>
                  </a:lnTo>
                  <a:lnTo>
                    <a:pt x="1519" y="130"/>
                  </a:lnTo>
                  <a:lnTo>
                    <a:pt x="1129" y="87"/>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3792200" y="2416625"/>
              <a:ext cx="300450" cy="1545475"/>
            </a:xfrm>
            <a:custGeom>
              <a:rect b="b" l="l" r="r" t="t"/>
              <a:pathLst>
                <a:path extrusionOk="0" fill="none" h="61819" w="12018">
                  <a:moveTo>
                    <a:pt x="1" y="1"/>
                  </a:moveTo>
                  <a:lnTo>
                    <a:pt x="1" y="1"/>
                  </a:lnTo>
                  <a:lnTo>
                    <a:pt x="1215" y="15618"/>
                  </a:lnTo>
                  <a:lnTo>
                    <a:pt x="2040" y="25812"/>
                  </a:lnTo>
                  <a:lnTo>
                    <a:pt x="2430" y="30237"/>
                  </a:lnTo>
                  <a:lnTo>
                    <a:pt x="2777" y="33794"/>
                  </a:lnTo>
                  <a:lnTo>
                    <a:pt x="2777" y="33794"/>
                  </a:lnTo>
                  <a:lnTo>
                    <a:pt x="3211" y="38002"/>
                  </a:lnTo>
                  <a:lnTo>
                    <a:pt x="3732" y="42601"/>
                  </a:lnTo>
                  <a:lnTo>
                    <a:pt x="4773" y="51754"/>
                  </a:lnTo>
                  <a:lnTo>
                    <a:pt x="6031" y="61818"/>
                  </a:lnTo>
                  <a:lnTo>
                    <a:pt x="11106" y="61601"/>
                  </a:lnTo>
                  <a:lnTo>
                    <a:pt x="11106" y="61601"/>
                  </a:lnTo>
                  <a:lnTo>
                    <a:pt x="11106" y="61601"/>
                  </a:lnTo>
                  <a:lnTo>
                    <a:pt x="11150" y="58868"/>
                  </a:lnTo>
                  <a:lnTo>
                    <a:pt x="11193" y="55918"/>
                  </a:lnTo>
                  <a:lnTo>
                    <a:pt x="11236" y="52231"/>
                  </a:lnTo>
                  <a:lnTo>
                    <a:pt x="11236" y="52231"/>
                  </a:lnTo>
                  <a:lnTo>
                    <a:pt x="11193" y="48500"/>
                  </a:lnTo>
                  <a:lnTo>
                    <a:pt x="11106" y="44639"/>
                  </a:lnTo>
                  <a:lnTo>
                    <a:pt x="10976" y="40822"/>
                  </a:lnTo>
                  <a:lnTo>
                    <a:pt x="10846" y="39000"/>
                  </a:lnTo>
                  <a:lnTo>
                    <a:pt x="10716" y="37265"/>
                  </a:lnTo>
                  <a:lnTo>
                    <a:pt x="10716" y="37265"/>
                  </a:lnTo>
                  <a:lnTo>
                    <a:pt x="10716" y="37265"/>
                  </a:lnTo>
                  <a:lnTo>
                    <a:pt x="10716" y="37265"/>
                  </a:lnTo>
                  <a:lnTo>
                    <a:pt x="10803" y="33968"/>
                  </a:lnTo>
                  <a:lnTo>
                    <a:pt x="10976" y="30584"/>
                  </a:lnTo>
                  <a:lnTo>
                    <a:pt x="11150" y="27070"/>
                  </a:lnTo>
                  <a:lnTo>
                    <a:pt x="11410" y="23556"/>
                  </a:lnTo>
                  <a:lnTo>
                    <a:pt x="11627" y="20086"/>
                  </a:lnTo>
                  <a:lnTo>
                    <a:pt x="11800" y="16615"/>
                  </a:lnTo>
                  <a:lnTo>
                    <a:pt x="11931" y="13318"/>
                  </a:lnTo>
                  <a:lnTo>
                    <a:pt x="12017" y="10108"/>
                  </a:lnTo>
                  <a:lnTo>
                    <a:pt x="12017" y="10108"/>
                  </a:lnTo>
                  <a:lnTo>
                    <a:pt x="11974" y="7549"/>
                  </a:lnTo>
                  <a:lnTo>
                    <a:pt x="11887" y="6334"/>
                  </a:lnTo>
                  <a:lnTo>
                    <a:pt x="11800" y="5120"/>
                  </a:lnTo>
                  <a:lnTo>
                    <a:pt x="11714" y="3992"/>
                  </a:lnTo>
                  <a:lnTo>
                    <a:pt x="11540" y="2950"/>
                  </a:lnTo>
                  <a:lnTo>
                    <a:pt x="11367" y="1909"/>
                  </a:lnTo>
                  <a:lnTo>
                    <a:pt x="11150" y="998"/>
                  </a:lnTo>
                  <a:lnTo>
                    <a:pt x="9761" y="868"/>
                  </a:lnTo>
                  <a:lnTo>
                    <a:pt x="9761" y="912"/>
                  </a:lnTo>
                  <a:lnTo>
                    <a:pt x="9761" y="912"/>
                  </a:lnTo>
                  <a:lnTo>
                    <a:pt x="9718" y="955"/>
                  </a:lnTo>
                  <a:lnTo>
                    <a:pt x="9588" y="955"/>
                  </a:lnTo>
                  <a:lnTo>
                    <a:pt x="9241" y="955"/>
                  </a:lnTo>
                  <a:lnTo>
                    <a:pt x="9241" y="955"/>
                  </a:lnTo>
                  <a:lnTo>
                    <a:pt x="9154" y="912"/>
                  </a:lnTo>
                  <a:lnTo>
                    <a:pt x="9111" y="868"/>
                  </a:lnTo>
                  <a:lnTo>
                    <a:pt x="9111" y="868"/>
                  </a:lnTo>
                  <a:lnTo>
                    <a:pt x="9111" y="868"/>
                  </a:lnTo>
                  <a:lnTo>
                    <a:pt x="9111" y="781"/>
                  </a:lnTo>
                  <a:lnTo>
                    <a:pt x="4252" y="348"/>
                  </a:lnTo>
                  <a:lnTo>
                    <a:pt x="4252" y="434"/>
                  </a:lnTo>
                  <a:lnTo>
                    <a:pt x="4252" y="434"/>
                  </a:lnTo>
                  <a:lnTo>
                    <a:pt x="4209" y="478"/>
                  </a:lnTo>
                  <a:lnTo>
                    <a:pt x="4122" y="478"/>
                  </a:lnTo>
                  <a:lnTo>
                    <a:pt x="3732" y="478"/>
                  </a:lnTo>
                  <a:lnTo>
                    <a:pt x="3732" y="478"/>
                  </a:lnTo>
                  <a:lnTo>
                    <a:pt x="3645" y="434"/>
                  </a:lnTo>
                  <a:lnTo>
                    <a:pt x="3601" y="348"/>
                  </a:lnTo>
                  <a:lnTo>
                    <a:pt x="3601" y="348"/>
                  </a:lnTo>
                  <a:lnTo>
                    <a:pt x="3601" y="348"/>
                  </a:lnTo>
                  <a:lnTo>
                    <a:pt x="3601" y="304"/>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67"/>
          <p:cNvSpPr txBox="1"/>
          <p:nvPr>
            <p:ph idx="4294967295" type="subTitle"/>
          </p:nvPr>
        </p:nvSpPr>
        <p:spPr>
          <a:xfrm>
            <a:off x="7587350" y="4270950"/>
            <a:ext cx="1181100" cy="375000"/>
          </a:xfrm>
          <a:prstGeom prst="rect">
            <a:avLst/>
          </a:prstGeom>
        </p:spPr>
        <p:txBody>
          <a:bodyPr anchorCtr="0" anchor="t" bIns="91425" lIns="91425" spcFirstLastPara="1" rIns="91425" wrap="square" tIns="91425">
            <a:noAutofit/>
          </a:bodyPr>
          <a:lstStyle/>
          <a:p>
            <a:pPr indent="0" lvl="0" marL="38100" rtl="0" algn="r">
              <a:spcBef>
                <a:spcPts val="0"/>
              </a:spcBef>
              <a:spcAft>
                <a:spcPts val="1600"/>
              </a:spcAft>
              <a:buNone/>
            </a:pPr>
            <a:r>
              <a:rPr lang="en" sz="1600">
                <a:solidFill>
                  <a:schemeClr val="lt1"/>
                </a:solidFill>
              </a:rPr>
              <a:t>Jeriel</a:t>
            </a:r>
            <a:endParaRPr sz="1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68"/>
          <p:cNvSpPr txBox="1"/>
          <p:nvPr>
            <p:ph type="title"/>
          </p:nvPr>
        </p:nvSpPr>
        <p:spPr>
          <a:xfrm>
            <a:off x="311700" y="44681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AI</a:t>
            </a:r>
            <a:endParaRPr/>
          </a:p>
        </p:txBody>
      </p:sp>
      <p:sp>
        <p:nvSpPr>
          <p:cNvPr id="1540" name="Google Shape;1540;p68"/>
          <p:cNvSpPr txBox="1"/>
          <p:nvPr>
            <p:ph idx="1" type="subTitle"/>
          </p:nvPr>
        </p:nvSpPr>
        <p:spPr>
          <a:xfrm>
            <a:off x="311575" y="1197463"/>
            <a:ext cx="275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541" name="Google Shape;1541;p68"/>
          <p:cNvSpPr txBox="1"/>
          <p:nvPr>
            <p:ph idx="2" type="subTitle"/>
          </p:nvPr>
        </p:nvSpPr>
        <p:spPr>
          <a:xfrm>
            <a:off x="244225" y="1948150"/>
            <a:ext cx="2757000" cy="207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Pipelining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Classification</a:t>
            </a:r>
            <a:r>
              <a:rPr lang="en" sz="1800"/>
              <a:t> Models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Human Activity Recognition</a:t>
            </a:r>
            <a:endParaRPr sz="1800"/>
          </a:p>
        </p:txBody>
      </p:sp>
      <p:sp>
        <p:nvSpPr>
          <p:cNvPr id="1542" name="Google Shape;1542;p68"/>
          <p:cNvSpPr txBox="1"/>
          <p:nvPr>
            <p:ph idx="3" type="subTitle"/>
          </p:nvPr>
        </p:nvSpPr>
        <p:spPr>
          <a:xfrm>
            <a:off x="6075425" y="1197463"/>
            <a:ext cx="275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Learning</a:t>
            </a:r>
            <a:endParaRPr/>
          </a:p>
        </p:txBody>
      </p:sp>
      <p:sp>
        <p:nvSpPr>
          <p:cNvPr id="1543" name="Google Shape;1543;p68"/>
          <p:cNvSpPr txBox="1"/>
          <p:nvPr>
            <p:ph idx="4" type="subTitle"/>
          </p:nvPr>
        </p:nvSpPr>
        <p:spPr>
          <a:xfrm>
            <a:off x="6075425" y="1948150"/>
            <a:ext cx="2757000" cy="207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Neural Networks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Dimension Reduction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Anomaly Detection</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69"/>
          <p:cNvSpPr txBox="1"/>
          <p:nvPr>
            <p:ph type="title"/>
          </p:nvPr>
        </p:nvSpPr>
        <p:spPr>
          <a:xfrm>
            <a:off x="4860775" y="3214400"/>
            <a:ext cx="3072600" cy="62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549" name="Google Shape;1549;p69"/>
          <p:cNvSpPr txBox="1"/>
          <p:nvPr>
            <p:ph idx="1" type="subTitle"/>
          </p:nvPr>
        </p:nvSpPr>
        <p:spPr>
          <a:xfrm>
            <a:off x="3477675" y="1546825"/>
            <a:ext cx="4455900" cy="149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400">
                <a:latin typeface="Poppins Black"/>
                <a:ea typeface="Poppins Black"/>
                <a:cs typeface="Poppins Black"/>
                <a:sym typeface="Poppins Black"/>
              </a:rPr>
              <a:t>Machine Learning </a:t>
            </a:r>
            <a:endParaRPr sz="3400">
              <a:latin typeface="Poppins Black"/>
              <a:ea typeface="Poppins Black"/>
              <a:cs typeface="Poppins Black"/>
              <a:sym typeface="Poppins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0"/>
          <p:cNvSpPr/>
          <p:nvPr/>
        </p:nvSpPr>
        <p:spPr>
          <a:xfrm>
            <a:off x="5562625" y="2072075"/>
            <a:ext cx="1719300" cy="171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3645000" y="2072075"/>
            <a:ext cx="1719300" cy="171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1820438" y="2072075"/>
            <a:ext cx="1719300" cy="171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55550" y="2072075"/>
            <a:ext cx="1719300" cy="171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0"/>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Models</a:t>
            </a:r>
            <a:endParaRPr/>
          </a:p>
        </p:txBody>
      </p:sp>
      <p:sp>
        <p:nvSpPr>
          <p:cNvPr id="1559" name="Google Shape;1559;p70"/>
          <p:cNvSpPr txBox="1"/>
          <p:nvPr>
            <p:ph idx="1" type="subTitle"/>
          </p:nvPr>
        </p:nvSpPr>
        <p:spPr>
          <a:xfrm>
            <a:off x="2042437" y="2715725"/>
            <a:ext cx="12753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1560" name="Google Shape;1560;p70"/>
          <p:cNvSpPr txBox="1"/>
          <p:nvPr>
            <p:ph idx="2" type="subTitle"/>
          </p:nvPr>
        </p:nvSpPr>
        <p:spPr>
          <a:xfrm>
            <a:off x="3913525" y="2599325"/>
            <a:ext cx="1275300" cy="6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1561" name="Google Shape;1561;p70"/>
          <p:cNvSpPr txBox="1"/>
          <p:nvPr>
            <p:ph idx="3" type="subTitle"/>
          </p:nvPr>
        </p:nvSpPr>
        <p:spPr>
          <a:xfrm>
            <a:off x="230150" y="2593500"/>
            <a:ext cx="1410000" cy="7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a:t>
            </a:r>
            <a:endParaRPr/>
          </a:p>
          <a:p>
            <a:pPr indent="0" lvl="0" marL="0" rtl="0" algn="ctr">
              <a:spcBef>
                <a:spcPts val="0"/>
              </a:spcBef>
              <a:spcAft>
                <a:spcPts val="0"/>
              </a:spcAft>
              <a:buNone/>
            </a:pPr>
            <a:r>
              <a:rPr lang="en"/>
              <a:t>Regression</a:t>
            </a:r>
            <a:endParaRPr/>
          </a:p>
        </p:txBody>
      </p:sp>
      <p:sp>
        <p:nvSpPr>
          <p:cNvPr id="1562" name="Google Shape;1562;p70"/>
          <p:cNvSpPr txBox="1"/>
          <p:nvPr>
            <p:ph idx="4" type="subTitle"/>
          </p:nvPr>
        </p:nvSpPr>
        <p:spPr>
          <a:xfrm>
            <a:off x="5777713" y="2715725"/>
            <a:ext cx="12753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a:t>
            </a:r>
            <a:endParaRPr/>
          </a:p>
        </p:txBody>
      </p:sp>
      <p:sp>
        <p:nvSpPr>
          <p:cNvPr id="1563" name="Google Shape;1563;p70"/>
          <p:cNvSpPr/>
          <p:nvPr/>
        </p:nvSpPr>
        <p:spPr>
          <a:xfrm>
            <a:off x="4220593" y="1658775"/>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a:off x="2347684" y="1658775"/>
            <a:ext cx="664800" cy="66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a:off x="7369150" y="2072075"/>
            <a:ext cx="1719300" cy="171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0"/>
          <p:cNvSpPr/>
          <p:nvPr/>
        </p:nvSpPr>
        <p:spPr>
          <a:xfrm>
            <a:off x="6066426" y="1658775"/>
            <a:ext cx="664800" cy="66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0"/>
          <p:cNvSpPr/>
          <p:nvPr/>
        </p:nvSpPr>
        <p:spPr>
          <a:xfrm>
            <a:off x="582750" y="1658775"/>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0"/>
          <p:cNvSpPr/>
          <p:nvPr/>
        </p:nvSpPr>
        <p:spPr>
          <a:xfrm>
            <a:off x="7896400" y="1658775"/>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0"/>
          <p:cNvSpPr txBox="1"/>
          <p:nvPr>
            <p:ph idx="4" type="subTitle"/>
          </p:nvPr>
        </p:nvSpPr>
        <p:spPr>
          <a:xfrm>
            <a:off x="7579500" y="2648550"/>
            <a:ext cx="1275300" cy="6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1570" name="Google Shape;1570;p70"/>
          <p:cNvSpPr txBox="1"/>
          <p:nvPr>
            <p:ph idx="5" type="subTitle"/>
          </p:nvPr>
        </p:nvSpPr>
        <p:spPr>
          <a:xfrm>
            <a:off x="2437400" y="1775175"/>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Poppins"/>
                <a:ea typeface="Poppins"/>
                <a:cs typeface="Poppins"/>
                <a:sym typeface="Poppins"/>
              </a:rPr>
              <a:t>2</a:t>
            </a:r>
            <a:endParaRPr b="1" sz="2000">
              <a:latin typeface="Poppins"/>
              <a:ea typeface="Poppins"/>
              <a:cs typeface="Poppins"/>
              <a:sym typeface="Poppins"/>
            </a:endParaRPr>
          </a:p>
        </p:txBody>
      </p:sp>
      <p:sp>
        <p:nvSpPr>
          <p:cNvPr id="1571" name="Google Shape;1571;p70"/>
          <p:cNvSpPr txBox="1"/>
          <p:nvPr>
            <p:ph idx="5" type="subTitle"/>
          </p:nvPr>
        </p:nvSpPr>
        <p:spPr>
          <a:xfrm>
            <a:off x="4308475" y="1775175"/>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Poppins"/>
                <a:ea typeface="Poppins"/>
                <a:cs typeface="Poppins"/>
                <a:sym typeface="Poppins"/>
              </a:rPr>
              <a:t>3</a:t>
            </a:r>
            <a:endParaRPr b="1" sz="2000">
              <a:latin typeface="Poppins"/>
              <a:ea typeface="Poppins"/>
              <a:cs typeface="Poppins"/>
              <a:sym typeface="Poppins"/>
            </a:endParaRPr>
          </a:p>
        </p:txBody>
      </p:sp>
      <p:sp>
        <p:nvSpPr>
          <p:cNvPr id="1572" name="Google Shape;1572;p70"/>
          <p:cNvSpPr txBox="1"/>
          <p:nvPr>
            <p:ph idx="5" type="subTitle"/>
          </p:nvPr>
        </p:nvSpPr>
        <p:spPr>
          <a:xfrm>
            <a:off x="654200" y="1775175"/>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Poppins"/>
                <a:ea typeface="Poppins"/>
                <a:cs typeface="Poppins"/>
                <a:sym typeface="Poppins"/>
              </a:rPr>
              <a:t>1</a:t>
            </a:r>
            <a:endParaRPr b="1" sz="2000">
              <a:latin typeface="Poppins"/>
              <a:ea typeface="Poppins"/>
              <a:cs typeface="Poppins"/>
              <a:sym typeface="Poppins"/>
            </a:endParaRPr>
          </a:p>
        </p:txBody>
      </p:sp>
      <p:sp>
        <p:nvSpPr>
          <p:cNvPr id="1573" name="Google Shape;1573;p70"/>
          <p:cNvSpPr txBox="1"/>
          <p:nvPr>
            <p:ph idx="5" type="subTitle"/>
          </p:nvPr>
        </p:nvSpPr>
        <p:spPr>
          <a:xfrm>
            <a:off x="6124025" y="1775175"/>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Poppins"/>
                <a:ea typeface="Poppins"/>
                <a:cs typeface="Poppins"/>
                <a:sym typeface="Poppins"/>
              </a:rPr>
              <a:t> 4</a:t>
            </a:r>
            <a:endParaRPr b="1" sz="2000">
              <a:latin typeface="Poppins"/>
              <a:ea typeface="Poppins"/>
              <a:cs typeface="Poppins"/>
              <a:sym typeface="Poppins"/>
            </a:endParaRPr>
          </a:p>
        </p:txBody>
      </p:sp>
      <p:sp>
        <p:nvSpPr>
          <p:cNvPr id="1574" name="Google Shape;1574;p70"/>
          <p:cNvSpPr txBox="1"/>
          <p:nvPr>
            <p:ph idx="5" type="subTitle"/>
          </p:nvPr>
        </p:nvSpPr>
        <p:spPr>
          <a:xfrm>
            <a:off x="8003750" y="1775175"/>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latin typeface="Poppins"/>
                <a:ea typeface="Poppins"/>
                <a:cs typeface="Poppins"/>
                <a:sym typeface="Poppins"/>
              </a:rPr>
              <a:t>5</a:t>
            </a:r>
            <a:endParaRPr b="1" sz="2000">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71"/>
          <p:cNvSpPr txBox="1"/>
          <p:nvPr>
            <p:ph idx="4" type="title"/>
          </p:nvPr>
        </p:nvSpPr>
        <p:spPr>
          <a:xfrm>
            <a:off x="311688" y="16853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Performance Analysis</a:t>
            </a:r>
            <a:endParaRPr/>
          </a:p>
        </p:txBody>
      </p:sp>
      <p:pic>
        <p:nvPicPr>
          <p:cNvPr id="1580" name="Google Shape;1580;p71" title="Points scored"/>
          <p:cNvPicPr preferRelativeResize="0"/>
          <p:nvPr/>
        </p:nvPicPr>
        <p:blipFill>
          <a:blip r:embed="rId3">
            <a:alphaModFix/>
          </a:blip>
          <a:stretch>
            <a:fillRect/>
          </a:stretch>
        </p:blipFill>
        <p:spPr>
          <a:xfrm>
            <a:off x="611050" y="583850"/>
            <a:ext cx="7747674" cy="4339875"/>
          </a:xfrm>
          <a:prstGeom prst="rect">
            <a:avLst/>
          </a:prstGeom>
          <a:noFill/>
          <a:ln>
            <a:noFill/>
          </a:ln>
        </p:spPr>
      </p:pic>
      <p:sp>
        <p:nvSpPr>
          <p:cNvPr id="1581" name="Google Shape;1581;p71"/>
          <p:cNvSpPr/>
          <p:nvPr/>
        </p:nvSpPr>
        <p:spPr>
          <a:xfrm>
            <a:off x="4025975" y="972325"/>
            <a:ext cx="1366200" cy="38739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582" name="Google Shape;1582;p71"/>
          <p:cNvSpPr txBox="1"/>
          <p:nvPr/>
        </p:nvSpPr>
        <p:spPr>
          <a:xfrm>
            <a:off x="2490050" y="549150"/>
            <a:ext cx="17079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Nunito"/>
                <a:ea typeface="Nunito"/>
                <a:cs typeface="Nunito"/>
                <a:sym typeface="Nunito"/>
              </a:rPr>
              <a:t>Correctness of true positive</a:t>
            </a:r>
            <a:endParaRPr sz="900">
              <a:solidFill>
                <a:schemeClr val="dk2"/>
              </a:solidFill>
              <a:latin typeface="Nunito"/>
              <a:ea typeface="Nunito"/>
              <a:cs typeface="Nunito"/>
              <a:sym typeface="Nunito"/>
            </a:endParaRPr>
          </a:p>
        </p:txBody>
      </p:sp>
      <p:sp>
        <p:nvSpPr>
          <p:cNvPr id="1583" name="Google Shape;1583;p71"/>
          <p:cNvSpPr txBox="1"/>
          <p:nvPr/>
        </p:nvSpPr>
        <p:spPr>
          <a:xfrm>
            <a:off x="4327050" y="549150"/>
            <a:ext cx="17079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Nunito"/>
                <a:ea typeface="Nunito"/>
                <a:cs typeface="Nunito"/>
                <a:sym typeface="Nunito"/>
              </a:rPr>
              <a:t>Identification of true positive</a:t>
            </a:r>
            <a:endParaRPr sz="9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5"/>
          <p:cNvSpPr txBox="1"/>
          <p:nvPr>
            <p:ph type="title"/>
          </p:nvPr>
        </p:nvSpPr>
        <p:spPr>
          <a:xfrm>
            <a:off x="6430100" y="1007324"/>
            <a:ext cx="17595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01</a:t>
            </a:r>
            <a:endParaRPr/>
          </a:p>
        </p:txBody>
      </p:sp>
      <p:sp>
        <p:nvSpPr>
          <p:cNvPr id="599" name="Google Shape;599;p45"/>
          <p:cNvSpPr txBox="1"/>
          <p:nvPr>
            <p:ph idx="2" type="title"/>
          </p:nvPr>
        </p:nvSpPr>
        <p:spPr>
          <a:xfrm>
            <a:off x="4100900" y="2284450"/>
            <a:ext cx="4088700" cy="159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grpSp>
        <p:nvGrpSpPr>
          <p:cNvPr id="600" name="Google Shape;600;p45"/>
          <p:cNvGrpSpPr/>
          <p:nvPr/>
        </p:nvGrpSpPr>
        <p:grpSpPr>
          <a:xfrm>
            <a:off x="355856" y="1003361"/>
            <a:ext cx="3313748" cy="3136787"/>
            <a:chOff x="710225" y="1120934"/>
            <a:chExt cx="3383793" cy="3203091"/>
          </a:xfrm>
        </p:grpSpPr>
        <p:sp>
          <p:nvSpPr>
            <p:cNvPr id="601" name="Google Shape;601;p45"/>
            <p:cNvSpPr/>
            <p:nvPr/>
          </p:nvSpPr>
          <p:spPr>
            <a:xfrm>
              <a:off x="710225" y="4088675"/>
              <a:ext cx="3383793" cy="235350"/>
            </a:xfrm>
            <a:custGeom>
              <a:rect b="b" l="l" r="r" t="t"/>
              <a:pathLst>
                <a:path extrusionOk="0" h="9414" w="161133">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flipH="1">
              <a:off x="1055235" y="1120934"/>
              <a:ext cx="2753888" cy="3122551"/>
              <a:chOff x="4069525" y="979600"/>
              <a:chExt cx="3312350" cy="3755775"/>
            </a:xfrm>
          </p:grpSpPr>
          <p:sp>
            <p:nvSpPr>
              <p:cNvPr id="603" name="Google Shape;603;p45"/>
              <p:cNvSpPr/>
              <p:nvPr/>
            </p:nvSpPr>
            <p:spPr>
              <a:xfrm>
                <a:off x="4595850" y="1752500"/>
                <a:ext cx="469375" cy="460050"/>
              </a:xfrm>
              <a:custGeom>
                <a:rect b="b" l="l" r="r" t="t"/>
                <a:pathLst>
                  <a:path extrusionOk="0" h="18402" w="18775">
                    <a:moveTo>
                      <a:pt x="8828" y="1"/>
                    </a:moveTo>
                    <a:lnTo>
                      <a:pt x="8331" y="83"/>
                    </a:lnTo>
                    <a:lnTo>
                      <a:pt x="7792" y="208"/>
                    </a:lnTo>
                    <a:lnTo>
                      <a:pt x="7336" y="373"/>
                    </a:lnTo>
                    <a:lnTo>
                      <a:pt x="6839" y="539"/>
                    </a:lnTo>
                    <a:lnTo>
                      <a:pt x="6341" y="788"/>
                    </a:lnTo>
                    <a:lnTo>
                      <a:pt x="5885" y="1078"/>
                    </a:lnTo>
                    <a:lnTo>
                      <a:pt x="5471" y="1410"/>
                    </a:lnTo>
                    <a:lnTo>
                      <a:pt x="5015" y="1741"/>
                    </a:lnTo>
                    <a:lnTo>
                      <a:pt x="4642" y="2114"/>
                    </a:lnTo>
                    <a:lnTo>
                      <a:pt x="4269" y="2529"/>
                    </a:lnTo>
                    <a:lnTo>
                      <a:pt x="3938" y="2984"/>
                    </a:lnTo>
                    <a:lnTo>
                      <a:pt x="3606" y="3482"/>
                    </a:lnTo>
                    <a:lnTo>
                      <a:pt x="3357" y="3979"/>
                    </a:lnTo>
                    <a:lnTo>
                      <a:pt x="3150" y="4311"/>
                    </a:lnTo>
                    <a:lnTo>
                      <a:pt x="2902" y="4601"/>
                    </a:lnTo>
                    <a:lnTo>
                      <a:pt x="2653" y="4849"/>
                    </a:lnTo>
                    <a:lnTo>
                      <a:pt x="2404" y="5015"/>
                    </a:lnTo>
                    <a:lnTo>
                      <a:pt x="2156" y="5181"/>
                    </a:lnTo>
                    <a:lnTo>
                      <a:pt x="1907" y="5264"/>
                    </a:lnTo>
                    <a:lnTo>
                      <a:pt x="1368" y="5471"/>
                    </a:lnTo>
                    <a:lnTo>
                      <a:pt x="912" y="5595"/>
                    </a:lnTo>
                    <a:lnTo>
                      <a:pt x="705" y="5720"/>
                    </a:lnTo>
                    <a:lnTo>
                      <a:pt x="498" y="5844"/>
                    </a:lnTo>
                    <a:lnTo>
                      <a:pt x="332" y="6010"/>
                    </a:lnTo>
                    <a:lnTo>
                      <a:pt x="166" y="6176"/>
                    </a:lnTo>
                    <a:lnTo>
                      <a:pt x="83" y="6424"/>
                    </a:lnTo>
                    <a:lnTo>
                      <a:pt x="1" y="6756"/>
                    </a:lnTo>
                    <a:lnTo>
                      <a:pt x="1" y="7087"/>
                    </a:lnTo>
                    <a:lnTo>
                      <a:pt x="1" y="7377"/>
                    </a:lnTo>
                    <a:lnTo>
                      <a:pt x="83" y="7667"/>
                    </a:lnTo>
                    <a:lnTo>
                      <a:pt x="166" y="7916"/>
                    </a:lnTo>
                    <a:lnTo>
                      <a:pt x="456" y="8413"/>
                    </a:lnTo>
                    <a:lnTo>
                      <a:pt x="788" y="8911"/>
                    </a:lnTo>
                    <a:lnTo>
                      <a:pt x="1120" y="9408"/>
                    </a:lnTo>
                    <a:lnTo>
                      <a:pt x="1285" y="9657"/>
                    </a:lnTo>
                    <a:lnTo>
                      <a:pt x="1410" y="9947"/>
                    </a:lnTo>
                    <a:lnTo>
                      <a:pt x="1493" y="10278"/>
                    </a:lnTo>
                    <a:lnTo>
                      <a:pt x="1575" y="10610"/>
                    </a:lnTo>
                    <a:lnTo>
                      <a:pt x="1575" y="10983"/>
                    </a:lnTo>
                    <a:lnTo>
                      <a:pt x="1575" y="11356"/>
                    </a:lnTo>
                    <a:lnTo>
                      <a:pt x="1493" y="11687"/>
                    </a:lnTo>
                    <a:lnTo>
                      <a:pt x="1368" y="12019"/>
                    </a:lnTo>
                    <a:lnTo>
                      <a:pt x="1078" y="12724"/>
                    </a:lnTo>
                    <a:lnTo>
                      <a:pt x="747" y="13511"/>
                    </a:lnTo>
                    <a:lnTo>
                      <a:pt x="581" y="13884"/>
                    </a:lnTo>
                    <a:lnTo>
                      <a:pt x="456" y="14298"/>
                    </a:lnTo>
                    <a:lnTo>
                      <a:pt x="332" y="14754"/>
                    </a:lnTo>
                    <a:lnTo>
                      <a:pt x="291" y="15169"/>
                    </a:lnTo>
                    <a:lnTo>
                      <a:pt x="249" y="15625"/>
                    </a:lnTo>
                    <a:lnTo>
                      <a:pt x="291" y="16122"/>
                    </a:lnTo>
                    <a:lnTo>
                      <a:pt x="374" y="16619"/>
                    </a:lnTo>
                    <a:lnTo>
                      <a:pt x="581" y="17116"/>
                    </a:lnTo>
                    <a:lnTo>
                      <a:pt x="829" y="17614"/>
                    </a:lnTo>
                    <a:lnTo>
                      <a:pt x="1202" y="18153"/>
                    </a:lnTo>
                    <a:lnTo>
                      <a:pt x="1907" y="18277"/>
                    </a:lnTo>
                    <a:lnTo>
                      <a:pt x="2611" y="18318"/>
                    </a:lnTo>
                    <a:lnTo>
                      <a:pt x="3357" y="18360"/>
                    </a:lnTo>
                    <a:lnTo>
                      <a:pt x="4062" y="18401"/>
                    </a:lnTo>
                    <a:lnTo>
                      <a:pt x="5471" y="18318"/>
                    </a:lnTo>
                    <a:lnTo>
                      <a:pt x="6922" y="18194"/>
                    </a:lnTo>
                    <a:lnTo>
                      <a:pt x="8289" y="18028"/>
                    </a:lnTo>
                    <a:lnTo>
                      <a:pt x="9615" y="17821"/>
                    </a:lnTo>
                    <a:lnTo>
                      <a:pt x="12019" y="17365"/>
                    </a:lnTo>
                    <a:lnTo>
                      <a:pt x="12143" y="16951"/>
                    </a:lnTo>
                    <a:lnTo>
                      <a:pt x="12226" y="16495"/>
                    </a:lnTo>
                    <a:lnTo>
                      <a:pt x="12351" y="16909"/>
                    </a:lnTo>
                    <a:lnTo>
                      <a:pt x="12434" y="17282"/>
                    </a:lnTo>
                    <a:lnTo>
                      <a:pt x="13760" y="16992"/>
                    </a:lnTo>
                    <a:lnTo>
                      <a:pt x="15086" y="16661"/>
                    </a:lnTo>
                    <a:lnTo>
                      <a:pt x="15293" y="16163"/>
                    </a:lnTo>
                    <a:lnTo>
                      <a:pt x="15417" y="15625"/>
                    </a:lnTo>
                    <a:lnTo>
                      <a:pt x="15500" y="15086"/>
                    </a:lnTo>
                    <a:lnTo>
                      <a:pt x="15583" y="14547"/>
                    </a:lnTo>
                    <a:lnTo>
                      <a:pt x="15625" y="13677"/>
                    </a:lnTo>
                    <a:lnTo>
                      <a:pt x="15625" y="13304"/>
                    </a:lnTo>
                    <a:lnTo>
                      <a:pt x="15790" y="14050"/>
                    </a:lnTo>
                    <a:lnTo>
                      <a:pt x="15956" y="14754"/>
                    </a:lnTo>
                    <a:lnTo>
                      <a:pt x="16080" y="15500"/>
                    </a:lnTo>
                    <a:lnTo>
                      <a:pt x="16122" y="16288"/>
                    </a:lnTo>
                    <a:lnTo>
                      <a:pt x="16785" y="15998"/>
                    </a:lnTo>
                    <a:lnTo>
                      <a:pt x="17448" y="15625"/>
                    </a:lnTo>
                    <a:lnTo>
                      <a:pt x="18028" y="15210"/>
                    </a:lnTo>
                    <a:lnTo>
                      <a:pt x="18609" y="14754"/>
                    </a:lnTo>
                    <a:lnTo>
                      <a:pt x="18691" y="14257"/>
                    </a:lnTo>
                    <a:lnTo>
                      <a:pt x="18733" y="13760"/>
                    </a:lnTo>
                    <a:lnTo>
                      <a:pt x="18774" y="13304"/>
                    </a:lnTo>
                    <a:lnTo>
                      <a:pt x="18733" y="12806"/>
                    </a:lnTo>
                    <a:lnTo>
                      <a:pt x="18650" y="12309"/>
                    </a:lnTo>
                    <a:lnTo>
                      <a:pt x="18526" y="11812"/>
                    </a:lnTo>
                    <a:lnTo>
                      <a:pt x="18401" y="11314"/>
                    </a:lnTo>
                    <a:lnTo>
                      <a:pt x="18194" y="10859"/>
                    </a:lnTo>
                    <a:lnTo>
                      <a:pt x="17945" y="10403"/>
                    </a:lnTo>
                    <a:lnTo>
                      <a:pt x="17655" y="9947"/>
                    </a:lnTo>
                    <a:lnTo>
                      <a:pt x="17365" y="9491"/>
                    </a:lnTo>
                    <a:lnTo>
                      <a:pt x="16992" y="9077"/>
                    </a:lnTo>
                    <a:lnTo>
                      <a:pt x="16619" y="8704"/>
                    </a:lnTo>
                    <a:lnTo>
                      <a:pt x="16205" y="8331"/>
                    </a:lnTo>
                    <a:lnTo>
                      <a:pt x="15749" y="7958"/>
                    </a:lnTo>
                    <a:lnTo>
                      <a:pt x="15252" y="7626"/>
                    </a:lnTo>
                    <a:lnTo>
                      <a:pt x="15003" y="7460"/>
                    </a:lnTo>
                    <a:lnTo>
                      <a:pt x="14796" y="7294"/>
                    </a:lnTo>
                    <a:lnTo>
                      <a:pt x="14589" y="7087"/>
                    </a:lnTo>
                    <a:lnTo>
                      <a:pt x="14423" y="6880"/>
                    </a:lnTo>
                    <a:lnTo>
                      <a:pt x="14091" y="6383"/>
                    </a:lnTo>
                    <a:lnTo>
                      <a:pt x="13843" y="5844"/>
                    </a:lnTo>
                    <a:lnTo>
                      <a:pt x="13635" y="5305"/>
                    </a:lnTo>
                    <a:lnTo>
                      <a:pt x="13428" y="4684"/>
                    </a:lnTo>
                    <a:lnTo>
                      <a:pt x="13097" y="3482"/>
                    </a:lnTo>
                    <a:lnTo>
                      <a:pt x="12889" y="2902"/>
                    </a:lnTo>
                    <a:lnTo>
                      <a:pt x="12682" y="2321"/>
                    </a:lnTo>
                    <a:lnTo>
                      <a:pt x="12475" y="1824"/>
                    </a:lnTo>
                    <a:lnTo>
                      <a:pt x="12185" y="1327"/>
                    </a:lnTo>
                    <a:lnTo>
                      <a:pt x="11812" y="912"/>
                    </a:lnTo>
                    <a:lnTo>
                      <a:pt x="11646" y="705"/>
                    </a:lnTo>
                    <a:lnTo>
                      <a:pt x="11397" y="539"/>
                    </a:lnTo>
                    <a:lnTo>
                      <a:pt x="11190" y="373"/>
                    </a:lnTo>
                    <a:lnTo>
                      <a:pt x="10900" y="249"/>
                    </a:lnTo>
                    <a:lnTo>
                      <a:pt x="10610" y="166"/>
                    </a:lnTo>
                    <a:lnTo>
                      <a:pt x="10320" y="83"/>
                    </a:lnTo>
                    <a:lnTo>
                      <a:pt x="982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4595850" y="1752500"/>
                <a:ext cx="469375" cy="460050"/>
              </a:xfrm>
              <a:custGeom>
                <a:rect b="b" l="l" r="r" t="t"/>
                <a:pathLst>
                  <a:path extrusionOk="0" fill="none" h="18402" w="18775">
                    <a:moveTo>
                      <a:pt x="18609" y="14754"/>
                    </a:moveTo>
                    <a:lnTo>
                      <a:pt x="18609" y="14754"/>
                    </a:lnTo>
                    <a:lnTo>
                      <a:pt x="18028" y="15210"/>
                    </a:lnTo>
                    <a:lnTo>
                      <a:pt x="17448" y="15625"/>
                    </a:lnTo>
                    <a:lnTo>
                      <a:pt x="16785" y="15998"/>
                    </a:lnTo>
                    <a:lnTo>
                      <a:pt x="16122" y="16288"/>
                    </a:lnTo>
                    <a:lnTo>
                      <a:pt x="16122" y="16288"/>
                    </a:lnTo>
                    <a:lnTo>
                      <a:pt x="16080" y="15500"/>
                    </a:lnTo>
                    <a:lnTo>
                      <a:pt x="15956" y="14754"/>
                    </a:lnTo>
                    <a:lnTo>
                      <a:pt x="15790" y="14050"/>
                    </a:lnTo>
                    <a:lnTo>
                      <a:pt x="15625" y="13304"/>
                    </a:lnTo>
                    <a:lnTo>
                      <a:pt x="15625" y="13304"/>
                    </a:lnTo>
                    <a:lnTo>
                      <a:pt x="15625" y="13677"/>
                    </a:lnTo>
                    <a:lnTo>
                      <a:pt x="15583" y="14547"/>
                    </a:lnTo>
                    <a:lnTo>
                      <a:pt x="15500" y="15086"/>
                    </a:lnTo>
                    <a:lnTo>
                      <a:pt x="15417" y="15625"/>
                    </a:lnTo>
                    <a:lnTo>
                      <a:pt x="15293" y="16163"/>
                    </a:lnTo>
                    <a:lnTo>
                      <a:pt x="15086" y="16661"/>
                    </a:lnTo>
                    <a:lnTo>
                      <a:pt x="15086" y="16661"/>
                    </a:lnTo>
                    <a:lnTo>
                      <a:pt x="13760" y="16992"/>
                    </a:lnTo>
                    <a:lnTo>
                      <a:pt x="12434" y="17282"/>
                    </a:lnTo>
                    <a:lnTo>
                      <a:pt x="12434" y="17282"/>
                    </a:lnTo>
                    <a:lnTo>
                      <a:pt x="12351" y="16909"/>
                    </a:lnTo>
                    <a:lnTo>
                      <a:pt x="12226" y="16495"/>
                    </a:lnTo>
                    <a:lnTo>
                      <a:pt x="12226" y="16495"/>
                    </a:lnTo>
                    <a:lnTo>
                      <a:pt x="12143" y="16951"/>
                    </a:lnTo>
                    <a:lnTo>
                      <a:pt x="12019" y="17365"/>
                    </a:lnTo>
                    <a:lnTo>
                      <a:pt x="12019" y="17365"/>
                    </a:lnTo>
                    <a:lnTo>
                      <a:pt x="9615" y="17821"/>
                    </a:lnTo>
                    <a:lnTo>
                      <a:pt x="8289" y="18028"/>
                    </a:lnTo>
                    <a:lnTo>
                      <a:pt x="6922" y="18194"/>
                    </a:lnTo>
                    <a:lnTo>
                      <a:pt x="5471" y="18318"/>
                    </a:lnTo>
                    <a:lnTo>
                      <a:pt x="4062" y="18401"/>
                    </a:lnTo>
                    <a:lnTo>
                      <a:pt x="3357" y="18360"/>
                    </a:lnTo>
                    <a:lnTo>
                      <a:pt x="2611" y="18318"/>
                    </a:lnTo>
                    <a:lnTo>
                      <a:pt x="1907" y="18277"/>
                    </a:lnTo>
                    <a:lnTo>
                      <a:pt x="1202" y="18153"/>
                    </a:lnTo>
                    <a:lnTo>
                      <a:pt x="1202" y="18153"/>
                    </a:lnTo>
                    <a:lnTo>
                      <a:pt x="829" y="17614"/>
                    </a:lnTo>
                    <a:lnTo>
                      <a:pt x="581" y="17116"/>
                    </a:lnTo>
                    <a:lnTo>
                      <a:pt x="374" y="16619"/>
                    </a:lnTo>
                    <a:lnTo>
                      <a:pt x="291" y="16122"/>
                    </a:lnTo>
                    <a:lnTo>
                      <a:pt x="249" y="15625"/>
                    </a:lnTo>
                    <a:lnTo>
                      <a:pt x="291" y="15169"/>
                    </a:lnTo>
                    <a:lnTo>
                      <a:pt x="332" y="14754"/>
                    </a:lnTo>
                    <a:lnTo>
                      <a:pt x="456" y="14298"/>
                    </a:lnTo>
                    <a:lnTo>
                      <a:pt x="581" y="13884"/>
                    </a:lnTo>
                    <a:lnTo>
                      <a:pt x="747" y="13511"/>
                    </a:lnTo>
                    <a:lnTo>
                      <a:pt x="1078" y="12724"/>
                    </a:lnTo>
                    <a:lnTo>
                      <a:pt x="1368" y="12019"/>
                    </a:lnTo>
                    <a:lnTo>
                      <a:pt x="1493" y="11687"/>
                    </a:lnTo>
                    <a:lnTo>
                      <a:pt x="1575" y="11356"/>
                    </a:lnTo>
                    <a:lnTo>
                      <a:pt x="1575" y="11356"/>
                    </a:lnTo>
                    <a:lnTo>
                      <a:pt x="1575" y="10983"/>
                    </a:lnTo>
                    <a:lnTo>
                      <a:pt x="1575" y="10610"/>
                    </a:lnTo>
                    <a:lnTo>
                      <a:pt x="1493" y="10278"/>
                    </a:lnTo>
                    <a:lnTo>
                      <a:pt x="1410" y="9947"/>
                    </a:lnTo>
                    <a:lnTo>
                      <a:pt x="1285" y="9657"/>
                    </a:lnTo>
                    <a:lnTo>
                      <a:pt x="1120" y="9408"/>
                    </a:lnTo>
                    <a:lnTo>
                      <a:pt x="788" y="8911"/>
                    </a:lnTo>
                    <a:lnTo>
                      <a:pt x="456" y="8413"/>
                    </a:lnTo>
                    <a:lnTo>
                      <a:pt x="166" y="7916"/>
                    </a:lnTo>
                    <a:lnTo>
                      <a:pt x="83" y="7667"/>
                    </a:lnTo>
                    <a:lnTo>
                      <a:pt x="1" y="7377"/>
                    </a:lnTo>
                    <a:lnTo>
                      <a:pt x="1" y="7087"/>
                    </a:lnTo>
                    <a:lnTo>
                      <a:pt x="1" y="6756"/>
                    </a:lnTo>
                    <a:lnTo>
                      <a:pt x="1" y="6756"/>
                    </a:lnTo>
                    <a:lnTo>
                      <a:pt x="83" y="6424"/>
                    </a:lnTo>
                    <a:lnTo>
                      <a:pt x="166" y="6176"/>
                    </a:lnTo>
                    <a:lnTo>
                      <a:pt x="332" y="6010"/>
                    </a:lnTo>
                    <a:lnTo>
                      <a:pt x="498" y="5844"/>
                    </a:lnTo>
                    <a:lnTo>
                      <a:pt x="705" y="5720"/>
                    </a:lnTo>
                    <a:lnTo>
                      <a:pt x="912" y="5595"/>
                    </a:lnTo>
                    <a:lnTo>
                      <a:pt x="1368" y="5471"/>
                    </a:lnTo>
                    <a:lnTo>
                      <a:pt x="1907" y="5264"/>
                    </a:lnTo>
                    <a:lnTo>
                      <a:pt x="2156" y="5181"/>
                    </a:lnTo>
                    <a:lnTo>
                      <a:pt x="2404" y="5015"/>
                    </a:lnTo>
                    <a:lnTo>
                      <a:pt x="2653" y="4849"/>
                    </a:lnTo>
                    <a:lnTo>
                      <a:pt x="2902" y="4601"/>
                    </a:lnTo>
                    <a:lnTo>
                      <a:pt x="3150" y="4311"/>
                    </a:lnTo>
                    <a:lnTo>
                      <a:pt x="3357" y="3979"/>
                    </a:lnTo>
                    <a:lnTo>
                      <a:pt x="3357" y="3979"/>
                    </a:lnTo>
                    <a:lnTo>
                      <a:pt x="3606" y="3482"/>
                    </a:lnTo>
                    <a:lnTo>
                      <a:pt x="3938" y="2984"/>
                    </a:lnTo>
                    <a:lnTo>
                      <a:pt x="4269" y="2529"/>
                    </a:lnTo>
                    <a:lnTo>
                      <a:pt x="4642" y="2114"/>
                    </a:lnTo>
                    <a:lnTo>
                      <a:pt x="5015" y="1741"/>
                    </a:lnTo>
                    <a:lnTo>
                      <a:pt x="5471" y="1410"/>
                    </a:lnTo>
                    <a:lnTo>
                      <a:pt x="5885" y="1078"/>
                    </a:lnTo>
                    <a:lnTo>
                      <a:pt x="6341" y="788"/>
                    </a:lnTo>
                    <a:lnTo>
                      <a:pt x="6839" y="539"/>
                    </a:lnTo>
                    <a:lnTo>
                      <a:pt x="7336" y="373"/>
                    </a:lnTo>
                    <a:lnTo>
                      <a:pt x="7792" y="208"/>
                    </a:lnTo>
                    <a:lnTo>
                      <a:pt x="8331" y="83"/>
                    </a:lnTo>
                    <a:lnTo>
                      <a:pt x="8828" y="1"/>
                    </a:lnTo>
                    <a:lnTo>
                      <a:pt x="9325" y="1"/>
                    </a:lnTo>
                    <a:lnTo>
                      <a:pt x="9823" y="1"/>
                    </a:lnTo>
                    <a:lnTo>
                      <a:pt x="10320" y="83"/>
                    </a:lnTo>
                    <a:lnTo>
                      <a:pt x="10320" y="83"/>
                    </a:lnTo>
                    <a:lnTo>
                      <a:pt x="10610" y="166"/>
                    </a:lnTo>
                    <a:lnTo>
                      <a:pt x="10900" y="249"/>
                    </a:lnTo>
                    <a:lnTo>
                      <a:pt x="11190" y="373"/>
                    </a:lnTo>
                    <a:lnTo>
                      <a:pt x="11397" y="539"/>
                    </a:lnTo>
                    <a:lnTo>
                      <a:pt x="11646" y="705"/>
                    </a:lnTo>
                    <a:lnTo>
                      <a:pt x="11812" y="912"/>
                    </a:lnTo>
                    <a:lnTo>
                      <a:pt x="12185" y="1327"/>
                    </a:lnTo>
                    <a:lnTo>
                      <a:pt x="12475" y="1824"/>
                    </a:lnTo>
                    <a:lnTo>
                      <a:pt x="12682" y="2321"/>
                    </a:lnTo>
                    <a:lnTo>
                      <a:pt x="12889" y="2902"/>
                    </a:lnTo>
                    <a:lnTo>
                      <a:pt x="13097" y="3482"/>
                    </a:lnTo>
                    <a:lnTo>
                      <a:pt x="13428" y="4684"/>
                    </a:lnTo>
                    <a:lnTo>
                      <a:pt x="13635" y="5305"/>
                    </a:lnTo>
                    <a:lnTo>
                      <a:pt x="13843" y="5844"/>
                    </a:lnTo>
                    <a:lnTo>
                      <a:pt x="14091" y="6383"/>
                    </a:lnTo>
                    <a:lnTo>
                      <a:pt x="14423" y="6880"/>
                    </a:lnTo>
                    <a:lnTo>
                      <a:pt x="14589" y="7087"/>
                    </a:lnTo>
                    <a:lnTo>
                      <a:pt x="14796" y="7294"/>
                    </a:lnTo>
                    <a:lnTo>
                      <a:pt x="15003" y="7460"/>
                    </a:lnTo>
                    <a:lnTo>
                      <a:pt x="15252" y="7626"/>
                    </a:lnTo>
                    <a:lnTo>
                      <a:pt x="15252" y="7626"/>
                    </a:lnTo>
                    <a:lnTo>
                      <a:pt x="15749" y="7958"/>
                    </a:lnTo>
                    <a:lnTo>
                      <a:pt x="16205" y="8331"/>
                    </a:lnTo>
                    <a:lnTo>
                      <a:pt x="16619" y="8704"/>
                    </a:lnTo>
                    <a:lnTo>
                      <a:pt x="16992" y="9077"/>
                    </a:lnTo>
                    <a:lnTo>
                      <a:pt x="17365" y="9491"/>
                    </a:lnTo>
                    <a:lnTo>
                      <a:pt x="17655" y="9947"/>
                    </a:lnTo>
                    <a:lnTo>
                      <a:pt x="17945" y="10403"/>
                    </a:lnTo>
                    <a:lnTo>
                      <a:pt x="18194" y="10859"/>
                    </a:lnTo>
                    <a:lnTo>
                      <a:pt x="18401" y="11314"/>
                    </a:lnTo>
                    <a:lnTo>
                      <a:pt x="18526" y="11812"/>
                    </a:lnTo>
                    <a:lnTo>
                      <a:pt x="18650" y="12309"/>
                    </a:lnTo>
                    <a:lnTo>
                      <a:pt x="18733" y="12806"/>
                    </a:lnTo>
                    <a:lnTo>
                      <a:pt x="18774" y="13304"/>
                    </a:lnTo>
                    <a:lnTo>
                      <a:pt x="18733" y="13760"/>
                    </a:lnTo>
                    <a:lnTo>
                      <a:pt x="18691" y="14257"/>
                    </a:lnTo>
                    <a:lnTo>
                      <a:pt x="18609" y="1475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4827925" y="1758725"/>
                <a:ext cx="244550" cy="379225"/>
              </a:xfrm>
              <a:custGeom>
                <a:rect b="b" l="l" r="r" t="t"/>
                <a:pathLst>
                  <a:path extrusionOk="0" h="15169" w="9782">
                    <a:moveTo>
                      <a:pt x="84" y="0"/>
                    </a:moveTo>
                    <a:lnTo>
                      <a:pt x="42" y="42"/>
                    </a:lnTo>
                    <a:lnTo>
                      <a:pt x="1" y="83"/>
                    </a:lnTo>
                    <a:lnTo>
                      <a:pt x="42" y="166"/>
                    </a:lnTo>
                    <a:lnTo>
                      <a:pt x="84" y="207"/>
                    </a:lnTo>
                    <a:lnTo>
                      <a:pt x="622" y="207"/>
                    </a:lnTo>
                    <a:lnTo>
                      <a:pt x="1120" y="249"/>
                    </a:lnTo>
                    <a:lnTo>
                      <a:pt x="1534" y="373"/>
                    </a:lnTo>
                    <a:lnTo>
                      <a:pt x="1949" y="497"/>
                    </a:lnTo>
                    <a:lnTo>
                      <a:pt x="2280" y="663"/>
                    </a:lnTo>
                    <a:lnTo>
                      <a:pt x="2570" y="870"/>
                    </a:lnTo>
                    <a:lnTo>
                      <a:pt x="2819" y="1119"/>
                    </a:lnTo>
                    <a:lnTo>
                      <a:pt x="3068" y="1368"/>
                    </a:lnTo>
                    <a:lnTo>
                      <a:pt x="3233" y="1658"/>
                    </a:lnTo>
                    <a:lnTo>
                      <a:pt x="3441" y="1948"/>
                    </a:lnTo>
                    <a:lnTo>
                      <a:pt x="3689" y="2611"/>
                    </a:lnTo>
                    <a:lnTo>
                      <a:pt x="3938" y="3316"/>
                    </a:lnTo>
                    <a:lnTo>
                      <a:pt x="4145" y="4062"/>
                    </a:lnTo>
                    <a:lnTo>
                      <a:pt x="4435" y="5181"/>
                    </a:lnTo>
                    <a:lnTo>
                      <a:pt x="4642" y="5719"/>
                    </a:lnTo>
                    <a:lnTo>
                      <a:pt x="4850" y="6217"/>
                    </a:lnTo>
                    <a:lnTo>
                      <a:pt x="5140" y="6714"/>
                    </a:lnTo>
                    <a:lnTo>
                      <a:pt x="5471" y="7170"/>
                    </a:lnTo>
                    <a:lnTo>
                      <a:pt x="5844" y="7584"/>
                    </a:lnTo>
                    <a:lnTo>
                      <a:pt x="6093" y="7750"/>
                    </a:lnTo>
                    <a:lnTo>
                      <a:pt x="6342" y="7916"/>
                    </a:lnTo>
                    <a:lnTo>
                      <a:pt x="7046" y="8372"/>
                    </a:lnTo>
                    <a:lnTo>
                      <a:pt x="7626" y="8786"/>
                    </a:lnTo>
                    <a:lnTo>
                      <a:pt x="8124" y="9242"/>
                    </a:lnTo>
                    <a:lnTo>
                      <a:pt x="8538" y="9698"/>
                    </a:lnTo>
                    <a:lnTo>
                      <a:pt x="8870" y="10154"/>
                    </a:lnTo>
                    <a:lnTo>
                      <a:pt x="9118" y="10651"/>
                    </a:lnTo>
                    <a:lnTo>
                      <a:pt x="9326" y="11107"/>
                    </a:lnTo>
                    <a:lnTo>
                      <a:pt x="9491" y="11563"/>
                    </a:lnTo>
                    <a:lnTo>
                      <a:pt x="9574" y="12019"/>
                    </a:lnTo>
                    <a:lnTo>
                      <a:pt x="9616" y="12475"/>
                    </a:lnTo>
                    <a:lnTo>
                      <a:pt x="9616" y="12930"/>
                    </a:lnTo>
                    <a:lnTo>
                      <a:pt x="9574" y="13386"/>
                    </a:lnTo>
                    <a:lnTo>
                      <a:pt x="9491" y="13801"/>
                    </a:lnTo>
                    <a:lnTo>
                      <a:pt x="9408" y="14257"/>
                    </a:lnTo>
                    <a:lnTo>
                      <a:pt x="9160" y="15085"/>
                    </a:lnTo>
                    <a:lnTo>
                      <a:pt x="9160" y="15127"/>
                    </a:lnTo>
                    <a:lnTo>
                      <a:pt x="9201" y="15168"/>
                    </a:lnTo>
                    <a:lnTo>
                      <a:pt x="9284" y="15168"/>
                    </a:lnTo>
                    <a:lnTo>
                      <a:pt x="9326" y="15127"/>
                    </a:lnTo>
                    <a:lnTo>
                      <a:pt x="9574" y="14339"/>
                    </a:lnTo>
                    <a:lnTo>
                      <a:pt x="9657" y="13925"/>
                    </a:lnTo>
                    <a:lnTo>
                      <a:pt x="9740" y="13469"/>
                    </a:lnTo>
                    <a:lnTo>
                      <a:pt x="9781" y="13013"/>
                    </a:lnTo>
                    <a:lnTo>
                      <a:pt x="9781" y="12557"/>
                    </a:lnTo>
                    <a:lnTo>
                      <a:pt x="9740" y="12060"/>
                    </a:lnTo>
                    <a:lnTo>
                      <a:pt x="9657" y="11604"/>
                    </a:lnTo>
                    <a:lnTo>
                      <a:pt x="9533" y="11107"/>
                    </a:lnTo>
                    <a:lnTo>
                      <a:pt x="9326" y="10610"/>
                    </a:lnTo>
                    <a:lnTo>
                      <a:pt x="9035" y="10112"/>
                    </a:lnTo>
                    <a:lnTo>
                      <a:pt x="8704" y="9615"/>
                    </a:lnTo>
                    <a:lnTo>
                      <a:pt x="8289" y="9159"/>
                    </a:lnTo>
                    <a:lnTo>
                      <a:pt x="7751" y="8662"/>
                    </a:lnTo>
                    <a:lnTo>
                      <a:pt x="7170" y="8206"/>
                    </a:lnTo>
                    <a:lnTo>
                      <a:pt x="6466" y="7750"/>
                    </a:lnTo>
                    <a:lnTo>
                      <a:pt x="6217" y="7584"/>
                    </a:lnTo>
                    <a:lnTo>
                      <a:pt x="5969" y="7418"/>
                    </a:lnTo>
                    <a:lnTo>
                      <a:pt x="5596" y="7045"/>
                    </a:lnTo>
                    <a:lnTo>
                      <a:pt x="5264" y="6590"/>
                    </a:lnTo>
                    <a:lnTo>
                      <a:pt x="5015" y="6134"/>
                    </a:lnTo>
                    <a:lnTo>
                      <a:pt x="4808" y="5595"/>
                    </a:lnTo>
                    <a:lnTo>
                      <a:pt x="4642" y="5098"/>
                    </a:lnTo>
                    <a:lnTo>
                      <a:pt x="4311" y="4020"/>
                    </a:lnTo>
                    <a:lnTo>
                      <a:pt x="4104" y="3274"/>
                    </a:lnTo>
                    <a:lnTo>
                      <a:pt x="3896" y="2528"/>
                    </a:lnTo>
                    <a:lnTo>
                      <a:pt x="3731" y="2197"/>
                    </a:lnTo>
                    <a:lnTo>
                      <a:pt x="3606" y="1865"/>
                    </a:lnTo>
                    <a:lnTo>
                      <a:pt x="3399" y="1534"/>
                    </a:lnTo>
                    <a:lnTo>
                      <a:pt x="3192" y="1243"/>
                    </a:lnTo>
                    <a:lnTo>
                      <a:pt x="2943" y="953"/>
                    </a:lnTo>
                    <a:lnTo>
                      <a:pt x="2695" y="746"/>
                    </a:lnTo>
                    <a:lnTo>
                      <a:pt x="2363" y="497"/>
                    </a:lnTo>
                    <a:lnTo>
                      <a:pt x="2032" y="332"/>
                    </a:lnTo>
                    <a:lnTo>
                      <a:pt x="1617" y="207"/>
                    </a:lnTo>
                    <a:lnTo>
                      <a:pt x="1161"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4706700" y="2775100"/>
                <a:ext cx="245575" cy="1806950"/>
              </a:xfrm>
              <a:custGeom>
                <a:rect b="b" l="l" r="r" t="t"/>
                <a:pathLst>
                  <a:path extrusionOk="0" h="72278" w="9823">
                    <a:moveTo>
                      <a:pt x="9823" y="1"/>
                    </a:moveTo>
                    <a:lnTo>
                      <a:pt x="167" y="332"/>
                    </a:lnTo>
                    <a:lnTo>
                      <a:pt x="125" y="4021"/>
                    </a:lnTo>
                    <a:lnTo>
                      <a:pt x="84" y="8041"/>
                    </a:lnTo>
                    <a:lnTo>
                      <a:pt x="125" y="13014"/>
                    </a:lnTo>
                    <a:lnTo>
                      <a:pt x="250" y="18567"/>
                    </a:lnTo>
                    <a:lnTo>
                      <a:pt x="333" y="21385"/>
                    </a:lnTo>
                    <a:lnTo>
                      <a:pt x="457" y="24245"/>
                    </a:lnTo>
                    <a:lnTo>
                      <a:pt x="581" y="27022"/>
                    </a:lnTo>
                    <a:lnTo>
                      <a:pt x="788" y="29715"/>
                    </a:lnTo>
                    <a:lnTo>
                      <a:pt x="1037" y="32243"/>
                    </a:lnTo>
                    <a:lnTo>
                      <a:pt x="1327" y="34564"/>
                    </a:lnTo>
                    <a:lnTo>
                      <a:pt x="1079" y="35476"/>
                    </a:lnTo>
                    <a:lnTo>
                      <a:pt x="871" y="36512"/>
                    </a:lnTo>
                    <a:lnTo>
                      <a:pt x="664" y="37631"/>
                    </a:lnTo>
                    <a:lnTo>
                      <a:pt x="498" y="38833"/>
                    </a:lnTo>
                    <a:lnTo>
                      <a:pt x="374" y="40118"/>
                    </a:lnTo>
                    <a:lnTo>
                      <a:pt x="250" y="41444"/>
                    </a:lnTo>
                    <a:lnTo>
                      <a:pt x="84" y="44345"/>
                    </a:lnTo>
                    <a:lnTo>
                      <a:pt x="1" y="47370"/>
                    </a:lnTo>
                    <a:lnTo>
                      <a:pt x="1" y="50520"/>
                    </a:lnTo>
                    <a:lnTo>
                      <a:pt x="42" y="53711"/>
                    </a:lnTo>
                    <a:lnTo>
                      <a:pt x="125" y="56861"/>
                    </a:lnTo>
                    <a:lnTo>
                      <a:pt x="250" y="59927"/>
                    </a:lnTo>
                    <a:lnTo>
                      <a:pt x="415" y="62787"/>
                    </a:lnTo>
                    <a:lnTo>
                      <a:pt x="706" y="67677"/>
                    </a:lnTo>
                    <a:lnTo>
                      <a:pt x="954" y="71034"/>
                    </a:lnTo>
                    <a:lnTo>
                      <a:pt x="1037" y="72277"/>
                    </a:lnTo>
                    <a:lnTo>
                      <a:pt x="3565" y="72277"/>
                    </a:lnTo>
                    <a:lnTo>
                      <a:pt x="3938" y="68672"/>
                    </a:lnTo>
                    <a:lnTo>
                      <a:pt x="4394" y="64652"/>
                    </a:lnTo>
                    <a:lnTo>
                      <a:pt x="5016" y="59596"/>
                    </a:lnTo>
                    <a:lnTo>
                      <a:pt x="5762" y="53752"/>
                    </a:lnTo>
                    <a:lnTo>
                      <a:pt x="6590" y="47536"/>
                    </a:lnTo>
                    <a:lnTo>
                      <a:pt x="7502" y="41195"/>
                    </a:lnTo>
                    <a:lnTo>
                      <a:pt x="7958" y="38087"/>
                    </a:lnTo>
                    <a:lnTo>
                      <a:pt x="8455" y="35103"/>
                    </a:lnTo>
                    <a:lnTo>
                      <a:pt x="8663" y="32119"/>
                    </a:lnTo>
                    <a:lnTo>
                      <a:pt x="8870" y="29052"/>
                    </a:lnTo>
                    <a:lnTo>
                      <a:pt x="9160" y="22960"/>
                    </a:lnTo>
                    <a:lnTo>
                      <a:pt x="9409" y="17034"/>
                    </a:lnTo>
                    <a:lnTo>
                      <a:pt x="9574" y="11605"/>
                    </a:lnTo>
                    <a:lnTo>
                      <a:pt x="9699" y="6922"/>
                    </a:lnTo>
                    <a:lnTo>
                      <a:pt x="9782" y="3275"/>
                    </a:lnTo>
                    <a:lnTo>
                      <a:pt x="982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4706700" y="2775100"/>
                <a:ext cx="245575" cy="1806950"/>
              </a:xfrm>
              <a:custGeom>
                <a:rect b="b" l="l" r="r" t="t"/>
                <a:pathLst>
                  <a:path extrusionOk="0" fill="none" h="72278" w="9823">
                    <a:moveTo>
                      <a:pt x="9823" y="1"/>
                    </a:moveTo>
                    <a:lnTo>
                      <a:pt x="9823" y="1"/>
                    </a:lnTo>
                    <a:lnTo>
                      <a:pt x="9782" y="3275"/>
                    </a:lnTo>
                    <a:lnTo>
                      <a:pt x="9699" y="6922"/>
                    </a:lnTo>
                    <a:lnTo>
                      <a:pt x="9574" y="11605"/>
                    </a:lnTo>
                    <a:lnTo>
                      <a:pt x="9409" y="17034"/>
                    </a:lnTo>
                    <a:lnTo>
                      <a:pt x="9160" y="22960"/>
                    </a:lnTo>
                    <a:lnTo>
                      <a:pt x="8870" y="29052"/>
                    </a:lnTo>
                    <a:lnTo>
                      <a:pt x="8663" y="32119"/>
                    </a:lnTo>
                    <a:lnTo>
                      <a:pt x="8455" y="35103"/>
                    </a:lnTo>
                    <a:lnTo>
                      <a:pt x="8455" y="35103"/>
                    </a:lnTo>
                    <a:lnTo>
                      <a:pt x="7958" y="38087"/>
                    </a:lnTo>
                    <a:lnTo>
                      <a:pt x="7502" y="41195"/>
                    </a:lnTo>
                    <a:lnTo>
                      <a:pt x="6590" y="47536"/>
                    </a:lnTo>
                    <a:lnTo>
                      <a:pt x="5762" y="53752"/>
                    </a:lnTo>
                    <a:lnTo>
                      <a:pt x="5016" y="59596"/>
                    </a:lnTo>
                    <a:lnTo>
                      <a:pt x="4394" y="64652"/>
                    </a:lnTo>
                    <a:lnTo>
                      <a:pt x="3938" y="68672"/>
                    </a:lnTo>
                    <a:lnTo>
                      <a:pt x="3565" y="72277"/>
                    </a:lnTo>
                    <a:lnTo>
                      <a:pt x="1037" y="72277"/>
                    </a:lnTo>
                    <a:lnTo>
                      <a:pt x="1037" y="72277"/>
                    </a:lnTo>
                    <a:lnTo>
                      <a:pt x="954" y="71034"/>
                    </a:lnTo>
                    <a:lnTo>
                      <a:pt x="706" y="67677"/>
                    </a:lnTo>
                    <a:lnTo>
                      <a:pt x="415" y="62787"/>
                    </a:lnTo>
                    <a:lnTo>
                      <a:pt x="250" y="59927"/>
                    </a:lnTo>
                    <a:lnTo>
                      <a:pt x="125" y="56861"/>
                    </a:lnTo>
                    <a:lnTo>
                      <a:pt x="42" y="53711"/>
                    </a:lnTo>
                    <a:lnTo>
                      <a:pt x="1" y="50520"/>
                    </a:lnTo>
                    <a:lnTo>
                      <a:pt x="1" y="47370"/>
                    </a:lnTo>
                    <a:lnTo>
                      <a:pt x="84" y="44345"/>
                    </a:lnTo>
                    <a:lnTo>
                      <a:pt x="250" y="41444"/>
                    </a:lnTo>
                    <a:lnTo>
                      <a:pt x="374" y="40118"/>
                    </a:lnTo>
                    <a:lnTo>
                      <a:pt x="498" y="38833"/>
                    </a:lnTo>
                    <a:lnTo>
                      <a:pt x="664" y="37631"/>
                    </a:lnTo>
                    <a:lnTo>
                      <a:pt x="871" y="36512"/>
                    </a:lnTo>
                    <a:lnTo>
                      <a:pt x="1079" y="35476"/>
                    </a:lnTo>
                    <a:lnTo>
                      <a:pt x="1327" y="34564"/>
                    </a:lnTo>
                    <a:lnTo>
                      <a:pt x="1327" y="34564"/>
                    </a:lnTo>
                    <a:lnTo>
                      <a:pt x="1037" y="32243"/>
                    </a:lnTo>
                    <a:lnTo>
                      <a:pt x="788" y="29715"/>
                    </a:lnTo>
                    <a:lnTo>
                      <a:pt x="581" y="27022"/>
                    </a:lnTo>
                    <a:lnTo>
                      <a:pt x="457" y="24245"/>
                    </a:lnTo>
                    <a:lnTo>
                      <a:pt x="333" y="21385"/>
                    </a:lnTo>
                    <a:lnTo>
                      <a:pt x="250" y="18567"/>
                    </a:lnTo>
                    <a:lnTo>
                      <a:pt x="125" y="13014"/>
                    </a:lnTo>
                    <a:lnTo>
                      <a:pt x="84" y="8041"/>
                    </a:lnTo>
                    <a:lnTo>
                      <a:pt x="125" y="4021"/>
                    </a:lnTo>
                    <a:lnTo>
                      <a:pt x="167" y="332"/>
                    </a:lnTo>
                    <a:lnTo>
                      <a:pt x="982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4941900" y="2304725"/>
                <a:ext cx="402025" cy="385450"/>
              </a:xfrm>
              <a:custGeom>
                <a:rect b="b" l="l" r="r" t="t"/>
                <a:pathLst>
                  <a:path extrusionOk="0" h="15418" w="16081">
                    <a:moveTo>
                      <a:pt x="1575" y="1"/>
                    </a:moveTo>
                    <a:lnTo>
                      <a:pt x="1244" y="84"/>
                    </a:lnTo>
                    <a:lnTo>
                      <a:pt x="912" y="249"/>
                    </a:lnTo>
                    <a:lnTo>
                      <a:pt x="622" y="457"/>
                    </a:lnTo>
                    <a:lnTo>
                      <a:pt x="374" y="705"/>
                    </a:lnTo>
                    <a:lnTo>
                      <a:pt x="208" y="995"/>
                    </a:lnTo>
                    <a:lnTo>
                      <a:pt x="83" y="1368"/>
                    </a:lnTo>
                    <a:lnTo>
                      <a:pt x="1" y="1700"/>
                    </a:lnTo>
                    <a:lnTo>
                      <a:pt x="1" y="2612"/>
                    </a:lnTo>
                    <a:lnTo>
                      <a:pt x="42" y="3440"/>
                    </a:lnTo>
                    <a:lnTo>
                      <a:pt x="125" y="4269"/>
                    </a:lnTo>
                    <a:lnTo>
                      <a:pt x="208" y="5140"/>
                    </a:lnTo>
                    <a:lnTo>
                      <a:pt x="332" y="5968"/>
                    </a:lnTo>
                    <a:lnTo>
                      <a:pt x="456" y="6797"/>
                    </a:lnTo>
                    <a:lnTo>
                      <a:pt x="664" y="7626"/>
                    </a:lnTo>
                    <a:lnTo>
                      <a:pt x="871" y="8455"/>
                    </a:lnTo>
                    <a:lnTo>
                      <a:pt x="1120" y="9284"/>
                    </a:lnTo>
                    <a:lnTo>
                      <a:pt x="1410" y="10113"/>
                    </a:lnTo>
                    <a:lnTo>
                      <a:pt x="1783" y="10942"/>
                    </a:lnTo>
                    <a:lnTo>
                      <a:pt x="2156" y="11729"/>
                    </a:lnTo>
                    <a:lnTo>
                      <a:pt x="2653" y="12516"/>
                    </a:lnTo>
                    <a:lnTo>
                      <a:pt x="3192" y="13262"/>
                    </a:lnTo>
                    <a:lnTo>
                      <a:pt x="3813" y="13967"/>
                    </a:lnTo>
                    <a:lnTo>
                      <a:pt x="4518" y="14630"/>
                    </a:lnTo>
                    <a:lnTo>
                      <a:pt x="4352" y="14464"/>
                    </a:lnTo>
                    <a:lnTo>
                      <a:pt x="4684" y="14754"/>
                    </a:lnTo>
                    <a:lnTo>
                      <a:pt x="5015" y="15003"/>
                    </a:lnTo>
                    <a:lnTo>
                      <a:pt x="5430" y="15210"/>
                    </a:lnTo>
                    <a:lnTo>
                      <a:pt x="5844" y="15335"/>
                    </a:lnTo>
                    <a:lnTo>
                      <a:pt x="6134" y="15376"/>
                    </a:lnTo>
                    <a:lnTo>
                      <a:pt x="6466" y="15417"/>
                    </a:lnTo>
                    <a:lnTo>
                      <a:pt x="6797" y="15376"/>
                    </a:lnTo>
                    <a:lnTo>
                      <a:pt x="7129" y="15335"/>
                    </a:lnTo>
                    <a:lnTo>
                      <a:pt x="7585" y="15252"/>
                    </a:lnTo>
                    <a:lnTo>
                      <a:pt x="8041" y="15127"/>
                    </a:lnTo>
                    <a:lnTo>
                      <a:pt x="8496" y="14920"/>
                    </a:lnTo>
                    <a:lnTo>
                      <a:pt x="8911" y="14754"/>
                    </a:lnTo>
                    <a:lnTo>
                      <a:pt x="9615" y="14340"/>
                    </a:lnTo>
                    <a:lnTo>
                      <a:pt x="10278" y="13926"/>
                    </a:lnTo>
                    <a:lnTo>
                      <a:pt x="10942" y="13470"/>
                    </a:lnTo>
                    <a:lnTo>
                      <a:pt x="11563" y="13014"/>
                    </a:lnTo>
                    <a:lnTo>
                      <a:pt x="12724" y="12061"/>
                    </a:lnTo>
                    <a:lnTo>
                      <a:pt x="13801" y="11024"/>
                    </a:lnTo>
                    <a:lnTo>
                      <a:pt x="14837" y="9988"/>
                    </a:lnTo>
                    <a:lnTo>
                      <a:pt x="15832" y="8869"/>
                    </a:lnTo>
                    <a:lnTo>
                      <a:pt x="15915" y="8745"/>
                    </a:lnTo>
                    <a:lnTo>
                      <a:pt x="15998" y="8621"/>
                    </a:lnTo>
                    <a:lnTo>
                      <a:pt x="16039" y="8496"/>
                    </a:lnTo>
                    <a:lnTo>
                      <a:pt x="16080" y="8331"/>
                    </a:lnTo>
                    <a:lnTo>
                      <a:pt x="16039" y="8165"/>
                    </a:lnTo>
                    <a:lnTo>
                      <a:pt x="16039" y="8041"/>
                    </a:lnTo>
                    <a:lnTo>
                      <a:pt x="15956" y="7875"/>
                    </a:lnTo>
                    <a:lnTo>
                      <a:pt x="15873" y="7750"/>
                    </a:lnTo>
                    <a:lnTo>
                      <a:pt x="15749" y="7626"/>
                    </a:lnTo>
                    <a:lnTo>
                      <a:pt x="15625" y="7502"/>
                    </a:lnTo>
                    <a:lnTo>
                      <a:pt x="15459" y="7419"/>
                    </a:lnTo>
                    <a:lnTo>
                      <a:pt x="15293" y="7378"/>
                    </a:lnTo>
                    <a:lnTo>
                      <a:pt x="15127" y="7378"/>
                    </a:lnTo>
                    <a:lnTo>
                      <a:pt x="14920" y="7419"/>
                    </a:lnTo>
                    <a:lnTo>
                      <a:pt x="14754" y="7460"/>
                    </a:lnTo>
                    <a:lnTo>
                      <a:pt x="14589" y="7543"/>
                    </a:lnTo>
                    <a:lnTo>
                      <a:pt x="12309" y="9201"/>
                    </a:lnTo>
                    <a:lnTo>
                      <a:pt x="11149" y="9988"/>
                    </a:lnTo>
                    <a:lnTo>
                      <a:pt x="9988" y="10734"/>
                    </a:lnTo>
                    <a:lnTo>
                      <a:pt x="9450" y="11066"/>
                    </a:lnTo>
                    <a:lnTo>
                      <a:pt x="8869" y="11397"/>
                    </a:lnTo>
                    <a:lnTo>
                      <a:pt x="8289" y="11646"/>
                    </a:lnTo>
                    <a:lnTo>
                      <a:pt x="7668" y="11936"/>
                    </a:lnTo>
                    <a:lnTo>
                      <a:pt x="7212" y="12061"/>
                    </a:lnTo>
                    <a:lnTo>
                      <a:pt x="6714" y="12143"/>
                    </a:lnTo>
                    <a:lnTo>
                      <a:pt x="6300" y="11646"/>
                    </a:lnTo>
                    <a:lnTo>
                      <a:pt x="5927" y="11149"/>
                    </a:lnTo>
                    <a:lnTo>
                      <a:pt x="5554" y="10610"/>
                    </a:lnTo>
                    <a:lnTo>
                      <a:pt x="5264" y="10071"/>
                    </a:lnTo>
                    <a:lnTo>
                      <a:pt x="5015" y="9450"/>
                    </a:lnTo>
                    <a:lnTo>
                      <a:pt x="4767" y="8787"/>
                    </a:lnTo>
                    <a:lnTo>
                      <a:pt x="4559" y="8165"/>
                    </a:lnTo>
                    <a:lnTo>
                      <a:pt x="4352" y="7502"/>
                    </a:lnTo>
                    <a:lnTo>
                      <a:pt x="4062" y="6093"/>
                    </a:lnTo>
                    <a:lnTo>
                      <a:pt x="3855" y="4642"/>
                    </a:lnTo>
                    <a:lnTo>
                      <a:pt x="3730" y="3233"/>
                    </a:lnTo>
                    <a:lnTo>
                      <a:pt x="3730" y="2487"/>
                    </a:lnTo>
                    <a:lnTo>
                      <a:pt x="3730" y="1824"/>
                    </a:lnTo>
                    <a:lnTo>
                      <a:pt x="3689" y="1783"/>
                    </a:lnTo>
                    <a:lnTo>
                      <a:pt x="3648" y="1451"/>
                    </a:lnTo>
                    <a:lnTo>
                      <a:pt x="3523" y="1120"/>
                    </a:lnTo>
                    <a:lnTo>
                      <a:pt x="3357" y="830"/>
                    </a:lnTo>
                    <a:lnTo>
                      <a:pt x="3150" y="581"/>
                    </a:lnTo>
                    <a:lnTo>
                      <a:pt x="2902" y="332"/>
                    </a:lnTo>
                    <a:lnTo>
                      <a:pt x="2611" y="166"/>
                    </a:lnTo>
                    <a:lnTo>
                      <a:pt x="2321" y="42"/>
                    </a:lnTo>
                    <a:lnTo>
                      <a:pt x="1948"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941900" y="2304725"/>
                <a:ext cx="402025" cy="385450"/>
              </a:xfrm>
              <a:custGeom>
                <a:rect b="b" l="l" r="r" t="t"/>
                <a:pathLst>
                  <a:path extrusionOk="0" fill="none" h="15418" w="16081">
                    <a:moveTo>
                      <a:pt x="3730" y="1824"/>
                    </a:moveTo>
                    <a:lnTo>
                      <a:pt x="3730" y="1824"/>
                    </a:lnTo>
                    <a:lnTo>
                      <a:pt x="3730" y="2487"/>
                    </a:lnTo>
                    <a:lnTo>
                      <a:pt x="3730" y="3233"/>
                    </a:lnTo>
                    <a:lnTo>
                      <a:pt x="3730" y="3233"/>
                    </a:lnTo>
                    <a:lnTo>
                      <a:pt x="3855" y="4642"/>
                    </a:lnTo>
                    <a:lnTo>
                      <a:pt x="3855" y="4642"/>
                    </a:lnTo>
                    <a:lnTo>
                      <a:pt x="4062" y="6093"/>
                    </a:lnTo>
                    <a:lnTo>
                      <a:pt x="4352" y="7502"/>
                    </a:lnTo>
                    <a:lnTo>
                      <a:pt x="4352" y="7502"/>
                    </a:lnTo>
                    <a:lnTo>
                      <a:pt x="4559" y="8165"/>
                    </a:lnTo>
                    <a:lnTo>
                      <a:pt x="4767" y="8787"/>
                    </a:lnTo>
                    <a:lnTo>
                      <a:pt x="5015" y="9450"/>
                    </a:lnTo>
                    <a:lnTo>
                      <a:pt x="5264" y="10071"/>
                    </a:lnTo>
                    <a:lnTo>
                      <a:pt x="5264" y="10071"/>
                    </a:lnTo>
                    <a:lnTo>
                      <a:pt x="5554" y="10610"/>
                    </a:lnTo>
                    <a:lnTo>
                      <a:pt x="5927" y="11149"/>
                    </a:lnTo>
                    <a:lnTo>
                      <a:pt x="6300" y="11646"/>
                    </a:lnTo>
                    <a:lnTo>
                      <a:pt x="6714" y="12143"/>
                    </a:lnTo>
                    <a:lnTo>
                      <a:pt x="6880" y="12268"/>
                    </a:lnTo>
                    <a:lnTo>
                      <a:pt x="6880" y="12268"/>
                    </a:lnTo>
                    <a:lnTo>
                      <a:pt x="6756" y="12185"/>
                    </a:lnTo>
                    <a:lnTo>
                      <a:pt x="6631" y="12143"/>
                    </a:lnTo>
                    <a:lnTo>
                      <a:pt x="6631" y="12143"/>
                    </a:lnTo>
                    <a:lnTo>
                      <a:pt x="6590" y="12143"/>
                    </a:lnTo>
                    <a:lnTo>
                      <a:pt x="6590" y="12143"/>
                    </a:lnTo>
                    <a:lnTo>
                      <a:pt x="6714" y="12143"/>
                    </a:lnTo>
                    <a:lnTo>
                      <a:pt x="6714" y="12143"/>
                    </a:lnTo>
                    <a:lnTo>
                      <a:pt x="7212" y="12061"/>
                    </a:lnTo>
                    <a:lnTo>
                      <a:pt x="7668" y="11936"/>
                    </a:lnTo>
                    <a:lnTo>
                      <a:pt x="7668" y="11936"/>
                    </a:lnTo>
                    <a:lnTo>
                      <a:pt x="8289" y="11646"/>
                    </a:lnTo>
                    <a:lnTo>
                      <a:pt x="8869" y="11397"/>
                    </a:lnTo>
                    <a:lnTo>
                      <a:pt x="9450" y="11066"/>
                    </a:lnTo>
                    <a:lnTo>
                      <a:pt x="9988" y="10734"/>
                    </a:lnTo>
                    <a:lnTo>
                      <a:pt x="9988" y="10734"/>
                    </a:lnTo>
                    <a:lnTo>
                      <a:pt x="11149" y="9988"/>
                    </a:lnTo>
                    <a:lnTo>
                      <a:pt x="12309" y="9201"/>
                    </a:lnTo>
                    <a:lnTo>
                      <a:pt x="12309" y="9201"/>
                    </a:lnTo>
                    <a:lnTo>
                      <a:pt x="14589" y="7543"/>
                    </a:lnTo>
                    <a:lnTo>
                      <a:pt x="14589" y="7543"/>
                    </a:lnTo>
                    <a:lnTo>
                      <a:pt x="14754" y="7460"/>
                    </a:lnTo>
                    <a:lnTo>
                      <a:pt x="14920" y="7419"/>
                    </a:lnTo>
                    <a:lnTo>
                      <a:pt x="15127" y="7378"/>
                    </a:lnTo>
                    <a:lnTo>
                      <a:pt x="15293" y="7378"/>
                    </a:lnTo>
                    <a:lnTo>
                      <a:pt x="15459" y="7419"/>
                    </a:lnTo>
                    <a:lnTo>
                      <a:pt x="15625" y="7502"/>
                    </a:lnTo>
                    <a:lnTo>
                      <a:pt x="15749" y="7626"/>
                    </a:lnTo>
                    <a:lnTo>
                      <a:pt x="15873" y="7750"/>
                    </a:lnTo>
                    <a:lnTo>
                      <a:pt x="15873" y="7750"/>
                    </a:lnTo>
                    <a:lnTo>
                      <a:pt x="15956" y="7875"/>
                    </a:lnTo>
                    <a:lnTo>
                      <a:pt x="16039" y="8041"/>
                    </a:lnTo>
                    <a:lnTo>
                      <a:pt x="16039" y="8165"/>
                    </a:lnTo>
                    <a:lnTo>
                      <a:pt x="16080" y="8331"/>
                    </a:lnTo>
                    <a:lnTo>
                      <a:pt x="16039" y="8496"/>
                    </a:lnTo>
                    <a:lnTo>
                      <a:pt x="15998" y="8621"/>
                    </a:lnTo>
                    <a:lnTo>
                      <a:pt x="15915" y="8745"/>
                    </a:lnTo>
                    <a:lnTo>
                      <a:pt x="15832" y="8869"/>
                    </a:lnTo>
                    <a:lnTo>
                      <a:pt x="15832" y="8869"/>
                    </a:lnTo>
                    <a:lnTo>
                      <a:pt x="14837" y="9988"/>
                    </a:lnTo>
                    <a:lnTo>
                      <a:pt x="13801" y="11024"/>
                    </a:lnTo>
                    <a:lnTo>
                      <a:pt x="13801" y="11024"/>
                    </a:lnTo>
                    <a:lnTo>
                      <a:pt x="12724" y="12061"/>
                    </a:lnTo>
                    <a:lnTo>
                      <a:pt x="11563" y="13014"/>
                    </a:lnTo>
                    <a:lnTo>
                      <a:pt x="11563" y="13014"/>
                    </a:lnTo>
                    <a:lnTo>
                      <a:pt x="10942" y="13470"/>
                    </a:lnTo>
                    <a:lnTo>
                      <a:pt x="10278" y="13926"/>
                    </a:lnTo>
                    <a:lnTo>
                      <a:pt x="9615" y="14340"/>
                    </a:lnTo>
                    <a:lnTo>
                      <a:pt x="8911" y="14754"/>
                    </a:lnTo>
                    <a:lnTo>
                      <a:pt x="8911" y="14754"/>
                    </a:lnTo>
                    <a:lnTo>
                      <a:pt x="8496" y="14920"/>
                    </a:lnTo>
                    <a:lnTo>
                      <a:pt x="8041" y="15127"/>
                    </a:lnTo>
                    <a:lnTo>
                      <a:pt x="7585" y="15252"/>
                    </a:lnTo>
                    <a:lnTo>
                      <a:pt x="7129" y="15335"/>
                    </a:lnTo>
                    <a:lnTo>
                      <a:pt x="7129" y="15335"/>
                    </a:lnTo>
                    <a:lnTo>
                      <a:pt x="6797" y="15376"/>
                    </a:lnTo>
                    <a:lnTo>
                      <a:pt x="6466" y="15417"/>
                    </a:lnTo>
                    <a:lnTo>
                      <a:pt x="6134" y="15376"/>
                    </a:lnTo>
                    <a:lnTo>
                      <a:pt x="5844" y="15335"/>
                    </a:lnTo>
                    <a:lnTo>
                      <a:pt x="5844" y="15335"/>
                    </a:lnTo>
                    <a:lnTo>
                      <a:pt x="5430" y="15210"/>
                    </a:lnTo>
                    <a:lnTo>
                      <a:pt x="5015" y="15003"/>
                    </a:lnTo>
                    <a:lnTo>
                      <a:pt x="4684" y="14754"/>
                    </a:lnTo>
                    <a:lnTo>
                      <a:pt x="4352" y="14464"/>
                    </a:lnTo>
                    <a:lnTo>
                      <a:pt x="4518" y="14630"/>
                    </a:lnTo>
                    <a:lnTo>
                      <a:pt x="4518" y="14630"/>
                    </a:lnTo>
                    <a:lnTo>
                      <a:pt x="3813" y="13967"/>
                    </a:lnTo>
                    <a:lnTo>
                      <a:pt x="3192" y="13262"/>
                    </a:lnTo>
                    <a:lnTo>
                      <a:pt x="2653" y="12516"/>
                    </a:lnTo>
                    <a:lnTo>
                      <a:pt x="2156" y="11729"/>
                    </a:lnTo>
                    <a:lnTo>
                      <a:pt x="2156" y="11729"/>
                    </a:lnTo>
                    <a:lnTo>
                      <a:pt x="1783" y="10942"/>
                    </a:lnTo>
                    <a:lnTo>
                      <a:pt x="1410" y="10113"/>
                    </a:lnTo>
                    <a:lnTo>
                      <a:pt x="1120" y="9284"/>
                    </a:lnTo>
                    <a:lnTo>
                      <a:pt x="871" y="8455"/>
                    </a:lnTo>
                    <a:lnTo>
                      <a:pt x="871" y="8455"/>
                    </a:lnTo>
                    <a:lnTo>
                      <a:pt x="664" y="7626"/>
                    </a:lnTo>
                    <a:lnTo>
                      <a:pt x="456" y="6797"/>
                    </a:lnTo>
                    <a:lnTo>
                      <a:pt x="332" y="5968"/>
                    </a:lnTo>
                    <a:lnTo>
                      <a:pt x="208" y="5140"/>
                    </a:lnTo>
                    <a:lnTo>
                      <a:pt x="208" y="5140"/>
                    </a:lnTo>
                    <a:lnTo>
                      <a:pt x="125" y="4269"/>
                    </a:lnTo>
                    <a:lnTo>
                      <a:pt x="42" y="3440"/>
                    </a:lnTo>
                    <a:lnTo>
                      <a:pt x="42" y="3440"/>
                    </a:lnTo>
                    <a:lnTo>
                      <a:pt x="1" y="2612"/>
                    </a:lnTo>
                    <a:lnTo>
                      <a:pt x="1" y="2612"/>
                    </a:lnTo>
                    <a:lnTo>
                      <a:pt x="1" y="1700"/>
                    </a:lnTo>
                    <a:lnTo>
                      <a:pt x="1" y="1700"/>
                    </a:lnTo>
                    <a:lnTo>
                      <a:pt x="83" y="1368"/>
                    </a:lnTo>
                    <a:lnTo>
                      <a:pt x="208" y="995"/>
                    </a:lnTo>
                    <a:lnTo>
                      <a:pt x="374" y="705"/>
                    </a:lnTo>
                    <a:lnTo>
                      <a:pt x="622" y="457"/>
                    </a:lnTo>
                    <a:lnTo>
                      <a:pt x="912" y="249"/>
                    </a:lnTo>
                    <a:lnTo>
                      <a:pt x="1244" y="84"/>
                    </a:lnTo>
                    <a:lnTo>
                      <a:pt x="1575" y="1"/>
                    </a:lnTo>
                    <a:lnTo>
                      <a:pt x="1948" y="1"/>
                    </a:lnTo>
                    <a:lnTo>
                      <a:pt x="1948" y="1"/>
                    </a:lnTo>
                    <a:lnTo>
                      <a:pt x="2321" y="42"/>
                    </a:lnTo>
                    <a:lnTo>
                      <a:pt x="2611" y="166"/>
                    </a:lnTo>
                    <a:lnTo>
                      <a:pt x="2902" y="332"/>
                    </a:lnTo>
                    <a:lnTo>
                      <a:pt x="3150" y="581"/>
                    </a:lnTo>
                    <a:lnTo>
                      <a:pt x="3357" y="830"/>
                    </a:lnTo>
                    <a:lnTo>
                      <a:pt x="3523" y="1120"/>
                    </a:lnTo>
                    <a:lnTo>
                      <a:pt x="3648" y="1451"/>
                    </a:lnTo>
                    <a:lnTo>
                      <a:pt x="3689" y="1783"/>
                    </a:lnTo>
                    <a:lnTo>
                      <a:pt x="3730" y="18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5277600" y="2435275"/>
                <a:ext cx="125375" cy="117100"/>
              </a:xfrm>
              <a:custGeom>
                <a:rect b="b" l="l" r="r" t="t"/>
                <a:pathLst>
                  <a:path extrusionOk="0" h="4684" w="5015">
                    <a:moveTo>
                      <a:pt x="3896" y="0"/>
                    </a:moveTo>
                    <a:lnTo>
                      <a:pt x="3357" y="166"/>
                    </a:lnTo>
                    <a:lnTo>
                      <a:pt x="2860" y="373"/>
                    </a:lnTo>
                    <a:lnTo>
                      <a:pt x="2362" y="705"/>
                    </a:lnTo>
                    <a:lnTo>
                      <a:pt x="1948" y="1078"/>
                    </a:lnTo>
                    <a:lnTo>
                      <a:pt x="290" y="2860"/>
                    </a:lnTo>
                    <a:lnTo>
                      <a:pt x="0" y="4518"/>
                    </a:lnTo>
                    <a:lnTo>
                      <a:pt x="249" y="4601"/>
                    </a:lnTo>
                    <a:lnTo>
                      <a:pt x="497" y="4684"/>
                    </a:lnTo>
                    <a:lnTo>
                      <a:pt x="1036" y="4684"/>
                    </a:lnTo>
                    <a:lnTo>
                      <a:pt x="1575" y="4559"/>
                    </a:lnTo>
                    <a:lnTo>
                      <a:pt x="2072" y="4393"/>
                    </a:lnTo>
                    <a:lnTo>
                      <a:pt x="2528" y="4228"/>
                    </a:lnTo>
                    <a:lnTo>
                      <a:pt x="2860" y="4020"/>
                    </a:lnTo>
                    <a:lnTo>
                      <a:pt x="3191" y="3813"/>
                    </a:lnTo>
                    <a:lnTo>
                      <a:pt x="4559" y="3150"/>
                    </a:lnTo>
                    <a:lnTo>
                      <a:pt x="4766" y="2984"/>
                    </a:lnTo>
                    <a:lnTo>
                      <a:pt x="4890" y="2819"/>
                    </a:lnTo>
                    <a:lnTo>
                      <a:pt x="5015" y="2570"/>
                    </a:lnTo>
                    <a:lnTo>
                      <a:pt x="5015" y="2321"/>
                    </a:lnTo>
                    <a:lnTo>
                      <a:pt x="4932" y="788"/>
                    </a:lnTo>
                    <a:lnTo>
                      <a:pt x="4890" y="622"/>
                    </a:lnTo>
                    <a:lnTo>
                      <a:pt x="4808" y="456"/>
                    </a:lnTo>
                    <a:lnTo>
                      <a:pt x="4725" y="332"/>
                    </a:lnTo>
                    <a:lnTo>
                      <a:pt x="4642" y="208"/>
                    </a:lnTo>
                    <a:lnTo>
                      <a:pt x="4476" y="125"/>
                    </a:lnTo>
                    <a:lnTo>
                      <a:pt x="4352" y="42"/>
                    </a:lnTo>
                    <a:lnTo>
                      <a:pt x="4186"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5277600" y="2435275"/>
                <a:ext cx="125375" cy="117100"/>
              </a:xfrm>
              <a:custGeom>
                <a:rect b="b" l="l" r="r" t="t"/>
                <a:pathLst>
                  <a:path extrusionOk="0" fill="none" h="4684" w="5015">
                    <a:moveTo>
                      <a:pt x="5015" y="2321"/>
                    </a:moveTo>
                    <a:lnTo>
                      <a:pt x="4932" y="788"/>
                    </a:lnTo>
                    <a:lnTo>
                      <a:pt x="4932" y="788"/>
                    </a:lnTo>
                    <a:lnTo>
                      <a:pt x="4890" y="622"/>
                    </a:lnTo>
                    <a:lnTo>
                      <a:pt x="4808" y="456"/>
                    </a:lnTo>
                    <a:lnTo>
                      <a:pt x="4725" y="332"/>
                    </a:lnTo>
                    <a:lnTo>
                      <a:pt x="4642" y="208"/>
                    </a:lnTo>
                    <a:lnTo>
                      <a:pt x="4476" y="125"/>
                    </a:lnTo>
                    <a:lnTo>
                      <a:pt x="4352" y="42"/>
                    </a:lnTo>
                    <a:lnTo>
                      <a:pt x="4186" y="0"/>
                    </a:lnTo>
                    <a:lnTo>
                      <a:pt x="4020" y="0"/>
                    </a:lnTo>
                    <a:lnTo>
                      <a:pt x="4020" y="0"/>
                    </a:lnTo>
                    <a:lnTo>
                      <a:pt x="3896" y="0"/>
                    </a:lnTo>
                    <a:lnTo>
                      <a:pt x="3896" y="0"/>
                    </a:lnTo>
                    <a:lnTo>
                      <a:pt x="3357" y="166"/>
                    </a:lnTo>
                    <a:lnTo>
                      <a:pt x="2860" y="373"/>
                    </a:lnTo>
                    <a:lnTo>
                      <a:pt x="2362" y="705"/>
                    </a:lnTo>
                    <a:lnTo>
                      <a:pt x="1948" y="1078"/>
                    </a:lnTo>
                    <a:lnTo>
                      <a:pt x="290" y="2860"/>
                    </a:lnTo>
                    <a:lnTo>
                      <a:pt x="0" y="4518"/>
                    </a:lnTo>
                    <a:lnTo>
                      <a:pt x="0" y="4518"/>
                    </a:lnTo>
                    <a:lnTo>
                      <a:pt x="249" y="4601"/>
                    </a:lnTo>
                    <a:lnTo>
                      <a:pt x="497" y="4684"/>
                    </a:lnTo>
                    <a:lnTo>
                      <a:pt x="788" y="4684"/>
                    </a:lnTo>
                    <a:lnTo>
                      <a:pt x="1036" y="4684"/>
                    </a:lnTo>
                    <a:lnTo>
                      <a:pt x="1575" y="4559"/>
                    </a:lnTo>
                    <a:lnTo>
                      <a:pt x="2072" y="4393"/>
                    </a:lnTo>
                    <a:lnTo>
                      <a:pt x="2528" y="4228"/>
                    </a:lnTo>
                    <a:lnTo>
                      <a:pt x="2860" y="4020"/>
                    </a:lnTo>
                    <a:lnTo>
                      <a:pt x="3191" y="3813"/>
                    </a:lnTo>
                    <a:lnTo>
                      <a:pt x="4559" y="3150"/>
                    </a:lnTo>
                    <a:lnTo>
                      <a:pt x="4559" y="3150"/>
                    </a:lnTo>
                    <a:lnTo>
                      <a:pt x="4766" y="2984"/>
                    </a:lnTo>
                    <a:lnTo>
                      <a:pt x="4890" y="2819"/>
                    </a:lnTo>
                    <a:lnTo>
                      <a:pt x="5015" y="2570"/>
                    </a:lnTo>
                    <a:lnTo>
                      <a:pt x="5015" y="23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924300" y="2272600"/>
                <a:ext cx="150250" cy="236250"/>
              </a:xfrm>
              <a:custGeom>
                <a:rect b="b" l="l" r="r" t="t"/>
                <a:pathLst>
                  <a:path extrusionOk="0" h="9450" w="6010">
                    <a:moveTo>
                      <a:pt x="2487" y="1"/>
                    </a:moveTo>
                    <a:lnTo>
                      <a:pt x="2279" y="42"/>
                    </a:lnTo>
                    <a:lnTo>
                      <a:pt x="2072" y="167"/>
                    </a:lnTo>
                    <a:lnTo>
                      <a:pt x="1865" y="332"/>
                    </a:lnTo>
                    <a:lnTo>
                      <a:pt x="1699" y="540"/>
                    </a:lnTo>
                    <a:lnTo>
                      <a:pt x="1533" y="788"/>
                    </a:lnTo>
                    <a:lnTo>
                      <a:pt x="1368" y="1078"/>
                    </a:lnTo>
                    <a:lnTo>
                      <a:pt x="1243" y="1451"/>
                    </a:lnTo>
                    <a:lnTo>
                      <a:pt x="953" y="2197"/>
                    </a:lnTo>
                    <a:lnTo>
                      <a:pt x="746" y="3109"/>
                    </a:lnTo>
                    <a:lnTo>
                      <a:pt x="539" y="4021"/>
                    </a:lnTo>
                    <a:lnTo>
                      <a:pt x="414" y="5016"/>
                    </a:lnTo>
                    <a:lnTo>
                      <a:pt x="290" y="5969"/>
                    </a:lnTo>
                    <a:lnTo>
                      <a:pt x="124" y="7709"/>
                    </a:lnTo>
                    <a:lnTo>
                      <a:pt x="41" y="8994"/>
                    </a:lnTo>
                    <a:lnTo>
                      <a:pt x="0" y="9450"/>
                    </a:lnTo>
                    <a:lnTo>
                      <a:pt x="0" y="9450"/>
                    </a:lnTo>
                    <a:lnTo>
                      <a:pt x="787" y="9284"/>
                    </a:lnTo>
                    <a:lnTo>
                      <a:pt x="1575" y="9035"/>
                    </a:lnTo>
                    <a:lnTo>
                      <a:pt x="2570" y="8704"/>
                    </a:lnTo>
                    <a:lnTo>
                      <a:pt x="3564" y="8290"/>
                    </a:lnTo>
                    <a:lnTo>
                      <a:pt x="4103" y="8041"/>
                    </a:lnTo>
                    <a:lnTo>
                      <a:pt x="4559" y="7792"/>
                    </a:lnTo>
                    <a:lnTo>
                      <a:pt x="5015" y="7502"/>
                    </a:lnTo>
                    <a:lnTo>
                      <a:pt x="5388" y="7171"/>
                    </a:lnTo>
                    <a:lnTo>
                      <a:pt x="5761" y="6798"/>
                    </a:lnTo>
                    <a:lnTo>
                      <a:pt x="6009" y="6425"/>
                    </a:lnTo>
                    <a:lnTo>
                      <a:pt x="5844" y="5761"/>
                    </a:lnTo>
                    <a:lnTo>
                      <a:pt x="5678" y="5057"/>
                    </a:lnTo>
                    <a:lnTo>
                      <a:pt x="5553" y="4311"/>
                    </a:lnTo>
                    <a:lnTo>
                      <a:pt x="5388" y="3524"/>
                    </a:lnTo>
                    <a:lnTo>
                      <a:pt x="5263" y="3109"/>
                    </a:lnTo>
                    <a:lnTo>
                      <a:pt x="5098" y="2736"/>
                    </a:lnTo>
                    <a:lnTo>
                      <a:pt x="4890" y="2322"/>
                    </a:lnTo>
                    <a:lnTo>
                      <a:pt x="4683" y="1907"/>
                    </a:lnTo>
                    <a:lnTo>
                      <a:pt x="4393" y="1534"/>
                    </a:lnTo>
                    <a:lnTo>
                      <a:pt x="4061" y="1120"/>
                    </a:lnTo>
                    <a:lnTo>
                      <a:pt x="3688" y="705"/>
                    </a:lnTo>
                    <a:lnTo>
                      <a:pt x="3233" y="332"/>
                    </a:lnTo>
                    <a:lnTo>
                      <a:pt x="2942" y="125"/>
                    </a:lnTo>
                    <a:lnTo>
                      <a:pt x="2735" y="42"/>
                    </a:lnTo>
                    <a:lnTo>
                      <a:pt x="248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924300" y="2272600"/>
                <a:ext cx="150250" cy="236250"/>
              </a:xfrm>
              <a:custGeom>
                <a:rect b="b" l="l" r="r" t="t"/>
                <a:pathLst>
                  <a:path extrusionOk="0" fill="none" h="9450" w="6010">
                    <a:moveTo>
                      <a:pt x="3233" y="332"/>
                    </a:moveTo>
                    <a:lnTo>
                      <a:pt x="3233" y="332"/>
                    </a:lnTo>
                    <a:lnTo>
                      <a:pt x="3688" y="705"/>
                    </a:lnTo>
                    <a:lnTo>
                      <a:pt x="4061" y="1120"/>
                    </a:lnTo>
                    <a:lnTo>
                      <a:pt x="4393" y="1534"/>
                    </a:lnTo>
                    <a:lnTo>
                      <a:pt x="4683" y="1907"/>
                    </a:lnTo>
                    <a:lnTo>
                      <a:pt x="4890" y="2322"/>
                    </a:lnTo>
                    <a:lnTo>
                      <a:pt x="5098" y="2736"/>
                    </a:lnTo>
                    <a:lnTo>
                      <a:pt x="5263" y="3109"/>
                    </a:lnTo>
                    <a:lnTo>
                      <a:pt x="5388" y="3524"/>
                    </a:lnTo>
                    <a:lnTo>
                      <a:pt x="5553" y="4311"/>
                    </a:lnTo>
                    <a:lnTo>
                      <a:pt x="5678" y="5057"/>
                    </a:lnTo>
                    <a:lnTo>
                      <a:pt x="5844" y="5761"/>
                    </a:lnTo>
                    <a:lnTo>
                      <a:pt x="6009" y="6425"/>
                    </a:lnTo>
                    <a:lnTo>
                      <a:pt x="6009" y="6425"/>
                    </a:lnTo>
                    <a:lnTo>
                      <a:pt x="5761" y="6798"/>
                    </a:lnTo>
                    <a:lnTo>
                      <a:pt x="5388" y="7171"/>
                    </a:lnTo>
                    <a:lnTo>
                      <a:pt x="5015" y="7502"/>
                    </a:lnTo>
                    <a:lnTo>
                      <a:pt x="4559" y="7792"/>
                    </a:lnTo>
                    <a:lnTo>
                      <a:pt x="4103" y="8041"/>
                    </a:lnTo>
                    <a:lnTo>
                      <a:pt x="3564" y="8290"/>
                    </a:lnTo>
                    <a:lnTo>
                      <a:pt x="2570" y="8704"/>
                    </a:lnTo>
                    <a:lnTo>
                      <a:pt x="1575" y="9035"/>
                    </a:lnTo>
                    <a:lnTo>
                      <a:pt x="787" y="9284"/>
                    </a:lnTo>
                    <a:lnTo>
                      <a:pt x="0" y="9450"/>
                    </a:lnTo>
                    <a:lnTo>
                      <a:pt x="0" y="9450"/>
                    </a:lnTo>
                    <a:lnTo>
                      <a:pt x="41" y="8994"/>
                    </a:lnTo>
                    <a:lnTo>
                      <a:pt x="124" y="7709"/>
                    </a:lnTo>
                    <a:lnTo>
                      <a:pt x="290" y="5969"/>
                    </a:lnTo>
                    <a:lnTo>
                      <a:pt x="414" y="5016"/>
                    </a:lnTo>
                    <a:lnTo>
                      <a:pt x="539" y="4021"/>
                    </a:lnTo>
                    <a:lnTo>
                      <a:pt x="746" y="3109"/>
                    </a:lnTo>
                    <a:lnTo>
                      <a:pt x="953" y="2197"/>
                    </a:lnTo>
                    <a:lnTo>
                      <a:pt x="1243" y="1451"/>
                    </a:lnTo>
                    <a:lnTo>
                      <a:pt x="1368" y="1078"/>
                    </a:lnTo>
                    <a:lnTo>
                      <a:pt x="1533" y="788"/>
                    </a:lnTo>
                    <a:lnTo>
                      <a:pt x="1699" y="540"/>
                    </a:lnTo>
                    <a:lnTo>
                      <a:pt x="1865" y="332"/>
                    </a:lnTo>
                    <a:lnTo>
                      <a:pt x="2072" y="167"/>
                    </a:lnTo>
                    <a:lnTo>
                      <a:pt x="2279" y="42"/>
                    </a:lnTo>
                    <a:lnTo>
                      <a:pt x="2487" y="1"/>
                    </a:lnTo>
                    <a:lnTo>
                      <a:pt x="2735" y="42"/>
                    </a:lnTo>
                    <a:lnTo>
                      <a:pt x="2942" y="125"/>
                    </a:lnTo>
                    <a:lnTo>
                      <a:pt x="3233" y="3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572025" y="2245675"/>
                <a:ext cx="462100" cy="470400"/>
              </a:xfrm>
              <a:custGeom>
                <a:rect b="b" l="l" r="r" t="t"/>
                <a:pathLst>
                  <a:path extrusionOk="0" h="18816" w="18484">
                    <a:moveTo>
                      <a:pt x="7129" y="0"/>
                    </a:moveTo>
                    <a:lnTo>
                      <a:pt x="5512" y="42"/>
                    </a:lnTo>
                    <a:lnTo>
                      <a:pt x="4518" y="42"/>
                    </a:lnTo>
                    <a:lnTo>
                      <a:pt x="3606" y="125"/>
                    </a:lnTo>
                    <a:lnTo>
                      <a:pt x="1907" y="290"/>
                    </a:lnTo>
                    <a:lnTo>
                      <a:pt x="1782" y="290"/>
                    </a:lnTo>
                    <a:lnTo>
                      <a:pt x="1368" y="415"/>
                    </a:lnTo>
                    <a:lnTo>
                      <a:pt x="954" y="622"/>
                    </a:lnTo>
                    <a:lnTo>
                      <a:pt x="622" y="871"/>
                    </a:lnTo>
                    <a:lnTo>
                      <a:pt x="373" y="1202"/>
                    </a:lnTo>
                    <a:lnTo>
                      <a:pt x="166" y="1575"/>
                    </a:lnTo>
                    <a:lnTo>
                      <a:pt x="42" y="1990"/>
                    </a:lnTo>
                    <a:lnTo>
                      <a:pt x="0" y="2404"/>
                    </a:lnTo>
                    <a:lnTo>
                      <a:pt x="0" y="2860"/>
                    </a:lnTo>
                    <a:lnTo>
                      <a:pt x="1161" y="9035"/>
                    </a:lnTo>
                    <a:lnTo>
                      <a:pt x="1534" y="11024"/>
                    </a:lnTo>
                    <a:lnTo>
                      <a:pt x="1741" y="12599"/>
                    </a:lnTo>
                    <a:lnTo>
                      <a:pt x="1865" y="13925"/>
                    </a:lnTo>
                    <a:lnTo>
                      <a:pt x="1907" y="15251"/>
                    </a:lnTo>
                    <a:lnTo>
                      <a:pt x="1865" y="16702"/>
                    </a:lnTo>
                    <a:lnTo>
                      <a:pt x="1741" y="18484"/>
                    </a:lnTo>
                    <a:lnTo>
                      <a:pt x="15293" y="18816"/>
                    </a:lnTo>
                    <a:lnTo>
                      <a:pt x="15417" y="17779"/>
                    </a:lnTo>
                    <a:lnTo>
                      <a:pt x="15542" y="16785"/>
                    </a:lnTo>
                    <a:lnTo>
                      <a:pt x="15749" y="15790"/>
                    </a:lnTo>
                    <a:lnTo>
                      <a:pt x="15997" y="14837"/>
                    </a:lnTo>
                    <a:lnTo>
                      <a:pt x="16246" y="13884"/>
                    </a:lnTo>
                    <a:lnTo>
                      <a:pt x="16536" y="12972"/>
                    </a:lnTo>
                    <a:lnTo>
                      <a:pt x="17158" y="11149"/>
                    </a:lnTo>
                    <a:lnTo>
                      <a:pt x="17697" y="9367"/>
                    </a:lnTo>
                    <a:lnTo>
                      <a:pt x="17987" y="8455"/>
                    </a:lnTo>
                    <a:lnTo>
                      <a:pt x="18194" y="7543"/>
                    </a:lnTo>
                    <a:lnTo>
                      <a:pt x="18360" y="6590"/>
                    </a:lnTo>
                    <a:lnTo>
                      <a:pt x="18443" y="5678"/>
                    </a:lnTo>
                    <a:lnTo>
                      <a:pt x="18484" y="4683"/>
                    </a:lnTo>
                    <a:lnTo>
                      <a:pt x="18484" y="3689"/>
                    </a:lnTo>
                    <a:lnTo>
                      <a:pt x="18401" y="3192"/>
                    </a:lnTo>
                    <a:lnTo>
                      <a:pt x="18235" y="2694"/>
                    </a:lnTo>
                    <a:lnTo>
                      <a:pt x="18028" y="2280"/>
                    </a:lnTo>
                    <a:lnTo>
                      <a:pt x="17779" y="1865"/>
                    </a:lnTo>
                    <a:lnTo>
                      <a:pt x="17448" y="1534"/>
                    </a:lnTo>
                    <a:lnTo>
                      <a:pt x="17075" y="1244"/>
                    </a:lnTo>
                    <a:lnTo>
                      <a:pt x="16661" y="1036"/>
                    </a:lnTo>
                    <a:lnTo>
                      <a:pt x="16163" y="871"/>
                    </a:lnTo>
                    <a:lnTo>
                      <a:pt x="14215" y="539"/>
                    </a:lnTo>
                    <a:lnTo>
                      <a:pt x="13179" y="373"/>
                    </a:lnTo>
                    <a:lnTo>
                      <a:pt x="12102" y="208"/>
                    </a:lnTo>
                    <a:lnTo>
                      <a:pt x="10444" y="83"/>
                    </a:lnTo>
                    <a:lnTo>
                      <a:pt x="878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572025" y="2245675"/>
                <a:ext cx="462100" cy="470400"/>
              </a:xfrm>
              <a:custGeom>
                <a:rect b="b" l="l" r="r" t="t"/>
                <a:pathLst>
                  <a:path extrusionOk="0" fill="none" h="18816" w="18484">
                    <a:moveTo>
                      <a:pt x="18484" y="3689"/>
                    </a:moveTo>
                    <a:lnTo>
                      <a:pt x="18484" y="3689"/>
                    </a:lnTo>
                    <a:lnTo>
                      <a:pt x="18484" y="4683"/>
                    </a:lnTo>
                    <a:lnTo>
                      <a:pt x="18443" y="5678"/>
                    </a:lnTo>
                    <a:lnTo>
                      <a:pt x="18360" y="6590"/>
                    </a:lnTo>
                    <a:lnTo>
                      <a:pt x="18194" y="7543"/>
                    </a:lnTo>
                    <a:lnTo>
                      <a:pt x="17987" y="8455"/>
                    </a:lnTo>
                    <a:lnTo>
                      <a:pt x="17697" y="9367"/>
                    </a:lnTo>
                    <a:lnTo>
                      <a:pt x="17158" y="11149"/>
                    </a:lnTo>
                    <a:lnTo>
                      <a:pt x="16536" y="12972"/>
                    </a:lnTo>
                    <a:lnTo>
                      <a:pt x="16246" y="13884"/>
                    </a:lnTo>
                    <a:lnTo>
                      <a:pt x="15997" y="14837"/>
                    </a:lnTo>
                    <a:lnTo>
                      <a:pt x="15749" y="15790"/>
                    </a:lnTo>
                    <a:lnTo>
                      <a:pt x="15542" y="16785"/>
                    </a:lnTo>
                    <a:lnTo>
                      <a:pt x="15417" y="17779"/>
                    </a:lnTo>
                    <a:lnTo>
                      <a:pt x="15293" y="18816"/>
                    </a:lnTo>
                    <a:lnTo>
                      <a:pt x="1741" y="18484"/>
                    </a:lnTo>
                    <a:lnTo>
                      <a:pt x="1741" y="18484"/>
                    </a:lnTo>
                    <a:lnTo>
                      <a:pt x="1865" y="16702"/>
                    </a:lnTo>
                    <a:lnTo>
                      <a:pt x="1907" y="15251"/>
                    </a:lnTo>
                    <a:lnTo>
                      <a:pt x="1865" y="13925"/>
                    </a:lnTo>
                    <a:lnTo>
                      <a:pt x="1741" y="12599"/>
                    </a:lnTo>
                    <a:lnTo>
                      <a:pt x="1534" y="11024"/>
                    </a:lnTo>
                    <a:lnTo>
                      <a:pt x="1161" y="9035"/>
                    </a:lnTo>
                    <a:lnTo>
                      <a:pt x="0" y="2860"/>
                    </a:lnTo>
                    <a:lnTo>
                      <a:pt x="0" y="2860"/>
                    </a:lnTo>
                    <a:lnTo>
                      <a:pt x="0" y="2404"/>
                    </a:lnTo>
                    <a:lnTo>
                      <a:pt x="42" y="1990"/>
                    </a:lnTo>
                    <a:lnTo>
                      <a:pt x="166" y="1575"/>
                    </a:lnTo>
                    <a:lnTo>
                      <a:pt x="373" y="1202"/>
                    </a:lnTo>
                    <a:lnTo>
                      <a:pt x="622" y="871"/>
                    </a:lnTo>
                    <a:lnTo>
                      <a:pt x="954" y="622"/>
                    </a:lnTo>
                    <a:lnTo>
                      <a:pt x="1368" y="415"/>
                    </a:lnTo>
                    <a:lnTo>
                      <a:pt x="1782" y="290"/>
                    </a:lnTo>
                    <a:lnTo>
                      <a:pt x="1782" y="290"/>
                    </a:lnTo>
                    <a:lnTo>
                      <a:pt x="1907" y="290"/>
                    </a:lnTo>
                    <a:lnTo>
                      <a:pt x="1907" y="290"/>
                    </a:lnTo>
                    <a:lnTo>
                      <a:pt x="3606" y="125"/>
                    </a:lnTo>
                    <a:lnTo>
                      <a:pt x="4518" y="42"/>
                    </a:lnTo>
                    <a:lnTo>
                      <a:pt x="5512" y="42"/>
                    </a:lnTo>
                    <a:lnTo>
                      <a:pt x="5512" y="42"/>
                    </a:lnTo>
                    <a:lnTo>
                      <a:pt x="7129" y="0"/>
                    </a:lnTo>
                    <a:lnTo>
                      <a:pt x="8786" y="0"/>
                    </a:lnTo>
                    <a:lnTo>
                      <a:pt x="10444" y="83"/>
                    </a:lnTo>
                    <a:lnTo>
                      <a:pt x="12102" y="208"/>
                    </a:lnTo>
                    <a:lnTo>
                      <a:pt x="12102" y="208"/>
                    </a:lnTo>
                    <a:lnTo>
                      <a:pt x="13179" y="373"/>
                    </a:lnTo>
                    <a:lnTo>
                      <a:pt x="14215" y="539"/>
                    </a:lnTo>
                    <a:lnTo>
                      <a:pt x="16163" y="871"/>
                    </a:lnTo>
                    <a:lnTo>
                      <a:pt x="16163" y="871"/>
                    </a:lnTo>
                    <a:lnTo>
                      <a:pt x="16661" y="1036"/>
                    </a:lnTo>
                    <a:lnTo>
                      <a:pt x="17075" y="1244"/>
                    </a:lnTo>
                    <a:lnTo>
                      <a:pt x="17448" y="1534"/>
                    </a:lnTo>
                    <a:lnTo>
                      <a:pt x="17779" y="1865"/>
                    </a:lnTo>
                    <a:lnTo>
                      <a:pt x="18028" y="2280"/>
                    </a:lnTo>
                    <a:lnTo>
                      <a:pt x="18235" y="2694"/>
                    </a:lnTo>
                    <a:lnTo>
                      <a:pt x="18401" y="3192"/>
                    </a:lnTo>
                    <a:lnTo>
                      <a:pt x="18484" y="36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4847625" y="2360675"/>
                <a:ext cx="36275" cy="49750"/>
              </a:xfrm>
              <a:custGeom>
                <a:rect b="b" l="l" r="r" t="t"/>
                <a:pathLst>
                  <a:path extrusionOk="0" h="1990" w="1451">
                    <a:moveTo>
                      <a:pt x="498" y="1"/>
                    </a:moveTo>
                    <a:lnTo>
                      <a:pt x="332" y="83"/>
                    </a:lnTo>
                    <a:lnTo>
                      <a:pt x="249" y="166"/>
                    </a:lnTo>
                    <a:lnTo>
                      <a:pt x="125" y="291"/>
                    </a:lnTo>
                    <a:lnTo>
                      <a:pt x="83" y="456"/>
                    </a:lnTo>
                    <a:lnTo>
                      <a:pt x="0" y="622"/>
                    </a:lnTo>
                    <a:lnTo>
                      <a:pt x="0" y="788"/>
                    </a:lnTo>
                    <a:lnTo>
                      <a:pt x="0" y="995"/>
                    </a:lnTo>
                    <a:lnTo>
                      <a:pt x="42" y="1202"/>
                    </a:lnTo>
                    <a:lnTo>
                      <a:pt x="83" y="1410"/>
                    </a:lnTo>
                    <a:lnTo>
                      <a:pt x="166" y="1575"/>
                    </a:lnTo>
                    <a:lnTo>
                      <a:pt x="290" y="1700"/>
                    </a:lnTo>
                    <a:lnTo>
                      <a:pt x="415" y="1824"/>
                    </a:lnTo>
                    <a:lnTo>
                      <a:pt x="539" y="1948"/>
                    </a:lnTo>
                    <a:lnTo>
                      <a:pt x="663" y="1990"/>
                    </a:lnTo>
                    <a:lnTo>
                      <a:pt x="953" y="1990"/>
                    </a:lnTo>
                    <a:lnTo>
                      <a:pt x="1119" y="1948"/>
                    </a:lnTo>
                    <a:lnTo>
                      <a:pt x="1202" y="1824"/>
                    </a:lnTo>
                    <a:lnTo>
                      <a:pt x="1326" y="1700"/>
                    </a:lnTo>
                    <a:lnTo>
                      <a:pt x="1368" y="1575"/>
                    </a:lnTo>
                    <a:lnTo>
                      <a:pt x="1451" y="1410"/>
                    </a:lnTo>
                    <a:lnTo>
                      <a:pt x="1451" y="1202"/>
                    </a:lnTo>
                    <a:lnTo>
                      <a:pt x="1451" y="995"/>
                    </a:lnTo>
                    <a:lnTo>
                      <a:pt x="1409" y="788"/>
                    </a:lnTo>
                    <a:lnTo>
                      <a:pt x="1368" y="622"/>
                    </a:lnTo>
                    <a:lnTo>
                      <a:pt x="1285" y="456"/>
                    </a:lnTo>
                    <a:lnTo>
                      <a:pt x="1161" y="291"/>
                    </a:lnTo>
                    <a:lnTo>
                      <a:pt x="1036" y="166"/>
                    </a:lnTo>
                    <a:lnTo>
                      <a:pt x="912" y="83"/>
                    </a:lnTo>
                    <a:lnTo>
                      <a:pt x="7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4865225" y="2250850"/>
                <a:ext cx="78775" cy="133675"/>
              </a:xfrm>
              <a:custGeom>
                <a:rect b="b" l="l" r="r" t="t"/>
                <a:pathLst>
                  <a:path extrusionOk="0" h="5347" w="3151">
                    <a:moveTo>
                      <a:pt x="374" y="1"/>
                    </a:moveTo>
                    <a:lnTo>
                      <a:pt x="1" y="2902"/>
                    </a:lnTo>
                    <a:lnTo>
                      <a:pt x="374" y="2985"/>
                    </a:lnTo>
                    <a:lnTo>
                      <a:pt x="705" y="3150"/>
                    </a:lnTo>
                    <a:lnTo>
                      <a:pt x="1037" y="3357"/>
                    </a:lnTo>
                    <a:lnTo>
                      <a:pt x="1368" y="3606"/>
                    </a:lnTo>
                    <a:lnTo>
                      <a:pt x="1659" y="3938"/>
                    </a:lnTo>
                    <a:lnTo>
                      <a:pt x="1907" y="4311"/>
                    </a:lnTo>
                    <a:lnTo>
                      <a:pt x="2114" y="4808"/>
                    </a:lnTo>
                    <a:lnTo>
                      <a:pt x="2280" y="5347"/>
                    </a:lnTo>
                    <a:lnTo>
                      <a:pt x="2529" y="4974"/>
                    </a:lnTo>
                    <a:lnTo>
                      <a:pt x="2736" y="4601"/>
                    </a:lnTo>
                    <a:lnTo>
                      <a:pt x="2902" y="4269"/>
                    </a:lnTo>
                    <a:lnTo>
                      <a:pt x="2985" y="3938"/>
                    </a:lnTo>
                    <a:lnTo>
                      <a:pt x="3068" y="3648"/>
                    </a:lnTo>
                    <a:lnTo>
                      <a:pt x="3150" y="3316"/>
                    </a:lnTo>
                    <a:lnTo>
                      <a:pt x="3150" y="3067"/>
                    </a:lnTo>
                    <a:lnTo>
                      <a:pt x="3150" y="2777"/>
                    </a:lnTo>
                    <a:lnTo>
                      <a:pt x="3109" y="2529"/>
                    </a:lnTo>
                    <a:lnTo>
                      <a:pt x="3068" y="2280"/>
                    </a:lnTo>
                    <a:lnTo>
                      <a:pt x="2902" y="1866"/>
                    </a:lnTo>
                    <a:lnTo>
                      <a:pt x="2653" y="1493"/>
                    </a:lnTo>
                    <a:lnTo>
                      <a:pt x="2363" y="1120"/>
                    </a:lnTo>
                    <a:lnTo>
                      <a:pt x="2031" y="829"/>
                    </a:lnTo>
                    <a:lnTo>
                      <a:pt x="1700" y="622"/>
                    </a:lnTo>
                    <a:lnTo>
                      <a:pt x="1368" y="415"/>
                    </a:lnTo>
                    <a:lnTo>
                      <a:pt x="1037" y="249"/>
                    </a:lnTo>
                    <a:lnTo>
                      <a:pt x="581" y="42"/>
                    </a:lnTo>
                    <a:lnTo>
                      <a:pt x="3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703600" y="2245675"/>
                <a:ext cx="122275" cy="138850"/>
              </a:xfrm>
              <a:custGeom>
                <a:rect b="b" l="l" r="r" t="t"/>
                <a:pathLst>
                  <a:path extrusionOk="0" h="5554" w="4891">
                    <a:moveTo>
                      <a:pt x="249" y="0"/>
                    </a:moveTo>
                    <a:lnTo>
                      <a:pt x="208" y="83"/>
                    </a:lnTo>
                    <a:lnTo>
                      <a:pt x="84" y="332"/>
                    </a:lnTo>
                    <a:lnTo>
                      <a:pt x="1" y="705"/>
                    </a:lnTo>
                    <a:lnTo>
                      <a:pt x="1" y="995"/>
                    </a:lnTo>
                    <a:lnTo>
                      <a:pt x="1" y="1327"/>
                    </a:lnTo>
                    <a:lnTo>
                      <a:pt x="42" y="1658"/>
                    </a:lnTo>
                    <a:lnTo>
                      <a:pt x="125" y="2073"/>
                    </a:lnTo>
                    <a:lnTo>
                      <a:pt x="249" y="2528"/>
                    </a:lnTo>
                    <a:lnTo>
                      <a:pt x="457" y="3026"/>
                    </a:lnTo>
                    <a:lnTo>
                      <a:pt x="705" y="3564"/>
                    </a:lnTo>
                    <a:lnTo>
                      <a:pt x="1078" y="4186"/>
                    </a:lnTo>
                    <a:lnTo>
                      <a:pt x="1493" y="4849"/>
                    </a:lnTo>
                    <a:lnTo>
                      <a:pt x="1990" y="5554"/>
                    </a:lnTo>
                    <a:lnTo>
                      <a:pt x="1990" y="5512"/>
                    </a:lnTo>
                    <a:lnTo>
                      <a:pt x="2031" y="5264"/>
                    </a:lnTo>
                    <a:lnTo>
                      <a:pt x="2114" y="5015"/>
                    </a:lnTo>
                    <a:lnTo>
                      <a:pt x="2197" y="4766"/>
                    </a:lnTo>
                    <a:lnTo>
                      <a:pt x="2321" y="4559"/>
                    </a:lnTo>
                    <a:lnTo>
                      <a:pt x="2612" y="4145"/>
                    </a:lnTo>
                    <a:lnTo>
                      <a:pt x="2985" y="3813"/>
                    </a:lnTo>
                    <a:lnTo>
                      <a:pt x="3399" y="3564"/>
                    </a:lnTo>
                    <a:lnTo>
                      <a:pt x="3855" y="3399"/>
                    </a:lnTo>
                    <a:lnTo>
                      <a:pt x="4104" y="3316"/>
                    </a:lnTo>
                    <a:lnTo>
                      <a:pt x="4352" y="3274"/>
                    </a:lnTo>
                    <a:lnTo>
                      <a:pt x="4601" y="3274"/>
                    </a:lnTo>
                    <a:lnTo>
                      <a:pt x="4891" y="3316"/>
                    </a:lnTo>
                    <a:lnTo>
                      <a:pt x="4891" y="3316"/>
                    </a:lnTo>
                    <a:lnTo>
                      <a:pt x="2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4709825" y="2061250"/>
                <a:ext cx="168900" cy="276650"/>
              </a:xfrm>
              <a:custGeom>
                <a:rect b="b" l="l" r="r" t="t"/>
                <a:pathLst>
                  <a:path extrusionOk="0" h="11066" w="6756">
                    <a:moveTo>
                      <a:pt x="871" y="1"/>
                    </a:move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6051" y="10693"/>
                    </a:lnTo>
                    <a:lnTo>
                      <a:pt x="6300" y="10320"/>
                    </a:lnTo>
                    <a:lnTo>
                      <a:pt x="6507" y="9905"/>
                    </a:lnTo>
                    <a:lnTo>
                      <a:pt x="6673" y="9450"/>
                    </a:lnTo>
                    <a:lnTo>
                      <a:pt x="6714" y="8994"/>
                    </a:lnTo>
                    <a:lnTo>
                      <a:pt x="6756" y="8496"/>
                    </a:lnTo>
                    <a:lnTo>
                      <a:pt x="6714" y="8040"/>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709825" y="2061250"/>
                <a:ext cx="168900" cy="276650"/>
              </a:xfrm>
              <a:custGeom>
                <a:rect b="b" l="l" r="r" t="t"/>
                <a:pathLst>
                  <a:path extrusionOk="0" fill="none" h="11066" w="6756">
                    <a:moveTo>
                      <a:pt x="871" y="1"/>
                    </a:moveTo>
                    <a:lnTo>
                      <a:pt x="871" y="1"/>
                    </a:ln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5761" y="11066"/>
                    </a:lnTo>
                    <a:lnTo>
                      <a:pt x="6051" y="10693"/>
                    </a:lnTo>
                    <a:lnTo>
                      <a:pt x="6300" y="10320"/>
                    </a:lnTo>
                    <a:lnTo>
                      <a:pt x="6507" y="9905"/>
                    </a:lnTo>
                    <a:lnTo>
                      <a:pt x="6673" y="9450"/>
                    </a:lnTo>
                    <a:lnTo>
                      <a:pt x="6714" y="8994"/>
                    </a:lnTo>
                    <a:lnTo>
                      <a:pt x="6756" y="8496"/>
                    </a:lnTo>
                    <a:lnTo>
                      <a:pt x="6714" y="8040"/>
                    </a:lnTo>
                    <a:lnTo>
                      <a:pt x="6590" y="7585"/>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4802025" y="2124450"/>
                <a:ext cx="28000" cy="54950"/>
              </a:xfrm>
              <a:custGeom>
                <a:rect b="b" l="l" r="r" t="t"/>
                <a:pathLst>
                  <a:path extrusionOk="0" h="2198" w="1120">
                    <a:moveTo>
                      <a:pt x="954" y="1741"/>
                    </a:moveTo>
                    <a:lnTo>
                      <a:pt x="954" y="1741"/>
                    </a:lnTo>
                    <a:lnTo>
                      <a:pt x="871" y="2197"/>
                    </a:lnTo>
                    <a:lnTo>
                      <a:pt x="871" y="2197"/>
                    </a:lnTo>
                    <a:lnTo>
                      <a:pt x="871" y="2197"/>
                    </a:lnTo>
                    <a:lnTo>
                      <a:pt x="871" y="2197"/>
                    </a:lnTo>
                    <a:lnTo>
                      <a:pt x="954" y="1741"/>
                    </a:lnTo>
                    <a:close/>
                    <a:moveTo>
                      <a:pt x="1" y="1"/>
                    </a:moveTo>
                    <a:lnTo>
                      <a:pt x="1120" y="1037"/>
                    </a:lnTo>
                    <a:lnTo>
                      <a:pt x="1120" y="1037"/>
                    </a:lnTo>
                    <a:lnTo>
                      <a:pt x="1120" y="1037"/>
                    </a:lnTo>
                    <a:lnTo>
                      <a:pt x="1"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4823800" y="2167975"/>
                <a:ext cx="2075" cy="11425"/>
              </a:xfrm>
              <a:custGeom>
                <a:rect b="b" l="l" r="r" t="t"/>
                <a:pathLst>
                  <a:path extrusionOk="0" fill="none" h="457" w="83">
                    <a:moveTo>
                      <a:pt x="83" y="0"/>
                    </a:moveTo>
                    <a:lnTo>
                      <a:pt x="83" y="0"/>
                    </a:lnTo>
                    <a:lnTo>
                      <a:pt x="0" y="456"/>
                    </a:lnTo>
                    <a:lnTo>
                      <a:pt x="0" y="456"/>
                    </a:lnTo>
                    <a:lnTo>
                      <a:pt x="0" y="456"/>
                    </a:lnTo>
                    <a:lnTo>
                      <a:pt x="0" y="456"/>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4802025" y="2124450"/>
                <a:ext cx="28000" cy="25925"/>
              </a:xfrm>
              <a:custGeom>
                <a:rect b="b" l="l" r="r" t="t"/>
                <a:pathLst>
                  <a:path extrusionOk="0" fill="none" h="1037" w="1120">
                    <a:moveTo>
                      <a:pt x="1" y="1"/>
                    </a:moveTo>
                    <a:lnTo>
                      <a:pt x="1120" y="1037"/>
                    </a:lnTo>
                    <a:lnTo>
                      <a:pt x="1120" y="1037"/>
                    </a:lnTo>
                    <a:lnTo>
                      <a:pt x="1120" y="1037"/>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768875" y="2097525"/>
                <a:ext cx="61150" cy="81875"/>
              </a:xfrm>
              <a:custGeom>
                <a:rect b="b" l="l" r="r" t="t"/>
                <a:pathLst>
                  <a:path extrusionOk="0" h="3275" w="2446">
                    <a:moveTo>
                      <a:pt x="83" y="0"/>
                    </a:moveTo>
                    <a:lnTo>
                      <a:pt x="42" y="290"/>
                    </a:lnTo>
                    <a:lnTo>
                      <a:pt x="1" y="580"/>
                    </a:lnTo>
                    <a:lnTo>
                      <a:pt x="1" y="870"/>
                    </a:lnTo>
                    <a:lnTo>
                      <a:pt x="1" y="1160"/>
                    </a:lnTo>
                    <a:lnTo>
                      <a:pt x="83" y="1492"/>
                    </a:lnTo>
                    <a:lnTo>
                      <a:pt x="249" y="1865"/>
                    </a:lnTo>
                    <a:lnTo>
                      <a:pt x="498" y="2197"/>
                    </a:lnTo>
                    <a:lnTo>
                      <a:pt x="788" y="2528"/>
                    </a:lnTo>
                    <a:lnTo>
                      <a:pt x="1120" y="2777"/>
                    </a:lnTo>
                    <a:lnTo>
                      <a:pt x="1493" y="3025"/>
                    </a:lnTo>
                    <a:lnTo>
                      <a:pt x="1866" y="3191"/>
                    </a:lnTo>
                    <a:lnTo>
                      <a:pt x="2197" y="3274"/>
                    </a:lnTo>
                    <a:lnTo>
                      <a:pt x="2280" y="2818"/>
                    </a:lnTo>
                    <a:lnTo>
                      <a:pt x="2446" y="2114"/>
                    </a:lnTo>
                    <a:lnTo>
                      <a:pt x="1327" y="1078"/>
                    </a:lnTo>
                    <a:lnTo>
                      <a:pt x="83" y="0"/>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4768875" y="2097525"/>
                <a:ext cx="61150" cy="81875"/>
              </a:xfrm>
              <a:custGeom>
                <a:rect b="b" l="l" r="r" t="t"/>
                <a:pathLst>
                  <a:path extrusionOk="0" fill="none" h="3275" w="2446">
                    <a:moveTo>
                      <a:pt x="83" y="0"/>
                    </a:moveTo>
                    <a:lnTo>
                      <a:pt x="83" y="0"/>
                    </a:lnTo>
                    <a:lnTo>
                      <a:pt x="42" y="290"/>
                    </a:lnTo>
                    <a:lnTo>
                      <a:pt x="1" y="580"/>
                    </a:lnTo>
                    <a:lnTo>
                      <a:pt x="1" y="870"/>
                    </a:lnTo>
                    <a:lnTo>
                      <a:pt x="1" y="1160"/>
                    </a:lnTo>
                    <a:lnTo>
                      <a:pt x="1" y="1160"/>
                    </a:lnTo>
                    <a:lnTo>
                      <a:pt x="83" y="1492"/>
                    </a:lnTo>
                    <a:lnTo>
                      <a:pt x="249" y="1865"/>
                    </a:lnTo>
                    <a:lnTo>
                      <a:pt x="498" y="2197"/>
                    </a:lnTo>
                    <a:lnTo>
                      <a:pt x="788" y="2528"/>
                    </a:lnTo>
                    <a:lnTo>
                      <a:pt x="1120" y="2777"/>
                    </a:lnTo>
                    <a:lnTo>
                      <a:pt x="1493" y="3025"/>
                    </a:lnTo>
                    <a:lnTo>
                      <a:pt x="1866" y="3191"/>
                    </a:lnTo>
                    <a:lnTo>
                      <a:pt x="2197" y="3274"/>
                    </a:lnTo>
                    <a:lnTo>
                      <a:pt x="2197" y="3274"/>
                    </a:lnTo>
                    <a:lnTo>
                      <a:pt x="2280" y="2818"/>
                    </a:lnTo>
                    <a:lnTo>
                      <a:pt x="2280" y="2818"/>
                    </a:lnTo>
                    <a:lnTo>
                      <a:pt x="2446" y="2114"/>
                    </a:lnTo>
                    <a:lnTo>
                      <a:pt x="1327" y="1078"/>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4658025" y="1832275"/>
                <a:ext cx="285975" cy="327425"/>
              </a:xfrm>
              <a:custGeom>
                <a:rect b="b" l="l" r="r" t="t"/>
                <a:pathLst>
                  <a:path extrusionOk="0" h="13097" w="11439">
                    <a:moveTo>
                      <a:pt x="4600" y="1"/>
                    </a:moveTo>
                    <a:lnTo>
                      <a:pt x="4103" y="42"/>
                    </a:lnTo>
                    <a:lnTo>
                      <a:pt x="3647" y="125"/>
                    </a:lnTo>
                    <a:lnTo>
                      <a:pt x="3191" y="291"/>
                    </a:lnTo>
                    <a:lnTo>
                      <a:pt x="2777" y="456"/>
                    </a:lnTo>
                    <a:lnTo>
                      <a:pt x="2362" y="664"/>
                    </a:lnTo>
                    <a:lnTo>
                      <a:pt x="1948" y="954"/>
                    </a:lnTo>
                    <a:lnTo>
                      <a:pt x="1616" y="1244"/>
                    </a:lnTo>
                    <a:lnTo>
                      <a:pt x="1285" y="1575"/>
                    </a:lnTo>
                    <a:lnTo>
                      <a:pt x="995" y="1907"/>
                    </a:lnTo>
                    <a:lnTo>
                      <a:pt x="705" y="2321"/>
                    </a:lnTo>
                    <a:lnTo>
                      <a:pt x="497" y="2736"/>
                    </a:lnTo>
                    <a:lnTo>
                      <a:pt x="290" y="3150"/>
                    </a:lnTo>
                    <a:lnTo>
                      <a:pt x="166" y="3606"/>
                    </a:lnTo>
                    <a:lnTo>
                      <a:pt x="83" y="4103"/>
                    </a:lnTo>
                    <a:lnTo>
                      <a:pt x="0" y="4601"/>
                    </a:lnTo>
                    <a:lnTo>
                      <a:pt x="42" y="5140"/>
                    </a:lnTo>
                    <a:lnTo>
                      <a:pt x="83" y="5720"/>
                    </a:lnTo>
                    <a:lnTo>
                      <a:pt x="207" y="6259"/>
                    </a:lnTo>
                    <a:lnTo>
                      <a:pt x="415" y="6756"/>
                    </a:lnTo>
                    <a:lnTo>
                      <a:pt x="1326" y="8911"/>
                    </a:lnTo>
                    <a:lnTo>
                      <a:pt x="1741" y="9740"/>
                    </a:lnTo>
                    <a:lnTo>
                      <a:pt x="2197" y="10486"/>
                    </a:lnTo>
                    <a:lnTo>
                      <a:pt x="2404" y="10817"/>
                    </a:lnTo>
                    <a:lnTo>
                      <a:pt x="2653" y="11107"/>
                    </a:lnTo>
                    <a:lnTo>
                      <a:pt x="2901" y="11397"/>
                    </a:lnTo>
                    <a:lnTo>
                      <a:pt x="3191" y="11646"/>
                    </a:lnTo>
                    <a:lnTo>
                      <a:pt x="3523" y="11895"/>
                    </a:lnTo>
                    <a:lnTo>
                      <a:pt x="3854" y="12143"/>
                    </a:lnTo>
                    <a:lnTo>
                      <a:pt x="4227" y="12351"/>
                    </a:lnTo>
                    <a:lnTo>
                      <a:pt x="4642" y="12558"/>
                    </a:lnTo>
                    <a:lnTo>
                      <a:pt x="5263" y="12848"/>
                    </a:lnTo>
                    <a:lnTo>
                      <a:pt x="5927" y="13014"/>
                    </a:lnTo>
                    <a:lnTo>
                      <a:pt x="6548" y="13097"/>
                    </a:lnTo>
                    <a:lnTo>
                      <a:pt x="7211" y="13097"/>
                    </a:lnTo>
                    <a:lnTo>
                      <a:pt x="7791" y="13014"/>
                    </a:lnTo>
                    <a:lnTo>
                      <a:pt x="8372" y="12889"/>
                    </a:lnTo>
                    <a:lnTo>
                      <a:pt x="8952" y="12641"/>
                    </a:lnTo>
                    <a:lnTo>
                      <a:pt x="9449" y="12351"/>
                    </a:lnTo>
                    <a:lnTo>
                      <a:pt x="9905" y="12019"/>
                    </a:lnTo>
                    <a:lnTo>
                      <a:pt x="10319" y="11605"/>
                    </a:lnTo>
                    <a:lnTo>
                      <a:pt x="10692" y="11149"/>
                    </a:lnTo>
                    <a:lnTo>
                      <a:pt x="10983" y="10651"/>
                    </a:lnTo>
                    <a:lnTo>
                      <a:pt x="11231" y="10113"/>
                    </a:lnTo>
                    <a:lnTo>
                      <a:pt x="11356" y="9491"/>
                    </a:lnTo>
                    <a:lnTo>
                      <a:pt x="11438" y="8869"/>
                    </a:lnTo>
                    <a:lnTo>
                      <a:pt x="11397" y="8206"/>
                    </a:lnTo>
                    <a:lnTo>
                      <a:pt x="11314" y="7585"/>
                    </a:lnTo>
                    <a:lnTo>
                      <a:pt x="11190" y="6922"/>
                    </a:lnTo>
                    <a:lnTo>
                      <a:pt x="11024" y="6259"/>
                    </a:lnTo>
                    <a:lnTo>
                      <a:pt x="10775" y="5554"/>
                    </a:lnTo>
                    <a:lnTo>
                      <a:pt x="10527" y="4891"/>
                    </a:lnTo>
                    <a:lnTo>
                      <a:pt x="10237" y="4228"/>
                    </a:lnTo>
                    <a:lnTo>
                      <a:pt x="9905" y="3565"/>
                    </a:lnTo>
                    <a:lnTo>
                      <a:pt x="9532" y="2943"/>
                    </a:lnTo>
                    <a:lnTo>
                      <a:pt x="9118" y="2363"/>
                    </a:lnTo>
                    <a:lnTo>
                      <a:pt x="8662" y="1783"/>
                    </a:lnTo>
                    <a:lnTo>
                      <a:pt x="8164" y="1327"/>
                    </a:lnTo>
                    <a:lnTo>
                      <a:pt x="7626" y="871"/>
                    </a:lnTo>
                    <a:lnTo>
                      <a:pt x="7045" y="539"/>
                    </a:lnTo>
                    <a:lnTo>
                      <a:pt x="6424" y="249"/>
                    </a:lnTo>
                    <a:lnTo>
                      <a:pt x="6092" y="166"/>
                    </a:lnTo>
                    <a:lnTo>
                      <a:pt x="5761" y="84"/>
                    </a:lnTo>
                    <a:lnTo>
                      <a:pt x="5429"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4658025" y="1775300"/>
                <a:ext cx="229000" cy="160600"/>
              </a:xfrm>
              <a:custGeom>
                <a:rect b="b" l="l" r="r" t="t"/>
                <a:pathLst>
                  <a:path extrusionOk="0" h="6424" w="9160">
                    <a:moveTo>
                      <a:pt x="6382" y="0"/>
                    </a:moveTo>
                    <a:lnTo>
                      <a:pt x="6009" y="42"/>
                    </a:lnTo>
                    <a:lnTo>
                      <a:pt x="5636" y="125"/>
                    </a:lnTo>
                    <a:lnTo>
                      <a:pt x="5263" y="249"/>
                    </a:lnTo>
                    <a:lnTo>
                      <a:pt x="4849" y="373"/>
                    </a:lnTo>
                    <a:lnTo>
                      <a:pt x="4476" y="580"/>
                    </a:lnTo>
                    <a:lnTo>
                      <a:pt x="4062" y="788"/>
                    </a:lnTo>
                    <a:lnTo>
                      <a:pt x="3316" y="1285"/>
                    </a:lnTo>
                    <a:lnTo>
                      <a:pt x="2570" y="1865"/>
                    </a:lnTo>
                    <a:lnTo>
                      <a:pt x="1865" y="2487"/>
                    </a:lnTo>
                    <a:lnTo>
                      <a:pt x="1575" y="2860"/>
                    </a:lnTo>
                    <a:lnTo>
                      <a:pt x="1285" y="3233"/>
                    </a:lnTo>
                    <a:lnTo>
                      <a:pt x="995" y="3606"/>
                    </a:lnTo>
                    <a:lnTo>
                      <a:pt x="746" y="3979"/>
                    </a:lnTo>
                    <a:lnTo>
                      <a:pt x="539" y="4393"/>
                    </a:lnTo>
                    <a:lnTo>
                      <a:pt x="373" y="4808"/>
                    </a:lnTo>
                    <a:lnTo>
                      <a:pt x="207" y="5222"/>
                    </a:lnTo>
                    <a:lnTo>
                      <a:pt x="83" y="5595"/>
                    </a:lnTo>
                    <a:lnTo>
                      <a:pt x="42" y="6009"/>
                    </a:lnTo>
                    <a:lnTo>
                      <a:pt x="0" y="6424"/>
                    </a:lnTo>
                    <a:lnTo>
                      <a:pt x="870" y="6424"/>
                    </a:lnTo>
                    <a:lnTo>
                      <a:pt x="1741" y="6341"/>
                    </a:lnTo>
                    <a:lnTo>
                      <a:pt x="2611" y="6217"/>
                    </a:lnTo>
                    <a:lnTo>
                      <a:pt x="3523" y="6051"/>
                    </a:lnTo>
                    <a:lnTo>
                      <a:pt x="4393" y="5844"/>
                    </a:lnTo>
                    <a:lnTo>
                      <a:pt x="5222" y="5595"/>
                    </a:lnTo>
                    <a:lnTo>
                      <a:pt x="6009" y="5305"/>
                    </a:lnTo>
                    <a:lnTo>
                      <a:pt x="6755" y="5015"/>
                    </a:lnTo>
                    <a:lnTo>
                      <a:pt x="7418" y="4683"/>
                    </a:lnTo>
                    <a:lnTo>
                      <a:pt x="7999" y="4310"/>
                    </a:lnTo>
                    <a:lnTo>
                      <a:pt x="8496" y="3937"/>
                    </a:lnTo>
                    <a:lnTo>
                      <a:pt x="8662" y="3772"/>
                    </a:lnTo>
                    <a:lnTo>
                      <a:pt x="8828" y="3564"/>
                    </a:lnTo>
                    <a:lnTo>
                      <a:pt x="8952" y="3357"/>
                    </a:lnTo>
                    <a:lnTo>
                      <a:pt x="9076" y="3150"/>
                    </a:lnTo>
                    <a:lnTo>
                      <a:pt x="9118" y="2943"/>
                    </a:lnTo>
                    <a:lnTo>
                      <a:pt x="9159" y="2735"/>
                    </a:lnTo>
                    <a:lnTo>
                      <a:pt x="9118" y="2528"/>
                    </a:lnTo>
                    <a:lnTo>
                      <a:pt x="9076" y="2280"/>
                    </a:lnTo>
                    <a:lnTo>
                      <a:pt x="8952" y="2072"/>
                    </a:lnTo>
                    <a:lnTo>
                      <a:pt x="8828" y="1865"/>
                    </a:lnTo>
                    <a:lnTo>
                      <a:pt x="8703" y="1451"/>
                    </a:lnTo>
                    <a:lnTo>
                      <a:pt x="8579" y="1119"/>
                    </a:lnTo>
                    <a:lnTo>
                      <a:pt x="8372" y="788"/>
                    </a:lnTo>
                    <a:lnTo>
                      <a:pt x="8164" y="539"/>
                    </a:lnTo>
                    <a:lnTo>
                      <a:pt x="7916" y="332"/>
                    </a:lnTo>
                    <a:lnTo>
                      <a:pt x="7667" y="207"/>
                    </a:lnTo>
                    <a:lnTo>
                      <a:pt x="7377" y="83"/>
                    </a:lnTo>
                    <a:lnTo>
                      <a:pt x="70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4639375" y="1916200"/>
                <a:ext cx="84975" cy="138850"/>
              </a:xfrm>
              <a:custGeom>
                <a:rect b="b" l="l" r="r" t="t"/>
                <a:pathLst>
                  <a:path extrusionOk="0" h="5554" w="3399">
                    <a:moveTo>
                      <a:pt x="1036" y="1"/>
                    </a:moveTo>
                    <a:lnTo>
                      <a:pt x="705" y="42"/>
                    </a:lnTo>
                    <a:lnTo>
                      <a:pt x="456" y="208"/>
                    </a:lnTo>
                    <a:lnTo>
                      <a:pt x="249" y="373"/>
                    </a:lnTo>
                    <a:lnTo>
                      <a:pt x="125" y="664"/>
                    </a:lnTo>
                    <a:lnTo>
                      <a:pt x="42" y="954"/>
                    </a:lnTo>
                    <a:lnTo>
                      <a:pt x="0" y="1327"/>
                    </a:lnTo>
                    <a:lnTo>
                      <a:pt x="0" y="1741"/>
                    </a:lnTo>
                    <a:lnTo>
                      <a:pt x="42" y="2197"/>
                    </a:lnTo>
                    <a:lnTo>
                      <a:pt x="166" y="2653"/>
                    </a:lnTo>
                    <a:lnTo>
                      <a:pt x="332" y="3150"/>
                    </a:lnTo>
                    <a:lnTo>
                      <a:pt x="539" y="3647"/>
                    </a:lnTo>
                    <a:lnTo>
                      <a:pt x="746" y="4145"/>
                    </a:lnTo>
                    <a:lnTo>
                      <a:pt x="1036" y="4601"/>
                    </a:lnTo>
                    <a:lnTo>
                      <a:pt x="1368" y="5098"/>
                    </a:lnTo>
                    <a:lnTo>
                      <a:pt x="1699" y="5554"/>
                    </a:lnTo>
                    <a:lnTo>
                      <a:pt x="2072" y="5430"/>
                    </a:lnTo>
                    <a:lnTo>
                      <a:pt x="2362" y="5222"/>
                    </a:lnTo>
                    <a:lnTo>
                      <a:pt x="2653" y="4974"/>
                    </a:lnTo>
                    <a:lnTo>
                      <a:pt x="2901" y="4642"/>
                    </a:lnTo>
                    <a:lnTo>
                      <a:pt x="3067" y="4352"/>
                    </a:lnTo>
                    <a:lnTo>
                      <a:pt x="3233" y="3979"/>
                    </a:lnTo>
                    <a:lnTo>
                      <a:pt x="3316" y="3606"/>
                    </a:lnTo>
                    <a:lnTo>
                      <a:pt x="3399" y="3192"/>
                    </a:lnTo>
                    <a:lnTo>
                      <a:pt x="3399" y="2777"/>
                    </a:lnTo>
                    <a:lnTo>
                      <a:pt x="3316" y="2363"/>
                    </a:lnTo>
                    <a:lnTo>
                      <a:pt x="3191" y="1948"/>
                    </a:lnTo>
                    <a:lnTo>
                      <a:pt x="2984" y="1534"/>
                    </a:lnTo>
                    <a:lnTo>
                      <a:pt x="2694" y="1119"/>
                    </a:lnTo>
                    <a:lnTo>
                      <a:pt x="2362" y="746"/>
                    </a:lnTo>
                    <a:lnTo>
                      <a:pt x="1948" y="373"/>
                    </a:lnTo>
                    <a:lnTo>
                      <a:pt x="1409" y="42"/>
                    </a:lnTo>
                    <a:lnTo>
                      <a:pt x="10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4810325" y="2032250"/>
                <a:ext cx="95350" cy="37325"/>
              </a:xfrm>
              <a:custGeom>
                <a:rect b="b" l="l" r="r" t="t"/>
                <a:pathLst>
                  <a:path extrusionOk="0" h="1493" w="3814">
                    <a:moveTo>
                      <a:pt x="871" y="0"/>
                    </a:moveTo>
                    <a:lnTo>
                      <a:pt x="208" y="83"/>
                    </a:lnTo>
                    <a:lnTo>
                      <a:pt x="42" y="83"/>
                    </a:lnTo>
                    <a:lnTo>
                      <a:pt x="0" y="207"/>
                    </a:lnTo>
                    <a:lnTo>
                      <a:pt x="42" y="456"/>
                    </a:lnTo>
                    <a:lnTo>
                      <a:pt x="125" y="705"/>
                    </a:lnTo>
                    <a:lnTo>
                      <a:pt x="249" y="953"/>
                    </a:lnTo>
                    <a:lnTo>
                      <a:pt x="415" y="1119"/>
                    </a:lnTo>
                    <a:lnTo>
                      <a:pt x="622" y="1285"/>
                    </a:lnTo>
                    <a:lnTo>
                      <a:pt x="829" y="1409"/>
                    </a:lnTo>
                    <a:lnTo>
                      <a:pt x="1078" y="1492"/>
                    </a:lnTo>
                    <a:lnTo>
                      <a:pt x="1865" y="1492"/>
                    </a:lnTo>
                    <a:lnTo>
                      <a:pt x="2280" y="1451"/>
                    </a:lnTo>
                    <a:lnTo>
                      <a:pt x="2653" y="1326"/>
                    </a:lnTo>
                    <a:lnTo>
                      <a:pt x="2984" y="1161"/>
                    </a:lnTo>
                    <a:lnTo>
                      <a:pt x="3233" y="912"/>
                    </a:lnTo>
                    <a:lnTo>
                      <a:pt x="3482" y="663"/>
                    </a:lnTo>
                    <a:lnTo>
                      <a:pt x="3647" y="373"/>
                    </a:lnTo>
                    <a:lnTo>
                      <a:pt x="3813" y="83"/>
                    </a:lnTo>
                    <a:lnTo>
                      <a:pt x="20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4819650" y="2046750"/>
                <a:ext cx="61150" cy="16600"/>
              </a:xfrm>
              <a:custGeom>
                <a:rect b="b" l="l" r="r" t="t"/>
                <a:pathLst>
                  <a:path extrusionOk="0" h="664" w="2446">
                    <a:moveTo>
                      <a:pt x="1161" y="0"/>
                    </a:moveTo>
                    <a:lnTo>
                      <a:pt x="746" y="42"/>
                    </a:lnTo>
                    <a:lnTo>
                      <a:pt x="373" y="166"/>
                    </a:lnTo>
                    <a:lnTo>
                      <a:pt x="0" y="332"/>
                    </a:lnTo>
                    <a:lnTo>
                      <a:pt x="166" y="498"/>
                    </a:lnTo>
                    <a:lnTo>
                      <a:pt x="415" y="581"/>
                    </a:lnTo>
                    <a:lnTo>
                      <a:pt x="622" y="622"/>
                    </a:lnTo>
                    <a:lnTo>
                      <a:pt x="871" y="663"/>
                    </a:lnTo>
                    <a:lnTo>
                      <a:pt x="1285" y="663"/>
                    </a:lnTo>
                    <a:lnTo>
                      <a:pt x="1699" y="622"/>
                    </a:lnTo>
                    <a:lnTo>
                      <a:pt x="2072" y="498"/>
                    </a:lnTo>
                    <a:lnTo>
                      <a:pt x="2445" y="332"/>
                    </a:lnTo>
                    <a:lnTo>
                      <a:pt x="2238" y="208"/>
                    </a:lnTo>
                    <a:lnTo>
                      <a:pt x="2031" y="83"/>
                    </a:lnTo>
                    <a:lnTo>
                      <a:pt x="1782" y="42"/>
                    </a:lnTo>
                    <a:lnTo>
                      <a:pt x="1575"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4814475" y="2032250"/>
                <a:ext cx="88075" cy="13475"/>
              </a:xfrm>
              <a:custGeom>
                <a:rect b="b" l="l" r="r" t="t"/>
                <a:pathLst>
                  <a:path extrusionOk="0" h="539" w="3523">
                    <a:moveTo>
                      <a:pt x="870" y="0"/>
                    </a:moveTo>
                    <a:lnTo>
                      <a:pt x="0" y="83"/>
                    </a:lnTo>
                    <a:lnTo>
                      <a:pt x="0" y="166"/>
                    </a:lnTo>
                    <a:lnTo>
                      <a:pt x="42" y="290"/>
                    </a:lnTo>
                    <a:lnTo>
                      <a:pt x="166" y="373"/>
                    </a:lnTo>
                    <a:lnTo>
                      <a:pt x="332" y="456"/>
                    </a:lnTo>
                    <a:lnTo>
                      <a:pt x="870" y="497"/>
                    </a:lnTo>
                    <a:lnTo>
                      <a:pt x="1451" y="539"/>
                    </a:lnTo>
                    <a:lnTo>
                      <a:pt x="2031" y="539"/>
                    </a:lnTo>
                    <a:lnTo>
                      <a:pt x="2570" y="497"/>
                    </a:lnTo>
                    <a:lnTo>
                      <a:pt x="2860" y="456"/>
                    </a:lnTo>
                    <a:lnTo>
                      <a:pt x="3108" y="373"/>
                    </a:lnTo>
                    <a:lnTo>
                      <a:pt x="3316" y="249"/>
                    </a:lnTo>
                    <a:lnTo>
                      <a:pt x="3523" y="42"/>
                    </a:lnTo>
                    <a:lnTo>
                      <a:pt x="26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4801000" y="1960750"/>
                <a:ext cx="18675" cy="25925"/>
              </a:xfrm>
              <a:custGeom>
                <a:rect b="b" l="l" r="r" t="t"/>
                <a:pathLst>
                  <a:path extrusionOk="0" h="1037" w="747">
                    <a:moveTo>
                      <a:pt x="208" y="1"/>
                    </a:moveTo>
                    <a:lnTo>
                      <a:pt x="83" y="83"/>
                    </a:lnTo>
                    <a:lnTo>
                      <a:pt x="42" y="249"/>
                    </a:lnTo>
                    <a:lnTo>
                      <a:pt x="0" y="415"/>
                    </a:lnTo>
                    <a:lnTo>
                      <a:pt x="42" y="622"/>
                    </a:lnTo>
                    <a:lnTo>
                      <a:pt x="166" y="829"/>
                    </a:lnTo>
                    <a:lnTo>
                      <a:pt x="290" y="954"/>
                    </a:lnTo>
                    <a:lnTo>
                      <a:pt x="415" y="1037"/>
                    </a:lnTo>
                    <a:lnTo>
                      <a:pt x="539" y="1037"/>
                    </a:lnTo>
                    <a:lnTo>
                      <a:pt x="663" y="954"/>
                    </a:lnTo>
                    <a:lnTo>
                      <a:pt x="746" y="788"/>
                    </a:lnTo>
                    <a:lnTo>
                      <a:pt x="746" y="622"/>
                    </a:lnTo>
                    <a:lnTo>
                      <a:pt x="705" y="415"/>
                    </a:lnTo>
                    <a:lnTo>
                      <a:pt x="622" y="249"/>
                    </a:lnTo>
                    <a:lnTo>
                      <a:pt x="498" y="83"/>
                    </a:lnTo>
                    <a:lnTo>
                      <a:pt x="332" y="42"/>
                    </a:lnTo>
                    <a:lnTo>
                      <a:pt x="20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4888025" y="1930700"/>
                <a:ext cx="18675" cy="24900"/>
              </a:xfrm>
              <a:custGeom>
                <a:rect b="b" l="l" r="r" t="t"/>
                <a:pathLst>
                  <a:path extrusionOk="0" h="996" w="747">
                    <a:moveTo>
                      <a:pt x="208" y="1"/>
                    </a:moveTo>
                    <a:lnTo>
                      <a:pt x="83" y="84"/>
                    </a:lnTo>
                    <a:lnTo>
                      <a:pt x="42" y="208"/>
                    </a:lnTo>
                    <a:lnTo>
                      <a:pt x="1" y="415"/>
                    </a:lnTo>
                    <a:lnTo>
                      <a:pt x="42" y="622"/>
                    </a:lnTo>
                    <a:lnTo>
                      <a:pt x="166" y="788"/>
                    </a:lnTo>
                    <a:lnTo>
                      <a:pt x="291" y="912"/>
                    </a:lnTo>
                    <a:lnTo>
                      <a:pt x="415" y="995"/>
                    </a:lnTo>
                    <a:lnTo>
                      <a:pt x="539" y="995"/>
                    </a:lnTo>
                    <a:lnTo>
                      <a:pt x="664" y="912"/>
                    </a:lnTo>
                    <a:lnTo>
                      <a:pt x="747" y="788"/>
                    </a:lnTo>
                    <a:lnTo>
                      <a:pt x="747" y="581"/>
                    </a:lnTo>
                    <a:lnTo>
                      <a:pt x="705" y="374"/>
                    </a:lnTo>
                    <a:lnTo>
                      <a:pt x="622" y="208"/>
                    </a:lnTo>
                    <a:lnTo>
                      <a:pt x="498" y="84"/>
                    </a:lnTo>
                    <a:lnTo>
                      <a:pt x="33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4891125" y="1921375"/>
                <a:ext cx="14550" cy="11425"/>
              </a:xfrm>
              <a:custGeom>
                <a:rect b="b" l="l" r="r" t="t"/>
                <a:pathLst>
                  <a:path extrusionOk="0" h="457" w="582">
                    <a:moveTo>
                      <a:pt x="581" y="1"/>
                    </a:moveTo>
                    <a:lnTo>
                      <a:pt x="1" y="415"/>
                    </a:lnTo>
                    <a:lnTo>
                      <a:pt x="167" y="457"/>
                    </a:lnTo>
                    <a:lnTo>
                      <a:pt x="291" y="457"/>
                    </a:lnTo>
                    <a:lnTo>
                      <a:pt x="374" y="374"/>
                    </a:lnTo>
                    <a:lnTo>
                      <a:pt x="457" y="291"/>
                    </a:lnTo>
                    <a:lnTo>
                      <a:pt x="581" y="84"/>
                    </a:lnTo>
                    <a:lnTo>
                      <a:pt x="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4864200" y="1962825"/>
                <a:ext cx="39400" cy="47675"/>
              </a:xfrm>
              <a:custGeom>
                <a:rect b="b" l="l" r="r" t="t"/>
                <a:pathLst>
                  <a:path extrusionOk="0" h="1907" w="1576">
                    <a:moveTo>
                      <a:pt x="0" y="0"/>
                    </a:moveTo>
                    <a:lnTo>
                      <a:pt x="705" y="1907"/>
                    </a:lnTo>
                    <a:lnTo>
                      <a:pt x="954" y="1865"/>
                    </a:lnTo>
                    <a:lnTo>
                      <a:pt x="1202" y="1741"/>
                    </a:lnTo>
                    <a:lnTo>
                      <a:pt x="1409" y="1575"/>
                    </a:lnTo>
                    <a:lnTo>
                      <a:pt x="1575" y="1368"/>
                    </a:lnTo>
                    <a:lnTo>
                      <a:pt x="1161" y="1078"/>
                    </a:lnTo>
                    <a:lnTo>
                      <a:pt x="746" y="746"/>
                    </a:lnTo>
                    <a:lnTo>
                      <a:pt x="373" y="373"/>
                    </a:lnTo>
                    <a:lnTo>
                      <a:pt x="0"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658025" y="2031200"/>
                <a:ext cx="76675" cy="70475"/>
              </a:xfrm>
              <a:custGeom>
                <a:rect b="b" l="l" r="r" t="t"/>
                <a:pathLst>
                  <a:path extrusionOk="0" h="2819" w="3067">
                    <a:moveTo>
                      <a:pt x="870" y="1"/>
                    </a:moveTo>
                    <a:lnTo>
                      <a:pt x="705" y="42"/>
                    </a:lnTo>
                    <a:lnTo>
                      <a:pt x="497" y="166"/>
                    </a:lnTo>
                    <a:lnTo>
                      <a:pt x="332" y="332"/>
                    </a:lnTo>
                    <a:lnTo>
                      <a:pt x="166" y="498"/>
                    </a:lnTo>
                    <a:lnTo>
                      <a:pt x="83" y="705"/>
                    </a:lnTo>
                    <a:lnTo>
                      <a:pt x="0" y="912"/>
                    </a:lnTo>
                    <a:lnTo>
                      <a:pt x="0" y="1161"/>
                    </a:lnTo>
                    <a:lnTo>
                      <a:pt x="42" y="1368"/>
                    </a:lnTo>
                    <a:lnTo>
                      <a:pt x="83" y="1617"/>
                    </a:lnTo>
                    <a:lnTo>
                      <a:pt x="207" y="1824"/>
                    </a:lnTo>
                    <a:lnTo>
                      <a:pt x="332" y="1990"/>
                    </a:lnTo>
                    <a:lnTo>
                      <a:pt x="539" y="2156"/>
                    </a:lnTo>
                    <a:lnTo>
                      <a:pt x="705" y="2321"/>
                    </a:lnTo>
                    <a:lnTo>
                      <a:pt x="912" y="2446"/>
                    </a:lnTo>
                    <a:lnTo>
                      <a:pt x="1161" y="2570"/>
                    </a:lnTo>
                    <a:lnTo>
                      <a:pt x="1409" y="2694"/>
                    </a:lnTo>
                    <a:lnTo>
                      <a:pt x="1658" y="2736"/>
                    </a:lnTo>
                    <a:lnTo>
                      <a:pt x="1907" y="2777"/>
                    </a:lnTo>
                    <a:lnTo>
                      <a:pt x="2155" y="2819"/>
                    </a:lnTo>
                    <a:lnTo>
                      <a:pt x="2445" y="2777"/>
                    </a:lnTo>
                    <a:lnTo>
                      <a:pt x="2694" y="2694"/>
                    </a:lnTo>
                    <a:lnTo>
                      <a:pt x="2901" y="2529"/>
                    </a:lnTo>
                    <a:lnTo>
                      <a:pt x="3026" y="2321"/>
                    </a:lnTo>
                    <a:lnTo>
                      <a:pt x="3067" y="2073"/>
                    </a:lnTo>
                    <a:lnTo>
                      <a:pt x="3067" y="1824"/>
                    </a:lnTo>
                    <a:lnTo>
                      <a:pt x="2984" y="1534"/>
                    </a:lnTo>
                    <a:lnTo>
                      <a:pt x="2860" y="1244"/>
                    </a:lnTo>
                    <a:lnTo>
                      <a:pt x="2694" y="995"/>
                    </a:lnTo>
                    <a:lnTo>
                      <a:pt x="2487" y="747"/>
                    </a:lnTo>
                    <a:lnTo>
                      <a:pt x="2238" y="498"/>
                    </a:lnTo>
                    <a:lnTo>
                      <a:pt x="1948" y="291"/>
                    </a:lnTo>
                    <a:lnTo>
                      <a:pt x="1658" y="125"/>
                    </a:lnTo>
                    <a:lnTo>
                      <a:pt x="1326"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756450" y="1935875"/>
                <a:ext cx="37325" cy="29050"/>
              </a:xfrm>
              <a:custGeom>
                <a:rect b="b" l="l" r="r" t="t"/>
                <a:pathLst>
                  <a:path extrusionOk="0" h="1162" w="1493">
                    <a:moveTo>
                      <a:pt x="1285" y="1"/>
                    </a:moveTo>
                    <a:lnTo>
                      <a:pt x="912" y="125"/>
                    </a:lnTo>
                    <a:lnTo>
                      <a:pt x="580" y="291"/>
                    </a:lnTo>
                    <a:lnTo>
                      <a:pt x="249" y="540"/>
                    </a:lnTo>
                    <a:lnTo>
                      <a:pt x="42" y="913"/>
                    </a:lnTo>
                    <a:lnTo>
                      <a:pt x="0" y="954"/>
                    </a:lnTo>
                    <a:lnTo>
                      <a:pt x="42" y="1037"/>
                    </a:lnTo>
                    <a:lnTo>
                      <a:pt x="42" y="1078"/>
                    </a:lnTo>
                    <a:lnTo>
                      <a:pt x="83" y="1120"/>
                    </a:lnTo>
                    <a:lnTo>
                      <a:pt x="166" y="1161"/>
                    </a:lnTo>
                    <a:lnTo>
                      <a:pt x="249" y="1120"/>
                    </a:lnTo>
                    <a:lnTo>
                      <a:pt x="290" y="1120"/>
                    </a:lnTo>
                    <a:lnTo>
                      <a:pt x="332" y="1078"/>
                    </a:lnTo>
                    <a:lnTo>
                      <a:pt x="498" y="788"/>
                    </a:lnTo>
                    <a:lnTo>
                      <a:pt x="746" y="581"/>
                    </a:lnTo>
                    <a:lnTo>
                      <a:pt x="1036" y="415"/>
                    </a:lnTo>
                    <a:lnTo>
                      <a:pt x="1326" y="332"/>
                    </a:lnTo>
                    <a:lnTo>
                      <a:pt x="1409" y="332"/>
                    </a:lnTo>
                    <a:lnTo>
                      <a:pt x="1451" y="291"/>
                    </a:lnTo>
                    <a:lnTo>
                      <a:pt x="1492" y="250"/>
                    </a:lnTo>
                    <a:lnTo>
                      <a:pt x="1492" y="167"/>
                    </a:lnTo>
                    <a:lnTo>
                      <a:pt x="1451" y="84"/>
                    </a:lnTo>
                    <a:lnTo>
                      <a:pt x="1409" y="42"/>
                    </a:lnTo>
                    <a:lnTo>
                      <a:pt x="136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856950" y="1903775"/>
                <a:ext cx="42500" cy="15550"/>
              </a:xfrm>
              <a:custGeom>
                <a:rect b="b" l="l" r="r" t="t"/>
                <a:pathLst>
                  <a:path extrusionOk="0" h="622" w="1700">
                    <a:moveTo>
                      <a:pt x="1161" y="0"/>
                    </a:moveTo>
                    <a:lnTo>
                      <a:pt x="788" y="42"/>
                    </a:lnTo>
                    <a:lnTo>
                      <a:pt x="373" y="125"/>
                    </a:lnTo>
                    <a:lnTo>
                      <a:pt x="42" y="332"/>
                    </a:lnTo>
                    <a:lnTo>
                      <a:pt x="0" y="373"/>
                    </a:lnTo>
                    <a:lnTo>
                      <a:pt x="0" y="456"/>
                    </a:lnTo>
                    <a:lnTo>
                      <a:pt x="0" y="498"/>
                    </a:lnTo>
                    <a:lnTo>
                      <a:pt x="42" y="580"/>
                    </a:lnTo>
                    <a:lnTo>
                      <a:pt x="125" y="622"/>
                    </a:lnTo>
                    <a:lnTo>
                      <a:pt x="249" y="580"/>
                    </a:lnTo>
                    <a:lnTo>
                      <a:pt x="539" y="456"/>
                    </a:lnTo>
                    <a:lnTo>
                      <a:pt x="829" y="373"/>
                    </a:lnTo>
                    <a:lnTo>
                      <a:pt x="1161" y="332"/>
                    </a:lnTo>
                    <a:lnTo>
                      <a:pt x="1451" y="415"/>
                    </a:lnTo>
                    <a:lnTo>
                      <a:pt x="1617" y="415"/>
                    </a:lnTo>
                    <a:lnTo>
                      <a:pt x="1699" y="290"/>
                    </a:lnTo>
                    <a:lnTo>
                      <a:pt x="1699" y="249"/>
                    </a:lnTo>
                    <a:lnTo>
                      <a:pt x="1658" y="166"/>
                    </a:lnTo>
                    <a:lnTo>
                      <a:pt x="1617" y="125"/>
                    </a:lnTo>
                    <a:lnTo>
                      <a:pt x="1575" y="83"/>
                    </a:lnTo>
                    <a:lnTo>
                      <a:pt x="116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4804100" y="1951425"/>
                <a:ext cx="14525" cy="12450"/>
              </a:xfrm>
              <a:custGeom>
                <a:rect b="b" l="l" r="r" t="t"/>
                <a:pathLst>
                  <a:path extrusionOk="0" h="498" w="581">
                    <a:moveTo>
                      <a:pt x="581" y="1"/>
                    </a:moveTo>
                    <a:lnTo>
                      <a:pt x="1" y="456"/>
                    </a:lnTo>
                    <a:lnTo>
                      <a:pt x="166" y="498"/>
                    </a:lnTo>
                    <a:lnTo>
                      <a:pt x="291" y="456"/>
                    </a:lnTo>
                    <a:lnTo>
                      <a:pt x="374" y="415"/>
                    </a:lnTo>
                    <a:lnTo>
                      <a:pt x="457" y="291"/>
                    </a:lnTo>
                    <a:lnTo>
                      <a:pt x="581" y="125"/>
                    </a:lnTo>
                    <a:lnTo>
                      <a:pt x="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4164850" y="2786500"/>
                <a:ext cx="696250" cy="1650500"/>
              </a:xfrm>
              <a:custGeom>
                <a:rect b="b" l="l" r="r" t="t"/>
                <a:pathLst>
                  <a:path extrusionOk="0" h="66020" w="27850">
                    <a:moveTo>
                      <a:pt x="17241" y="1"/>
                    </a:moveTo>
                    <a:lnTo>
                      <a:pt x="17241" y="249"/>
                    </a:lnTo>
                    <a:lnTo>
                      <a:pt x="17241" y="1120"/>
                    </a:lnTo>
                    <a:lnTo>
                      <a:pt x="17199" y="2860"/>
                    </a:lnTo>
                    <a:lnTo>
                      <a:pt x="17033" y="5720"/>
                    </a:lnTo>
                    <a:lnTo>
                      <a:pt x="16702" y="9988"/>
                    </a:lnTo>
                    <a:lnTo>
                      <a:pt x="16122" y="15915"/>
                    </a:lnTo>
                    <a:lnTo>
                      <a:pt x="15334" y="23748"/>
                    </a:lnTo>
                    <a:lnTo>
                      <a:pt x="14257" y="33735"/>
                    </a:lnTo>
                    <a:lnTo>
                      <a:pt x="13345" y="35310"/>
                    </a:lnTo>
                    <a:lnTo>
                      <a:pt x="12475" y="36968"/>
                    </a:lnTo>
                    <a:lnTo>
                      <a:pt x="11604" y="38708"/>
                    </a:lnTo>
                    <a:lnTo>
                      <a:pt x="10693" y="40532"/>
                    </a:lnTo>
                    <a:lnTo>
                      <a:pt x="8911" y="44386"/>
                    </a:lnTo>
                    <a:lnTo>
                      <a:pt x="7087" y="48365"/>
                    </a:lnTo>
                    <a:lnTo>
                      <a:pt x="5305" y="52509"/>
                    </a:lnTo>
                    <a:lnTo>
                      <a:pt x="3523" y="56653"/>
                    </a:lnTo>
                    <a:lnTo>
                      <a:pt x="1741" y="60756"/>
                    </a:lnTo>
                    <a:lnTo>
                      <a:pt x="0" y="64776"/>
                    </a:lnTo>
                    <a:lnTo>
                      <a:pt x="2363" y="66019"/>
                    </a:lnTo>
                    <a:lnTo>
                      <a:pt x="7377" y="58808"/>
                    </a:lnTo>
                    <a:lnTo>
                      <a:pt x="9822" y="55161"/>
                    </a:lnTo>
                    <a:lnTo>
                      <a:pt x="12226" y="51473"/>
                    </a:lnTo>
                    <a:lnTo>
                      <a:pt x="13428" y="49567"/>
                    </a:lnTo>
                    <a:lnTo>
                      <a:pt x="14588" y="47660"/>
                    </a:lnTo>
                    <a:lnTo>
                      <a:pt x="15749" y="45712"/>
                    </a:lnTo>
                    <a:lnTo>
                      <a:pt x="16909" y="43723"/>
                    </a:lnTo>
                    <a:lnTo>
                      <a:pt x="18028" y="41692"/>
                    </a:lnTo>
                    <a:lnTo>
                      <a:pt x="19106" y="39620"/>
                    </a:lnTo>
                    <a:lnTo>
                      <a:pt x="20183" y="37465"/>
                    </a:lnTo>
                    <a:lnTo>
                      <a:pt x="21261" y="35269"/>
                    </a:lnTo>
                    <a:lnTo>
                      <a:pt x="22007" y="32326"/>
                    </a:lnTo>
                    <a:lnTo>
                      <a:pt x="22711" y="29301"/>
                    </a:lnTo>
                    <a:lnTo>
                      <a:pt x="23374" y="26234"/>
                    </a:lnTo>
                    <a:lnTo>
                      <a:pt x="23996" y="23209"/>
                    </a:lnTo>
                    <a:lnTo>
                      <a:pt x="24576" y="20183"/>
                    </a:lnTo>
                    <a:lnTo>
                      <a:pt x="25115" y="17282"/>
                    </a:lnTo>
                    <a:lnTo>
                      <a:pt x="26068" y="11812"/>
                    </a:lnTo>
                    <a:lnTo>
                      <a:pt x="26855" y="7046"/>
                    </a:lnTo>
                    <a:lnTo>
                      <a:pt x="27394" y="3316"/>
                    </a:lnTo>
                    <a:lnTo>
                      <a:pt x="27850"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4164850" y="2786500"/>
                <a:ext cx="696250" cy="1650500"/>
              </a:xfrm>
              <a:custGeom>
                <a:rect b="b" l="l" r="r" t="t"/>
                <a:pathLst>
                  <a:path extrusionOk="0" fill="none" h="66020" w="27850">
                    <a:moveTo>
                      <a:pt x="27850" y="1"/>
                    </a:moveTo>
                    <a:lnTo>
                      <a:pt x="27850" y="1"/>
                    </a:lnTo>
                    <a:lnTo>
                      <a:pt x="27394" y="3316"/>
                    </a:lnTo>
                    <a:lnTo>
                      <a:pt x="26855" y="7046"/>
                    </a:lnTo>
                    <a:lnTo>
                      <a:pt x="26068" y="11812"/>
                    </a:lnTo>
                    <a:lnTo>
                      <a:pt x="25115" y="17282"/>
                    </a:lnTo>
                    <a:lnTo>
                      <a:pt x="24576" y="20183"/>
                    </a:lnTo>
                    <a:lnTo>
                      <a:pt x="23996" y="23209"/>
                    </a:lnTo>
                    <a:lnTo>
                      <a:pt x="23374" y="26234"/>
                    </a:lnTo>
                    <a:lnTo>
                      <a:pt x="22711" y="29301"/>
                    </a:lnTo>
                    <a:lnTo>
                      <a:pt x="22007" y="32326"/>
                    </a:lnTo>
                    <a:lnTo>
                      <a:pt x="21261" y="35269"/>
                    </a:lnTo>
                    <a:lnTo>
                      <a:pt x="21261" y="35269"/>
                    </a:lnTo>
                    <a:lnTo>
                      <a:pt x="20183" y="37465"/>
                    </a:lnTo>
                    <a:lnTo>
                      <a:pt x="19106" y="39620"/>
                    </a:lnTo>
                    <a:lnTo>
                      <a:pt x="18028" y="41692"/>
                    </a:lnTo>
                    <a:lnTo>
                      <a:pt x="16909" y="43723"/>
                    </a:lnTo>
                    <a:lnTo>
                      <a:pt x="15749" y="45712"/>
                    </a:lnTo>
                    <a:lnTo>
                      <a:pt x="14588" y="47660"/>
                    </a:lnTo>
                    <a:lnTo>
                      <a:pt x="13428" y="49567"/>
                    </a:lnTo>
                    <a:lnTo>
                      <a:pt x="12226" y="51473"/>
                    </a:lnTo>
                    <a:lnTo>
                      <a:pt x="9822" y="55161"/>
                    </a:lnTo>
                    <a:lnTo>
                      <a:pt x="7377" y="58808"/>
                    </a:lnTo>
                    <a:lnTo>
                      <a:pt x="2363" y="66019"/>
                    </a:lnTo>
                    <a:lnTo>
                      <a:pt x="0" y="64776"/>
                    </a:lnTo>
                    <a:lnTo>
                      <a:pt x="0" y="64776"/>
                    </a:lnTo>
                    <a:lnTo>
                      <a:pt x="1741" y="60756"/>
                    </a:lnTo>
                    <a:lnTo>
                      <a:pt x="3523" y="56653"/>
                    </a:lnTo>
                    <a:lnTo>
                      <a:pt x="5305" y="52509"/>
                    </a:lnTo>
                    <a:lnTo>
                      <a:pt x="7087" y="48365"/>
                    </a:lnTo>
                    <a:lnTo>
                      <a:pt x="8911" y="44386"/>
                    </a:lnTo>
                    <a:lnTo>
                      <a:pt x="10693" y="40532"/>
                    </a:lnTo>
                    <a:lnTo>
                      <a:pt x="11604" y="38708"/>
                    </a:lnTo>
                    <a:lnTo>
                      <a:pt x="12475" y="36968"/>
                    </a:lnTo>
                    <a:lnTo>
                      <a:pt x="13345" y="35310"/>
                    </a:lnTo>
                    <a:lnTo>
                      <a:pt x="14257" y="33735"/>
                    </a:lnTo>
                    <a:lnTo>
                      <a:pt x="14257" y="33735"/>
                    </a:lnTo>
                    <a:lnTo>
                      <a:pt x="15334" y="23748"/>
                    </a:lnTo>
                    <a:lnTo>
                      <a:pt x="16122" y="15915"/>
                    </a:lnTo>
                    <a:lnTo>
                      <a:pt x="16702" y="9988"/>
                    </a:lnTo>
                    <a:lnTo>
                      <a:pt x="17033" y="5720"/>
                    </a:lnTo>
                    <a:lnTo>
                      <a:pt x="17199" y="2860"/>
                    </a:lnTo>
                    <a:lnTo>
                      <a:pt x="17241" y="1120"/>
                    </a:lnTo>
                    <a:lnTo>
                      <a:pt x="17241" y="249"/>
                    </a:lnTo>
                    <a:lnTo>
                      <a:pt x="17241" y="1"/>
                    </a:lnTo>
                    <a:lnTo>
                      <a:pt x="2785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4069525" y="4354075"/>
                <a:ext cx="195850" cy="289100"/>
              </a:xfrm>
              <a:custGeom>
                <a:rect b="b" l="l" r="r" t="t"/>
                <a:pathLst>
                  <a:path extrusionOk="0" h="11564" w="7834">
                    <a:moveTo>
                      <a:pt x="4518" y="1"/>
                    </a:moveTo>
                    <a:lnTo>
                      <a:pt x="4393" y="42"/>
                    </a:lnTo>
                    <a:lnTo>
                      <a:pt x="4311" y="125"/>
                    </a:lnTo>
                    <a:lnTo>
                      <a:pt x="4103" y="415"/>
                    </a:lnTo>
                    <a:lnTo>
                      <a:pt x="3772" y="913"/>
                    </a:lnTo>
                    <a:lnTo>
                      <a:pt x="3233" y="1824"/>
                    </a:lnTo>
                    <a:lnTo>
                      <a:pt x="2446" y="2985"/>
                    </a:lnTo>
                    <a:lnTo>
                      <a:pt x="912" y="5513"/>
                    </a:lnTo>
                    <a:lnTo>
                      <a:pt x="0" y="7088"/>
                    </a:lnTo>
                    <a:lnTo>
                      <a:pt x="291" y="7254"/>
                    </a:lnTo>
                    <a:lnTo>
                      <a:pt x="1161" y="6010"/>
                    </a:lnTo>
                    <a:lnTo>
                      <a:pt x="2114" y="4808"/>
                    </a:lnTo>
                    <a:lnTo>
                      <a:pt x="2321" y="4643"/>
                    </a:lnTo>
                    <a:lnTo>
                      <a:pt x="2404" y="4601"/>
                    </a:lnTo>
                    <a:lnTo>
                      <a:pt x="2487" y="4601"/>
                    </a:lnTo>
                    <a:lnTo>
                      <a:pt x="2570" y="4643"/>
                    </a:lnTo>
                    <a:lnTo>
                      <a:pt x="2611" y="4725"/>
                    </a:lnTo>
                    <a:lnTo>
                      <a:pt x="2653" y="4974"/>
                    </a:lnTo>
                    <a:lnTo>
                      <a:pt x="2653" y="5264"/>
                    </a:lnTo>
                    <a:lnTo>
                      <a:pt x="2653" y="5637"/>
                    </a:lnTo>
                    <a:lnTo>
                      <a:pt x="2570" y="6052"/>
                    </a:lnTo>
                    <a:lnTo>
                      <a:pt x="2487" y="6466"/>
                    </a:lnTo>
                    <a:lnTo>
                      <a:pt x="2446" y="6922"/>
                    </a:lnTo>
                    <a:lnTo>
                      <a:pt x="2487" y="7378"/>
                    </a:lnTo>
                    <a:lnTo>
                      <a:pt x="2611" y="7917"/>
                    </a:lnTo>
                    <a:lnTo>
                      <a:pt x="2860" y="8414"/>
                    </a:lnTo>
                    <a:lnTo>
                      <a:pt x="3192" y="8953"/>
                    </a:lnTo>
                    <a:lnTo>
                      <a:pt x="3647" y="9491"/>
                    </a:lnTo>
                    <a:lnTo>
                      <a:pt x="3896" y="9740"/>
                    </a:lnTo>
                    <a:lnTo>
                      <a:pt x="4186" y="9947"/>
                    </a:lnTo>
                    <a:lnTo>
                      <a:pt x="4518" y="10196"/>
                    </a:lnTo>
                    <a:lnTo>
                      <a:pt x="4849" y="10403"/>
                    </a:lnTo>
                    <a:lnTo>
                      <a:pt x="5637" y="10859"/>
                    </a:lnTo>
                    <a:lnTo>
                      <a:pt x="6300" y="11149"/>
                    </a:lnTo>
                    <a:lnTo>
                      <a:pt x="6839" y="11398"/>
                    </a:lnTo>
                    <a:lnTo>
                      <a:pt x="7253" y="11522"/>
                    </a:lnTo>
                    <a:lnTo>
                      <a:pt x="7543" y="11564"/>
                    </a:lnTo>
                    <a:lnTo>
                      <a:pt x="7667" y="11564"/>
                    </a:lnTo>
                    <a:lnTo>
                      <a:pt x="7750" y="11522"/>
                    </a:lnTo>
                    <a:lnTo>
                      <a:pt x="7792" y="11481"/>
                    </a:lnTo>
                    <a:lnTo>
                      <a:pt x="7833" y="11398"/>
                    </a:lnTo>
                    <a:lnTo>
                      <a:pt x="7833" y="11232"/>
                    </a:lnTo>
                    <a:lnTo>
                      <a:pt x="7709" y="10942"/>
                    </a:lnTo>
                    <a:lnTo>
                      <a:pt x="7543" y="10569"/>
                    </a:lnTo>
                    <a:lnTo>
                      <a:pt x="7046" y="9823"/>
                    </a:lnTo>
                    <a:lnTo>
                      <a:pt x="6424" y="8911"/>
                    </a:lnTo>
                    <a:lnTo>
                      <a:pt x="6341" y="8497"/>
                    </a:lnTo>
                    <a:lnTo>
                      <a:pt x="6341" y="7958"/>
                    </a:lnTo>
                    <a:lnTo>
                      <a:pt x="6341" y="7254"/>
                    </a:lnTo>
                    <a:lnTo>
                      <a:pt x="6424" y="6342"/>
                    </a:lnTo>
                    <a:lnTo>
                      <a:pt x="6549" y="5223"/>
                    </a:lnTo>
                    <a:lnTo>
                      <a:pt x="6797" y="3938"/>
                    </a:lnTo>
                    <a:lnTo>
                      <a:pt x="7170" y="2446"/>
                    </a:lnTo>
                    <a:lnTo>
                      <a:pt x="7170" y="2322"/>
                    </a:lnTo>
                    <a:lnTo>
                      <a:pt x="7087" y="2197"/>
                    </a:lnTo>
                    <a:lnTo>
                      <a:pt x="4766" y="84"/>
                    </a:lnTo>
                    <a:lnTo>
                      <a:pt x="4642" y="42"/>
                    </a:lnTo>
                    <a:lnTo>
                      <a:pt x="451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4476700" y="2707750"/>
                <a:ext cx="513925" cy="911775"/>
              </a:xfrm>
              <a:custGeom>
                <a:rect b="b" l="l" r="r" t="t"/>
                <a:pathLst>
                  <a:path extrusionOk="0" h="36471" w="20557">
                    <a:moveTo>
                      <a:pt x="5554" y="1"/>
                    </a:moveTo>
                    <a:lnTo>
                      <a:pt x="4974" y="871"/>
                    </a:lnTo>
                    <a:lnTo>
                      <a:pt x="4476" y="1659"/>
                    </a:lnTo>
                    <a:lnTo>
                      <a:pt x="4021" y="2488"/>
                    </a:lnTo>
                    <a:lnTo>
                      <a:pt x="3606" y="3275"/>
                    </a:lnTo>
                    <a:lnTo>
                      <a:pt x="3275" y="4062"/>
                    </a:lnTo>
                    <a:lnTo>
                      <a:pt x="2985" y="4850"/>
                    </a:lnTo>
                    <a:lnTo>
                      <a:pt x="2736" y="5596"/>
                    </a:lnTo>
                    <a:lnTo>
                      <a:pt x="2529" y="6383"/>
                    </a:lnTo>
                    <a:lnTo>
                      <a:pt x="2363" y="7171"/>
                    </a:lnTo>
                    <a:lnTo>
                      <a:pt x="2197" y="7958"/>
                    </a:lnTo>
                    <a:lnTo>
                      <a:pt x="2114" y="8745"/>
                    </a:lnTo>
                    <a:lnTo>
                      <a:pt x="2031" y="9533"/>
                    </a:lnTo>
                    <a:lnTo>
                      <a:pt x="1948" y="11232"/>
                    </a:lnTo>
                    <a:lnTo>
                      <a:pt x="1907" y="12973"/>
                    </a:lnTo>
                    <a:lnTo>
                      <a:pt x="1866" y="16951"/>
                    </a:lnTo>
                    <a:lnTo>
                      <a:pt x="1824" y="19189"/>
                    </a:lnTo>
                    <a:lnTo>
                      <a:pt x="1700" y="21634"/>
                    </a:lnTo>
                    <a:lnTo>
                      <a:pt x="1493" y="24328"/>
                    </a:lnTo>
                    <a:lnTo>
                      <a:pt x="1368" y="25779"/>
                    </a:lnTo>
                    <a:lnTo>
                      <a:pt x="1161" y="27312"/>
                    </a:lnTo>
                    <a:lnTo>
                      <a:pt x="954" y="28887"/>
                    </a:lnTo>
                    <a:lnTo>
                      <a:pt x="705" y="30545"/>
                    </a:lnTo>
                    <a:lnTo>
                      <a:pt x="374" y="32327"/>
                    </a:lnTo>
                    <a:lnTo>
                      <a:pt x="1" y="34150"/>
                    </a:lnTo>
                    <a:lnTo>
                      <a:pt x="2404" y="34813"/>
                    </a:lnTo>
                    <a:lnTo>
                      <a:pt x="4725" y="35435"/>
                    </a:lnTo>
                    <a:lnTo>
                      <a:pt x="5886" y="35683"/>
                    </a:lnTo>
                    <a:lnTo>
                      <a:pt x="7046" y="35891"/>
                    </a:lnTo>
                    <a:lnTo>
                      <a:pt x="8165" y="36056"/>
                    </a:lnTo>
                    <a:lnTo>
                      <a:pt x="9284" y="36222"/>
                    </a:lnTo>
                    <a:lnTo>
                      <a:pt x="10444" y="36347"/>
                    </a:lnTo>
                    <a:lnTo>
                      <a:pt x="11563" y="36429"/>
                    </a:lnTo>
                    <a:lnTo>
                      <a:pt x="12682" y="36471"/>
                    </a:lnTo>
                    <a:lnTo>
                      <a:pt x="14962" y="36471"/>
                    </a:lnTo>
                    <a:lnTo>
                      <a:pt x="16122" y="36388"/>
                    </a:lnTo>
                    <a:lnTo>
                      <a:pt x="17282" y="36264"/>
                    </a:lnTo>
                    <a:lnTo>
                      <a:pt x="18443" y="36098"/>
                    </a:lnTo>
                    <a:lnTo>
                      <a:pt x="18733" y="32948"/>
                    </a:lnTo>
                    <a:lnTo>
                      <a:pt x="18982" y="29923"/>
                    </a:lnTo>
                    <a:lnTo>
                      <a:pt x="19562" y="24452"/>
                    </a:lnTo>
                    <a:lnTo>
                      <a:pt x="20018" y="19521"/>
                    </a:lnTo>
                    <a:lnTo>
                      <a:pt x="20225" y="17241"/>
                    </a:lnTo>
                    <a:lnTo>
                      <a:pt x="20391" y="15086"/>
                    </a:lnTo>
                    <a:lnTo>
                      <a:pt x="20515" y="13056"/>
                    </a:lnTo>
                    <a:lnTo>
                      <a:pt x="20556" y="11066"/>
                    </a:lnTo>
                    <a:lnTo>
                      <a:pt x="20515" y="9160"/>
                    </a:lnTo>
                    <a:lnTo>
                      <a:pt x="20432" y="7295"/>
                    </a:lnTo>
                    <a:lnTo>
                      <a:pt x="20266" y="5513"/>
                    </a:lnTo>
                    <a:lnTo>
                      <a:pt x="20142" y="4643"/>
                    </a:lnTo>
                    <a:lnTo>
                      <a:pt x="19976" y="3772"/>
                    </a:lnTo>
                    <a:lnTo>
                      <a:pt x="19810" y="2902"/>
                    </a:lnTo>
                    <a:lnTo>
                      <a:pt x="19603" y="2032"/>
                    </a:lnTo>
                    <a:lnTo>
                      <a:pt x="19396" y="1203"/>
                    </a:lnTo>
                    <a:lnTo>
                      <a:pt x="19147" y="333"/>
                    </a:lnTo>
                    <a:lnTo>
                      <a:pt x="555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4476700" y="2707750"/>
                <a:ext cx="513925" cy="911775"/>
              </a:xfrm>
              <a:custGeom>
                <a:rect b="b" l="l" r="r" t="t"/>
                <a:pathLst>
                  <a:path extrusionOk="0" fill="none" h="36471" w="20557">
                    <a:moveTo>
                      <a:pt x="19147" y="333"/>
                    </a:moveTo>
                    <a:lnTo>
                      <a:pt x="19147" y="333"/>
                    </a:lnTo>
                    <a:lnTo>
                      <a:pt x="19396" y="1203"/>
                    </a:lnTo>
                    <a:lnTo>
                      <a:pt x="19603" y="2032"/>
                    </a:lnTo>
                    <a:lnTo>
                      <a:pt x="19810" y="2902"/>
                    </a:lnTo>
                    <a:lnTo>
                      <a:pt x="19976" y="3772"/>
                    </a:lnTo>
                    <a:lnTo>
                      <a:pt x="20142" y="4643"/>
                    </a:lnTo>
                    <a:lnTo>
                      <a:pt x="20266" y="5513"/>
                    </a:lnTo>
                    <a:lnTo>
                      <a:pt x="20432" y="7295"/>
                    </a:lnTo>
                    <a:lnTo>
                      <a:pt x="20515" y="9160"/>
                    </a:lnTo>
                    <a:lnTo>
                      <a:pt x="20556" y="11066"/>
                    </a:lnTo>
                    <a:lnTo>
                      <a:pt x="20515" y="13056"/>
                    </a:lnTo>
                    <a:lnTo>
                      <a:pt x="20391" y="15086"/>
                    </a:lnTo>
                    <a:lnTo>
                      <a:pt x="20225" y="17241"/>
                    </a:lnTo>
                    <a:lnTo>
                      <a:pt x="20018" y="19521"/>
                    </a:lnTo>
                    <a:lnTo>
                      <a:pt x="19562" y="24452"/>
                    </a:lnTo>
                    <a:lnTo>
                      <a:pt x="18982" y="29923"/>
                    </a:lnTo>
                    <a:lnTo>
                      <a:pt x="18733" y="32948"/>
                    </a:lnTo>
                    <a:lnTo>
                      <a:pt x="18443" y="36098"/>
                    </a:lnTo>
                    <a:lnTo>
                      <a:pt x="18443" y="36098"/>
                    </a:lnTo>
                    <a:lnTo>
                      <a:pt x="17282" y="36264"/>
                    </a:lnTo>
                    <a:lnTo>
                      <a:pt x="16122" y="36388"/>
                    </a:lnTo>
                    <a:lnTo>
                      <a:pt x="14962" y="36471"/>
                    </a:lnTo>
                    <a:lnTo>
                      <a:pt x="13843" y="36471"/>
                    </a:lnTo>
                    <a:lnTo>
                      <a:pt x="12682" y="36471"/>
                    </a:lnTo>
                    <a:lnTo>
                      <a:pt x="11563" y="36429"/>
                    </a:lnTo>
                    <a:lnTo>
                      <a:pt x="10444" y="36347"/>
                    </a:lnTo>
                    <a:lnTo>
                      <a:pt x="9284" y="36222"/>
                    </a:lnTo>
                    <a:lnTo>
                      <a:pt x="8165" y="36056"/>
                    </a:lnTo>
                    <a:lnTo>
                      <a:pt x="7046" y="35891"/>
                    </a:lnTo>
                    <a:lnTo>
                      <a:pt x="5886" y="35683"/>
                    </a:lnTo>
                    <a:lnTo>
                      <a:pt x="4725" y="35435"/>
                    </a:lnTo>
                    <a:lnTo>
                      <a:pt x="2404" y="34813"/>
                    </a:lnTo>
                    <a:lnTo>
                      <a:pt x="1" y="34150"/>
                    </a:lnTo>
                    <a:lnTo>
                      <a:pt x="1" y="34150"/>
                    </a:lnTo>
                    <a:lnTo>
                      <a:pt x="374" y="32327"/>
                    </a:lnTo>
                    <a:lnTo>
                      <a:pt x="705" y="30545"/>
                    </a:lnTo>
                    <a:lnTo>
                      <a:pt x="954" y="28887"/>
                    </a:lnTo>
                    <a:lnTo>
                      <a:pt x="1161" y="27312"/>
                    </a:lnTo>
                    <a:lnTo>
                      <a:pt x="1368" y="25779"/>
                    </a:lnTo>
                    <a:lnTo>
                      <a:pt x="1493" y="24328"/>
                    </a:lnTo>
                    <a:lnTo>
                      <a:pt x="1700" y="21634"/>
                    </a:lnTo>
                    <a:lnTo>
                      <a:pt x="1824" y="19189"/>
                    </a:lnTo>
                    <a:lnTo>
                      <a:pt x="1866" y="16951"/>
                    </a:lnTo>
                    <a:lnTo>
                      <a:pt x="1907" y="12973"/>
                    </a:lnTo>
                    <a:lnTo>
                      <a:pt x="1948" y="11232"/>
                    </a:lnTo>
                    <a:lnTo>
                      <a:pt x="2031" y="9533"/>
                    </a:lnTo>
                    <a:lnTo>
                      <a:pt x="2114" y="8745"/>
                    </a:lnTo>
                    <a:lnTo>
                      <a:pt x="2197" y="7958"/>
                    </a:lnTo>
                    <a:lnTo>
                      <a:pt x="2363" y="7171"/>
                    </a:lnTo>
                    <a:lnTo>
                      <a:pt x="2529" y="6383"/>
                    </a:lnTo>
                    <a:lnTo>
                      <a:pt x="2736" y="5596"/>
                    </a:lnTo>
                    <a:lnTo>
                      <a:pt x="2985" y="4850"/>
                    </a:lnTo>
                    <a:lnTo>
                      <a:pt x="3275" y="4062"/>
                    </a:lnTo>
                    <a:lnTo>
                      <a:pt x="3606" y="3275"/>
                    </a:lnTo>
                    <a:lnTo>
                      <a:pt x="4021" y="2488"/>
                    </a:lnTo>
                    <a:lnTo>
                      <a:pt x="4476" y="1659"/>
                    </a:lnTo>
                    <a:lnTo>
                      <a:pt x="4974" y="871"/>
                    </a:lnTo>
                    <a:lnTo>
                      <a:pt x="5554" y="1"/>
                    </a:lnTo>
                    <a:lnTo>
                      <a:pt x="19147" y="33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4605175" y="2678750"/>
                <a:ext cx="355400" cy="61150"/>
              </a:xfrm>
              <a:custGeom>
                <a:rect b="b" l="l" r="r" t="t"/>
                <a:pathLst>
                  <a:path extrusionOk="0" h="2446" w="14216">
                    <a:moveTo>
                      <a:pt x="291" y="1"/>
                    </a:moveTo>
                    <a:lnTo>
                      <a:pt x="249" y="42"/>
                    </a:lnTo>
                    <a:lnTo>
                      <a:pt x="208" y="125"/>
                    </a:lnTo>
                    <a:lnTo>
                      <a:pt x="166" y="166"/>
                    </a:lnTo>
                    <a:lnTo>
                      <a:pt x="83" y="705"/>
                    </a:lnTo>
                    <a:lnTo>
                      <a:pt x="1" y="1244"/>
                    </a:lnTo>
                    <a:lnTo>
                      <a:pt x="1" y="1368"/>
                    </a:lnTo>
                    <a:lnTo>
                      <a:pt x="42" y="1451"/>
                    </a:lnTo>
                    <a:lnTo>
                      <a:pt x="125" y="1534"/>
                    </a:lnTo>
                    <a:lnTo>
                      <a:pt x="208" y="1575"/>
                    </a:lnTo>
                    <a:lnTo>
                      <a:pt x="2446" y="1907"/>
                    </a:lnTo>
                    <a:lnTo>
                      <a:pt x="4228" y="2073"/>
                    </a:lnTo>
                    <a:lnTo>
                      <a:pt x="6258" y="2280"/>
                    </a:lnTo>
                    <a:lnTo>
                      <a:pt x="8372" y="2404"/>
                    </a:lnTo>
                    <a:lnTo>
                      <a:pt x="9450" y="2446"/>
                    </a:lnTo>
                    <a:lnTo>
                      <a:pt x="11480" y="2446"/>
                    </a:lnTo>
                    <a:lnTo>
                      <a:pt x="12433" y="2363"/>
                    </a:lnTo>
                    <a:lnTo>
                      <a:pt x="13304" y="2239"/>
                    </a:lnTo>
                    <a:lnTo>
                      <a:pt x="14050" y="2114"/>
                    </a:lnTo>
                    <a:lnTo>
                      <a:pt x="14133" y="2073"/>
                    </a:lnTo>
                    <a:lnTo>
                      <a:pt x="14174" y="1990"/>
                    </a:lnTo>
                    <a:lnTo>
                      <a:pt x="14216" y="1907"/>
                    </a:lnTo>
                    <a:lnTo>
                      <a:pt x="14216" y="1824"/>
                    </a:lnTo>
                    <a:lnTo>
                      <a:pt x="14216" y="664"/>
                    </a:lnTo>
                    <a:lnTo>
                      <a:pt x="14216" y="539"/>
                    </a:lnTo>
                    <a:lnTo>
                      <a:pt x="14174" y="456"/>
                    </a:lnTo>
                    <a:lnTo>
                      <a:pt x="14091" y="374"/>
                    </a:lnTo>
                    <a:lnTo>
                      <a:pt x="12061" y="374"/>
                    </a:lnTo>
                    <a:lnTo>
                      <a:pt x="8662" y="332"/>
                    </a:lnTo>
                    <a:lnTo>
                      <a:pt x="4518" y="208"/>
                    </a:lnTo>
                    <a:lnTo>
                      <a:pt x="2404" y="125"/>
                    </a:lnTo>
                    <a:lnTo>
                      <a:pt x="3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4605175" y="2678750"/>
                <a:ext cx="355400" cy="61150"/>
              </a:xfrm>
              <a:custGeom>
                <a:rect b="b" l="l" r="r" t="t"/>
                <a:pathLst>
                  <a:path extrusionOk="0" fill="none" h="2446" w="14216">
                    <a:moveTo>
                      <a:pt x="166" y="166"/>
                    </a:moveTo>
                    <a:lnTo>
                      <a:pt x="166" y="166"/>
                    </a:lnTo>
                    <a:lnTo>
                      <a:pt x="83" y="705"/>
                    </a:lnTo>
                    <a:lnTo>
                      <a:pt x="1" y="1244"/>
                    </a:lnTo>
                    <a:lnTo>
                      <a:pt x="1" y="1244"/>
                    </a:lnTo>
                    <a:lnTo>
                      <a:pt x="1" y="1368"/>
                    </a:lnTo>
                    <a:lnTo>
                      <a:pt x="42" y="1451"/>
                    </a:lnTo>
                    <a:lnTo>
                      <a:pt x="125" y="1534"/>
                    </a:lnTo>
                    <a:lnTo>
                      <a:pt x="208" y="1575"/>
                    </a:lnTo>
                    <a:lnTo>
                      <a:pt x="208" y="1575"/>
                    </a:lnTo>
                    <a:lnTo>
                      <a:pt x="2446" y="1907"/>
                    </a:lnTo>
                    <a:lnTo>
                      <a:pt x="4228" y="2073"/>
                    </a:lnTo>
                    <a:lnTo>
                      <a:pt x="6258" y="2280"/>
                    </a:lnTo>
                    <a:lnTo>
                      <a:pt x="8372" y="2404"/>
                    </a:lnTo>
                    <a:lnTo>
                      <a:pt x="9450" y="2446"/>
                    </a:lnTo>
                    <a:lnTo>
                      <a:pt x="10486" y="2446"/>
                    </a:lnTo>
                    <a:lnTo>
                      <a:pt x="11480" y="2446"/>
                    </a:lnTo>
                    <a:lnTo>
                      <a:pt x="12433" y="2363"/>
                    </a:lnTo>
                    <a:lnTo>
                      <a:pt x="13304" y="2239"/>
                    </a:lnTo>
                    <a:lnTo>
                      <a:pt x="14050" y="2114"/>
                    </a:lnTo>
                    <a:lnTo>
                      <a:pt x="14050" y="2114"/>
                    </a:lnTo>
                    <a:lnTo>
                      <a:pt x="14133" y="2073"/>
                    </a:lnTo>
                    <a:lnTo>
                      <a:pt x="14174" y="1990"/>
                    </a:lnTo>
                    <a:lnTo>
                      <a:pt x="14216" y="1907"/>
                    </a:lnTo>
                    <a:lnTo>
                      <a:pt x="14216" y="1824"/>
                    </a:lnTo>
                    <a:lnTo>
                      <a:pt x="14216" y="1824"/>
                    </a:lnTo>
                    <a:lnTo>
                      <a:pt x="14216" y="664"/>
                    </a:lnTo>
                    <a:lnTo>
                      <a:pt x="14216" y="664"/>
                    </a:lnTo>
                    <a:lnTo>
                      <a:pt x="14216" y="539"/>
                    </a:lnTo>
                    <a:lnTo>
                      <a:pt x="14174" y="456"/>
                    </a:lnTo>
                    <a:lnTo>
                      <a:pt x="14091" y="374"/>
                    </a:lnTo>
                    <a:lnTo>
                      <a:pt x="14008" y="374"/>
                    </a:lnTo>
                    <a:lnTo>
                      <a:pt x="14008" y="374"/>
                    </a:lnTo>
                    <a:lnTo>
                      <a:pt x="12061" y="374"/>
                    </a:lnTo>
                    <a:lnTo>
                      <a:pt x="8662" y="332"/>
                    </a:lnTo>
                    <a:lnTo>
                      <a:pt x="4518" y="208"/>
                    </a:lnTo>
                    <a:lnTo>
                      <a:pt x="2404" y="125"/>
                    </a:lnTo>
                    <a:lnTo>
                      <a:pt x="374" y="1"/>
                    </a:lnTo>
                    <a:lnTo>
                      <a:pt x="374" y="1"/>
                    </a:lnTo>
                    <a:lnTo>
                      <a:pt x="291" y="1"/>
                    </a:lnTo>
                    <a:lnTo>
                      <a:pt x="249" y="42"/>
                    </a:lnTo>
                    <a:lnTo>
                      <a:pt x="208" y="125"/>
                    </a:lnTo>
                    <a:lnTo>
                      <a:pt x="166" y="1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4773025" y="2677725"/>
                <a:ext cx="136775" cy="69425"/>
              </a:xfrm>
              <a:custGeom>
                <a:rect b="b" l="l" r="r" t="t"/>
                <a:pathLst>
                  <a:path extrusionOk="0" h="2777" w="5471">
                    <a:moveTo>
                      <a:pt x="1409" y="0"/>
                    </a:moveTo>
                    <a:lnTo>
                      <a:pt x="788" y="42"/>
                    </a:lnTo>
                    <a:lnTo>
                      <a:pt x="415" y="83"/>
                    </a:lnTo>
                    <a:lnTo>
                      <a:pt x="332" y="124"/>
                    </a:lnTo>
                    <a:lnTo>
                      <a:pt x="249" y="207"/>
                    </a:lnTo>
                    <a:lnTo>
                      <a:pt x="125" y="539"/>
                    </a:lnTo>
                    <a:lnTo>
                      <a:pt x="42" y="912"/>
                    </a:lnTo>
                    <a:lnTo>
                      <a:pt x="0" y="1368"/>
                    </a:lnTo>
                    <a:lnTo>
                      <a:pt x="0" y="1824"/>
                    </a:lnTo>
                    <a:lnTo>
                      <a:pt x="42" y="2238"/>
                    </a:lnTo>
                    <a:lnTo>
                      <a:pt x="83" y="2404"/>
                    </a:lnTo>
                    <a:lnTo>
                      <a:pt x="166" y="2528"/>
                    </a:lnTo>
                    <a:lnTo>
                      <a:pt x="249" y="2611"/>
                    </a:lnTo>
                    <a:lnTo>
                      <a:pt x="373" y="2652"/>
                    </a:lnTo>
                    <a:lnTo>
                      <a:pt x="746" y="2735"/>
                    </a:lnTo>
                    <a:lnTo>
                      <a:pt x="1285" y="2777"/>
                    </a:lnTo>
                    <a:lnTo>
                      <a:pt x="3523" y="2777"/>
                    </a:lnTo>
                    <a:lnTo>
                      <a:pt x="4228" y="2735"/>
                    </a:lnTo>
                    <a:lnTo>
                      <a:pt x="4808" y="2694"/>
                    </a:lnTo>
                    <a:lnTo>
                      <a:pt x="5139" y="2611"/>
                    </a:lnTo>
                    <a:lnTo>
                      <a:pt x="5222" y="2570"/>
                    </a:lnTo>
                    <a:lnTo>
                      <a:pt x="5264" y="2487"/>
                    </a:lnTo>
                    <a:lnTo>
                      <a:pt x="5347" y="2197"/>
                    </a:lnTo>
                    <a:lnTo>
                      <a:pt x="5429" y="1824"/>
                    </a:lnTo>
                    <a:lnTo>
                      <a:pt x="5471" y="1409"/>
                    </a:lnTo>
                    <a:lnTo>
                      <a:pt x="5471" y="995"/>
                    </a:lnTo>
                    <a:lnTo>
                      <a:pt x="5429" y="622"/>
                    </a:lnTo>
                    <a:lnTo>
                      <a:pt x="5388" y="332"/>
                    </a:lnTo>
                    <a:lnTo>
                      <a:pt x="5347" y="249"/>
                    </a:lnTo>
                    <a:lnTo>
                      <a:pt x="5264" y="166"/>
                    </a:lnTo>
                    <a:lnTo>
                      <a:pt x="5015" y="124"/>
                    </a:lnTo>
                    <a:lnTo>
                      <a:pt x="4476" y="83"/>
                    </a:lnTo>
                    <a:lnTo>
                      <a:pt x="29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4773025" y="2677725"/>
                <a:ext cx="136775" cy="69425"/>
              </a:xfrm>
              <a:custGeom>
                <a:rect b="b" l="l" r="r" t="t"/>
                <a:pathLst>
                  <a:path extrusionOk="0" fill="none" h="2777" w="5471">
                    <a:moveTo>
                      <a:pt x="415" y="83"/>
                    </a:moveTo>
                    <a:lnTo>
                      <a:pt x="415" y="83"/>
                    </a:lnTo>
                    <a:lnTo>
                      <a:pt x="788" y="42"/>
                    </a:lnTo>
                    <a:lnTo>
                      <a:pt x="1409" y="0"/>
                    </a:lnTo>
                    <a:lnTo>
                      <a:pt x="2943" y="0"/>
                    </a:lnTo>
                    <a:lnTo>
                      <a:pt x="4476" y="83"/>
                    </a:lnTo>
                    <a:lnTo>
                      <a:pt x="5015" y="124"/>
                    </a:lnTo>
                    <a:lnTo>
                      <a:pt x="5264" y="166"/>
                    </a:lnTo>
                    <a:lnTo>
                      <a:pt x="5264" y="166"/>
                    </a:lnTo>
                    <a:lnTo>
                      <a:pt x="5347" y="249"/>
                    </a:lnTo>
                    <a:lnTo>
                      <a:pt x="5388" y="332"/>
                    </a:lnTo>
                    <a:lnTo>
                      <a:pt x="5429" y="622"/>
                    </a:lnTo>
                    <a:lnTo>
                      <a:pt x="5471" y="995"/>
                    </a:lnTo>
                    <a:lnTo>
                      <a:pt x="5471" y="1409"/>
                    </a:lnTo>
                    <a:lnTo>
                      <a:pt x="5429" y="1824"/>
                    </a:lnTo>
                    <a:lnTo>
                      <a:pt x="5347" y="2197"/>
                    </a:lnTo>
                    <a:lnTo>
                      <a:pt x="5264" y="2487"/>
                    </a:lnTo>
                    <a:lnTo>
                      <a:pt x="5222" y="2570"/>
                    </a:lnTo>
                    <a:lnTo>
                      <a:pt x="5139" y="2611"/>
                    </a:lnTo>
                    <a:lnTo>
                      <a:pt x="5139" y="2611"/>
                    </a:lnTo>
                    <a:lnTo>
                      <a:pt x="4808" y="2694"/>
                    </a:lnTo>
                    <a:lnTo>
                      <a:pt x="4228" y="2735"/>
                    </a:lnTo>
                    <a:lnTo>
                      <a:pt x="3523" y="2777"/>
                    </a:lnTo>
                    <a:lnTo>
                      <a:pt x="2777" y="2777"/>
                    </a:lnTo>
                    <a:lnTo>
                      <a:pt x="1285" y="2777"/>
                    </a:lnTo>
                    <a:lnTo>
                      <a:pt x="746" y="2735"/>
                    </a:lnTo>
                    <a:lnTo>
                      <a:pt x="373" y="2652"/>
                    </a:lnTo>
                    <a:lnTo>
                      <a:pt x="373" y="2652"/>
                    </a:lnTo>
                    <a:lnTo>
                      <a:pt x="249" y="2611"/>
                    </a:lnTo>
                    <a:lnTo>
                      <a:pt x="166" y="2528"/>
                    </a:lnTo>
                    <a:lnTo>
                      <a:pt x="83" y="2404"/>
                    </a:lnTo>
                    <a:lnTo>
                      <a:pt x="42" y="2238"/>
                    </a:lnTo>
                    <a:lnTo>
                      <a:pt x="0" y="1824"/>
                    </a:lnTo>
                    <a:lnTo>
                      <a:pt x="0" y="1368"/>
                    </a:lnTo>
                    <a:lnTo>
                      <a:pt x="42" y="912"/>
                    </a:lnTo>
                    <a:lnTo>
                      <a:pt x="125" y="539"/>
                    </a:lnTo>
                    <a:lnTo>
                      <a:pt x="249" y="207"/>
                    </a:lnTo>
                    <a:lnTo>
                      <a:pt x="332" y="124"/>
                    </a:lnTo>
                    <a:lnTo>
                      <a:pt x="415" y="8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4414550" y="2303700"/>
                <a:ext cx="231050" cy="509775"/>
              </a:xfrm>
              <a:custGeom>
                <a:rect b="b" l="l" r="r" t="t"/>
                <a:pathLst>
                  <a:path extrusionOk="0" h="20391" w="9242">
                    <a:moveTo>
                      <a:pt x="7377" y="0"/>
                    </a:moveTo>
                    <a:lnTo>
                      <a:pt x="7004" y="42"/>
                    </a:lnTo>
                    <a:lnTo>
                      <a:pt x="6672" y="166"/>
                    </a:lnTo>
                    <a:lnTo>
                      <a:pt x="6382" y="332"/>
                    </a:lnTo>
                    <a:lnTo>
                      <a:pt x="6092" y="580"/>
                    </a:lnTo>
                    <a:lnTo>
                      <a:pt x="5139" y="1699"/>
                    </a:lnTo>
                    <a:lnTo>
                      <a:pt x="4269" y="2860"/>
                    </a:lnTo>
                    <a:lnTo>
                      <a:pt x="3440" y="4020"/>
                    </a:lnTo>
                    <a:lnTo>
                      <a:pt x="2652" y="5263"/>
                    </a:lnTo>
                    <a:lnTo>
                      <a:pt x="1906" y="6548"/>
                    </a:lnTo>
                    <a:lnTo>
                      <a:pt x="1243" y="7833"/>
                    </a:lnTo>
                    <a:lnTo>
                      <a:pt x="912" y="8579"/>
                    </a:lnTo>
                    <a:lnTo>
                      <a:pt x="622" y="9283"/>
                    </a:lnTo>
                    <a:lnTo>
                      <a:pt x="373" y="10029"/>
                    </a:lnTo>
                    <a:lnTo>
                      <a:pt x="166" y="10775"/>
                    </a:lnTo>
                    <a:lnTo>
                      <a:pt x="41" y="11604"/>
                    </a:lnTo>
                    <a:lnTo>
                      <a:pt x="0" y="11687"/>
                    </a:lnTo>
                    <a:lnTo>
                      <a:pt x="0" y="11853"/>
                    </a:lnTo>
                    <a:lnTo>
                      <a:pt x="0" y="12184"/>
                    </a:lnTo>
                    <a:lnTo>
                      <a:pt x="0" y="12516"/>
                    </a:lnTo>
                    <a:lnTo>
                      <a:pt x="83" y="12848"/>
                    </a:lnTo>
                    <a:lnTo>
                      <a:pt x="207" y="13303"/>
                    </a:lnTo>
                    <a:lnTo>
                      <a:pt x="373" y="13801"/>
                    </a:lnTo>
                    <a:lnTo>
                      <a:pt x="580" y="14215"/>
                    </a:lnTo>
                    <a:lnTo>
                      <a:pt x="870" y="14630"/>
                    </a:lnTo>
                    <a:lnTo>
                      <a:pt x="1326" y="15293"/>
                    </a:lnTo>
                    <a:lnTo>
                      <a:pt x="1824" y="15873"/>
                    </a:lnTo>
                    <a:lnTo>
                      <a:pt x="2362" y="16453"/>
                    </a:lnTo>
                    <a:lnTo>
                      <a:pt x="2943" y="16950"/>
                    </a:lnTo>
                    <a:lnTo>
                      <a:pt x="4061" y="17904"/>
                    </a:lnTo>
                    <a:lnTo>
                      <a:pt x="5180" y="18774"/>
                    </a:lnTo>
                    <a:lnTo>
                      <a:pt x="6382" y="19561"/>
                    </a:lnTo>
                    <a:lnTo>
                      <a:pt x="7626" y="20266"/>
                    </a:lnTo>
                    <a:lnTo>
                      <a:pt x="7791" y="20349"/>
                    </a:lnTo>
                    <a:lnTo>
                      <a:pt x="7916" y="20390"/>
                    </a:lnTo>
                    <a:lnTo>
                      <a:pt x="8206" y="20390"/>
                    </a:lnTo>
                    <a:lnTo>
                      <a:pt x="8496" y="20307"/>
                    </a:lnTo>
                    <a:lnTo>
                      <a:pt x="8620" y="20224"/>
                    </a:lnTo>
                    <a:lnTo>
                      <a:pt x="8745" y="20100"/>
                    </a:lnTo>
                    <a:lnTo>
                      <a:pt x="8869" y="19976"/>
                    </a:lnTo>
                    <a:lnTo>
                      <a:pt x="8952" y="19810"/>
                    </a:lnTo>
                    <a:lnTo>
                      <a:pt x="8993" y="19644"/>
                    </a:lnTo>
                    <a:lnTo>
                      <a:pt x="8993" y="19478"/>
                    </a:lnTo>
                    <a:lnTo>
                      <a:pt x="8993" y="19271"/>
                    </a:lnTo>
                    <a:lnTo>
                      <a:pt x="8910" y="19105"/>
                    </a:lnTo>
                    <a:lnTo>
                      <a:pt x="8827" y="18981"/>
                    </a:lnTo>
                    <a:lnTo>
                      <a:pt x="8703" y="18815"/>
                    </a:lnTo>
                    <a:lnTo>
                      <a:pt x="7708" y="17904"/>
                    </a:lnTo>
                    <a:lnTo>
                      <a:pt x="6755" y="16950"/>
                    </a:lnTo>
                    <a:lnTo>
                      <a:pt x="5844" y="15997"/>
                    </a:lnTo>
                    <a:lnTo>
                      <a:pt x="4932" y="15003"/>
                    </a:lnTo>
                    <a:lnTo>
                      <a:pt x="4559" y="14547"/>
                    </a:lnTo>
                    <a:lnTo>
                      <a:pt x="4186" y="14049"/>
                    </a:lnTo>
                    <a:lnTo>
                      <a:pt x="3854" y="13552"/>
                    </a:lnTo>
                    <a:lnTo>
                      <a:pt x="3523" y="13013"/>
                    </a:lnTo>
                    <a:lnTo>
                      <a:pt x="3357" y="12682"/>
                    </a:lnTo>
                    <a:lnTo>
                      <a:pt x="3274" y="12309"/>
                    </a:lnTo>
                    <a:lnTo>
                      <a:pt x="3274" y="12226"/>
                    </a:lnTo>
                    <a:lnTo>
                      <a:pt x="3315" y="12143"/>
                    </a:lnTo>
                    <a:lnTo>
                      <a:pt x="3440" y="11604"/>
                    </a:lnTo>
                    <a:lnTo>
                      <a:pt x="3896" y="10444"/>
                    </a:lnTo>
                    <a:lnTo>
                      <a:pt x="4434" y="9325"/>
                    </a:lnTo>
                    <a:lnTo>
                      <a:pt x="5056" y="8247"/>
                    </a:lnTo>
                    <a:lnTo>
                      <a:pt x="5719" y="7170"/>
                    </a:lnTo>
                    <a:lnTo>
                      <a:pt x="6465" y="6092"/>
                    </a:lnTo>
                    <a:lnTo>
                      <a:pt x="7253" y="5015"/>
                    </a:lnTo>
                    <a:lnTo>
                      <a:pt x="8040" y="3979"/>
                    </a:lnTo>
                    <a:lnTo>
                      <a:pt x="8869" y="2943"/>
                    </a:lnTo>
                    <a:lnTo>
                      <a:pt x="9076" y="2653"/>
                    </a:lnTo>
                    <a:lnTo>
                      <a:pt x="9200" y="2321"/>
                    </a:lnTo>
                    <a:lnTo>
                      <a:pt x="9242" y="1989"/>
                    </a:lnTo>
                    <a:lnTo>
                      <a:pt x="9242" y="1658"/>
                    </a:lnTo>
                    <a:lnTo>
                      <a:pt x="9200" y="1326"/>
                    </a:lnTo>
                    <a:lnTo>
                      <a:pt x="9076" y="1036"/>
                    </a:lnTo>
                    <a:lnTo>
                      <a:pt x="8910" y="746"/>
                    </a:lnTo>
                    <a:lnTo>
                      <a:pt x="8662" y="456"/>
                    </a:lnTo>
                    <a:lnTo>
                      <a:pt x="8372" y="249"/>
                    </a:lnTo>
                    <a:lnTo>
                      <a:pt x="8040" y="83"/>
                    </a:lnTo>
                    <a:lnTo>
                      <a:pt x="7708"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4414550" y="2303700"/>
                <a:ext cx="231050" cy="509775"/>
              </a:xfrm>
              <a:custGeom>
                <a:rect b="b" l="l" r="r" t="t"/>
                <a:pathLst>
                  <a:path extrusionOk="0" fill="none" h="20391" w="9242">
                    <a:moveTo>
                      <a:pt x="8869" y="2943"/>
                    </a:moveTo>
                    <a:lnTo>
                      <a:pt x="8869" y="2943"/>
                    </a:lnTo>
                    <a:lnTo>
                      <a:pt x="8040" y="3979"/>
                    </a:lnTo>
                    <a:lnTo>
                      <a:pt x="7253" y="5015"/>
                    </a:lnTo>
                    <a:lnTo>
                      <a:pt x="7253" y="5015"/>
                    </a:lnTo>
                    <a:lnTo>
                      <a:pt x="6465" y="6092"/>
                    </a:lnTo>
                    <a:lnTo>
                      <a:pt x="5719" y="7170"/>
                    </a:lnTo>
                    <a:lnTo>
                      <a:pt x="5719" y="7170"/>
                    </a:lnTo>
                    <a:lnTo>
                      <a:pt x="5056" y="8247"/>
                    </a:lnTo>
                    <a:lnTo>
                      <a:pt x="4434" y="9325"/>
                    </a:lnTo>
                    <a:lnTo>
                      <a:pt x="3896" y="10444"/>
                    </a:lnTo>
                    <a:lnTo>
                      <a:pt x="3440" y="11604"/>
                    </a:lnTo>
                    <a:lnTo>
                      <a:pt x="3440" y="11604"/>
                    </a:lnTo>
                    <a:lnTo>
                      <a:pt x="3315" y="12143"/>
                    </a:lnTo>
                    <a:lnTo>
                      <a:pt x="3274" y="12226"/>
                    </a:lnTo>
                    <a:lnTo>
                      <a:pt x="3274" y="12226"/>
                    </a:lnTo>
                    <a:lnTo>
                      <a:pt x="3274" y="12309"/>
                    </a:lnTo>
                    <a:lnTo>
                      <a:pt x="3274" y="12309"/>
                    </a:lnTo>
                    <a:lnTo>
                      <a:pt x="3357" y="12682"/>
                    </a:lnTo>
                    <a:lnTo>
                      <a:pt x="3523" y="13013"/>
                    </a:lnTo>
                    <a:lnTo>
                      <a:pt x="3523" y="13013"/>
                    </a:lnTo>
                    <a:lnTo>
                      <a:pt x="3854" y="13552"/>
                    </a:lnTo>
                    <a:lnTo>
                      <a:pt x="4186" y="14049"/>
                    </a:lnTo>
                    <a:lnTo>
                      <a:pt x="4559" y="14547"/>
                    </a:lnTo>
                    <a:lnTo>
                      <a:pt x="4932" y="15003"/>
                    </a:lnTo>
                    <a:lnTo>
                      <a:pt x="4932" y="15003"/>
                    </a:lnTo>
                    <a:lnTo>
                      <a:pt x="5844" y="15997"/>
                    </a:lnTo>
                    <a:lnTo>
                      <a:pt x="6755" y="16950"/>
                    </a:lnTo>
                    <a:lnTo>
                      <a:pt x="7708" y="17904"/>
                    </a:lnTo>
                    <a:lnTo>
                      <a:pt x="8703" y="18815"/>
                    </a:lnTo>
                    <a:lnTo>
                      <a:pt x="8703" y="18815"/>
                    </a:lnTo>
                    <a:lnTo>
                      <a:pt x="8703" y="18815"/>
                    </a:lnTo>
                    <a:lnTo>
                      <a:pt x="8827" y="18981"/>
                    </a:lnTo>
                    <a:lnTo>
                      <a:pt x="8910" y="19105"/>
                    </a:lnTo>
                    <a:lnTo>
                      <a:pt x="8993" y="19271"/>
                    </a:lnTo>
                    <a:lnTo>
                      <a:pt x="8993" y="19478"/>
                    </a:lnTo>
                    <a:lnTo>
                      <a:pt x="8993" y="19644"/>
                    </a:lnTo>
                    <a:lnTo>
                      <a:pt x="8952" y="19810"/>
                    </a:lnTo>
                    <a:lnTo>
                      <a:pt x="8869" y="19976"/>
                    </a:lnTo>
                    <a:lnTo>
                      <a:pt x="8745" y="20100"/>
                    </a:lnTo>
                    <a:lnTo>
                      <a:pt x="8745" y="20100"/>
                    </a:lnTo>
                    <a:lnTo>
                      <a:pt x="8620" y="20224"/>
                    </a:lnTo>
                    <a:lnTo>
                      <a:pt x="8496" y="20307"/>
                    </a:lnTo>
                    <a:lnTo>
                      <a:pt x="8206" y="20390"/>
                    </a:lnTo>
                    <a:lnTo>
                      <a:pt x="7916" y="20390"/>
                    </a:lnTo>
                    <a:lnTo>
                      <a:pt x="7791" y="20349"/>
                    </a:lnTo>
                    <a:lnTo>
                      <a:pt x="7626" y="20266"/>
                    </a:lnTo>
                    <a:lnTo>
                      <a:pt x="7626" y="20266"/>
                    </a:lnTo>
                    <a:lnTo>
                      <a:pt x="6382" y="19561"/>
                    </a:lnTo>
                    <a:lnTo>
                      <a:pt x="5180" y="18774"/>
                    </a:lnTo>
                    <a:lnTo>
                      <a:pt x="4061" y="17904"/>
                    </a:lnTo>
                    <a:lnTo>
                      <a:pt x="2943" y="16950"/>
                    </a:lnTo>
                    <a:lnTo>
                      <a:pt x="2943" y="16950"/>
                    </a:lnTo>
                    <a:lnTo>
                      <a:pt x="2362" y="16453"/>
                    </a:lnTo>
                    <a:lnTo>
                      <a:pt x="1824" y="15873"/>
                    </a:lnTo>
                    <a:lnTo>
                      <a:pt x="1326" y="15293"/>
                    </a:lnTo>
                    <a:lnTo>
                      <a:pt x="870" y="14630"/>
                    </a:lnTo>
                    <a:lnTo>
                      <a:pt x="870" y="14630"/>
                    </a:lnTo>
                    <a:lnTo>
                      <a:pt x="580" y="14215"/>
                    </a:lnTo>
                    <a:lnTo>
                      <a:pt x="373" y="13801"/>
                    </a:lnTo>
                    <a:lnTo>
                      <a:pt x="207" y="13303"/>
                    </a:lnTo>
                    <a:lnTo>
                      <a:pt x="83" y="12848"/>
                    </a:lnTo>
                    <a:lnTo>
                      <a:pt x="83" y="12848"/>
                    </a:lnTo>
                    <a:lnTo>
                      <a:pt x="0" y="12516"/>
                    </a:lnTo>
                    <a:lnTo>
                      <a:pt x="0" y="12184"/>
                    </a:lnTo>
                    <a:lnTo>
                      <a:pt x="0" y="12184"/>
                    </a:lnTo>
                    <a:lnTo>
                      <a:pt x="0" y="11853"/>
                    </a:lnTo>
                    <a:lnTo>
                      <a:pt x="0" y="11853"/>
                    </a:lnTo>
                    <a:lnTo>
                      <a:pt x="0" y="11687"/>
                    </a:lnTo>
                    <a:lnTo>
                      <a:pt x="41" y="11604"/>
                    </a:lnTo>
                    <a:lnTo>
                      <a:pt x="41" y="11604"/>
                    </a:lnTo>
                    <a:lnTo>
                      <a:pt x="166" y="10775"/>
                    </a:lnTo>
                    <a:lnTo>
                      <a:pt x="166" y="10775"/>
                    </a:lnTo>
                    <a:lnTo>
                      <a:pt x="373" y="10029"/>
                    </a:lnTo>
                    <a:lnTo>
                      <a:pt x="622" y="9283"/>
                    </a:lnTo>
                    <a:lnTo>
                      <a:pt x="912" y="8579"/>
                    </a:lnTo>
                    <a:lnTo>
                      <a:pt x="1243" y="7833"/>
                    </a:lnTo>
                    <a:lnTo>
                      <a:pt x="1243" y="7833"/>
                    </a:lnTo>
                    <a:lnTo>
                      <a:pt x="1906" y="6548"/>
                    </a:lnTo>
                    <a:lnTo>
                      <a:pt x="2652" y="5263"/>
                    </a:lnTo>
                    <a:lnTo>
                      <a:pt x="2652" y="5263"/>
                    </a:lnTo>
                    <a:lnTo>
                      <a:pt x="3440" y="4020"/>
                    </a:lnTo>
                    <a:lnTo>
                      <a:pt x="4269" y="2860"/>
                    </a:lnTo>
                    <a:lnTo>
                      <a:pt x="4269" y="2860"/>
                    </a:lnTo>
                    <a:lnTo>
                      <a:pt x="5139" y="1699"/>
                    </a:lnTo>
                    <a:lnTo>
                      <a:pt x="6092" y="580"/>
                    </a:lnTo>
                    <a:lnTo>
                      <a:pt x="6092" y="580"/>
                    </a:lnTo>
                    <a:lnTo>
                      <a:pt x="6382" y="332"/>
                    </a:lnTo>
                    <a:lnTo>
                      <a:pt x="6672" y="166"/>
                    </a:lnTo>
                    <a:lnTo>
                      <a:pt x="7004" y="42"/>
                    </a:lnTo>
                    <a:lnTo>
                      <a:pt x="7377" y="0"/>
                    </a:lnTo>
                    <a:lnTo>
                      <a:pt x="7708" y="0"/>
                    </a:lnTo>
                    <a:lnTo>
                      <a:pt x="8040" y="83"/>
                    </a:lnTo>
                    <a:lnTo>
                      <a:pt x="8372" y="249"/>
                    </a:lnTo>
                    <a:lnTo>
                      <a:pt x="8662" y="456"/>
                    </a:lnTo>
                    <a:lnTo>
                      <a:pt x="8662" y="456"/>
                    </a:lnTo>
                    <a:lnTo>
                      <a:pt x="8910" y="746"/>
                    </a:lnTo>
                    <a:lnTo>
                      <a:pt x="9076" y="1036"/>
                    </a:lnTo>
                    <a:lnTo>
                      <a:pt x="9200" y="1326"/>
                    </a:lnTo>
                    <a:lnTo>
                      <a:pt x="9242" y="1658"/>
                    </a:lnTo>
                    <a:lnTo>
                      <a:pt x="9242" y="1989"/>
                    </a:lnTo>
                    <a:lnTo>
                      <a:pt x="9200" y="2321"/>
                    </a:lnTo>
                    <a:lnTo>
                      <a:pt x="9076" y="2653"/>
                    </a:lnTo>
                    <a:lnTo>
                      <a:pt x="8869" y="2943"/>
                    </a:lnTo>
                    <a:lnTo>
                      <a:pt x="8869" y="294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4517100" y="2251900"/>
                <a:ext cx="157525" cy="225875"/>
              </a:xfrm>
              <a:custGeom>
                <a:rect b="b" l="l" r="r" t="t"/>
                <a:pathLst>
                  <a:path extrusionOk="0" h="9035" w="6301">
                    <a:moveTo>
                      <a:pt x="4270" y="0"/>
                    </a:moveTo>
                    <a:lnTo>
                      <a:pt x="3814" y="41"/>
                    </a:lnTo>
                    <a:lnTo>
                      <a:pt x="3399" y="124"/>
                    </a:lnTo>
                    <a:lnTo>
                      <a:pt x="3026" y="207"/>
                    </a:lnTo>
                    <a:lnTo>
                      <a:pt x="2653" y="332"/>
                    </a:lnTo>
                    <a:lnTo>
                      <a:pt x="2322" y="497"/>
                    </a:lnTo>
                    <a:lnTo>
                      <a:pt x="2032" y="663"/>
                    </a:lnTo>
                    <a:lnTo>
                      <a:pt x="1742" y="829"/>
                    </a:lnTo>
                    <a:lnTo>
                      <a:pt x="1493" y="1036"/>
                    </a:lnTo>
                    <a:lnTo>
                      <a:pt x="1037" y="1533"/>
                    </a:lnTo>
                    <a:lnTo>
                      <a:pt x="664" y="2031"/>
                    </a:lnTo>
                    <a:lnTo>
                      <a:pt x="332" y="2611"/>
                    </a:lnTo>
                    <a:lnTo>
                      <a:pt x="1" y="3191"/>
                    </a:lnTo>
                    <a:lnTo>
                      <a:pt x="167" y="3606"/>
                    </a:lnTo>
                    <a:lnTo>
                      <a:pt x="374" y="4061"/>
                    </a:lnTo>
                    <a:lnTo>
                      <a:pt x="954" y="5056"/>
                    </a:lnTo>
                    <a:lnTo>
                      <a:pt x="1617" y="6009"/>
                    </a:lnTo>
                    <a:lnTo>
                      <a:pt x="2322" y="6962"/>
                    </a:lnTo>
                    <a:lnTo>
                      <a:pt x="2985" y="7750"/>
                    </a:lnTo>
                    <a:lnTo>
                      <a:pt x="3524" y="8413"/>
                    </a:lnTo>
                    <a:lnTo>
                      <a:pt x="4062" y="9035"/>
                    </a:lnTo>
                    <a:lnTo>
                      <a:pt x="4228" y="8620"/>
                    </a:lnTo>
                    <a:lnTo>
                      <a:pt x="4725" y="7584"/>
                    </a:lnTo>
                    <a:lnTo>
                      <a:pt x="5057" y="6880"/>
                    </a:lnTo>
                    <a:lnTo>
                      <a:pt x="5347" y="6092"/>
                    </a:lnTo>
                    <a:lnTo>
                      <a:pt x="5637" y="5263"/>
                    </a:lnTo>
                    <a:lnTo>
                      <a:pt x="5927" y="4393"/>
                    </a:lnTo>
                    <a:lnTo>
                      <a:pt x="6134" y="3564"/>
                    </a:lnTo>
                    <a:lnTo>
                      <a:pt x="6259" y="2735"/>
                    </a:lnTo>
                    <a:lnTo>
                      <a:pt x="6300" y="2321"/>
                    </a:lnTo>
                    <a:lnTo>
                      <a:pt x="6300" y="1948"/>
                    </a:lnTo>
                    <a:lnTo>
                      <a:pt x="6259" y="1616"/>
                    </a:lnTo>
                    <a:lnTo>
                      <a:pt x="6217" y="1285"/>
                    </a:lnTo>
                    <a:lnTo>
                      <a:pt x="6134" y="995"/>
                    </a:lnTo>
                    <a:lnTo>
                      <a:pt x="6010" y="705"/>
                    </a:lnTo>
                    <a:lnTo>
                      <a:pt x="5844" y="497"/>
                    </a:lnTo>
                    <a:lnTo>
                      <a:pt x="5637" y="290"/>
                    </a:lnTo>
                    <a:lnTo>
                      <a:pt x="5347" y="166"/>
                    </a:lnTo>
                    <a:lnTo>
                      <a:pt x="5057" y="41"/>
                    </a:lnTo>
                    <a:lnTo>
                      <a:pt x="468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641450" y="2405225"/>
                <a:ext cx="795725" cy="832000"/>
              </a:xfrm>
              <a:custGeom>
                <a:rect b="b" l="l" r="r" t="t"/>
                <a:pathLst>
                  <a:path extrusionOk="0" h="33280" w="31829">
                    <a:moveTo>
                      <a:pt x="23084" y="1"/>
                    </a:move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641450" y="2405225"/>
                <a:ext cx="795725" cy="832000"/>
              </a:xfrm>
              <a:custGeom>
                <a:rect b="b" l="l" r="r" t="t"/>
                <a:pathLst>
                  <a:path extrusionOk="0" fill="none" h="33280" w="31829">
                    <a:moveTo>
                      <a:pt x="27477" y="1451"/>
                    </a:move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641450" y="2405225"/>
                <a:ext cx="795725" cy="832000"/>
              </a:xfrm>
              <a:custGeom>
                <a:rect b="b" l="l" r="r" t="t"/>
                <a:pathLst>
                  <a:path extrusionOk="0" h="33280" w="31829">
                    <a:moveTo>
                      <a:pt x="22752" y="1"/>
                    </a:moveTo>
                    <a:lnTo>
                      <a:pt x="21882" y="42"/>
                    </a:lnTo>
                    <a:lnTo>
                      <a:pt x="21012" y="208"/>
                    </a:lnTo>
                    <a:lnTo>
                      <a:pt x="20141" y="415"/>
                    </a:lnTo>
                    <a:lnTo>
                      <a:pt x="19313" y="747"/>
                    </a:lnTo>
                    <a:lnTo>
                      <a:pt x="18484" y="1120"/>
                    </a:lnTo>
                    <a:lnTo>
                      <a:pt x="17696" y="1617"/>
                    </a:lnTo>
                    <a:lnTo>
                      <a:pt x="16950" y="2156"/>
                    </a:lnTo>
                    <a:lnTo>
                      <a:pt x="16246" y="2777"/>
                    </a:lnTo>
                    <a:lnTo>
                      <a:pt x="15748" y="3316"/>
                    </a:lnTo>
                    <a:lnTo>
                      <a:pt x="15293" y="3855"/>
                    </a:lnTo>
                    <a:lnTo>
                      <a:pt x="14878" y="4435"/>
                    </a:lnTo>
                    <a:lnTo>
                      <a:pt x="14464" y="5098"/>
                    </a:lnTo>
                    <a:lnTo>
                      <a:pt x="14298" y="4974"/>
                    </a:lnTo>
                    <a:lnTo>
                      <a:pt x="13759" y="4642"/>
                    </a:lnTo>
                    <a:lnTo>
                      <a:pt x="13220" y="4394"/>
                    </a:lnTo>
                    <a:lnTo>
                      <a:pt x="12640" y="4145"/>
                    </a:lnTo>
                    <a:lnTo>
                      <a:pt x="12101" y="3979"/>
                    </a:lnTo>
                    <a:lnTo>
                      <a:pt x="11521" y="3813"/>
                    </a:lnTo>
                    <a:lnTo>
                      <a:pt x="10941" y="3730"/>
                    </a:lnTo>
                    <a:lnTo>
                      <a:pt x="10361" y="3689"/>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160" y="9284"/>
                    </a:lnTo>
                    <a:lnTo>
                      <a:pt x="912" y="9864"/>
                    </a:lnTo>
                    <a:lnTo>
                      <a:pt x="663" y="10444"/>
                    </a:lnTo>
                    <a:lnTo>
                      <a:pt x="456" y="11024"/>
                    </a:lnTo>
                    <a:lnTo>
                      <a:pt x="249" y="11853"/>
                    </a:lnTo>
                    <a:lnTo>
                      <a:pt x="83" y="12724"/>
                    </a:lnTo>
                    <a:lnTo>
                      <a:pt x="0" y="13511"/>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160"/>
                    </a:lnTo>
                    <a:lnTo>
                      <a:pt x="31745" y="8414"/>
                    </a:lnTo>
                    <a:lnTo>
                      <a:pt x="31621" y="7668"/>
                    </a:lnTo>
                    <a:lnTo>
                      <a:pt x="31414" y="6922"/>
                    </a:lnTo>
                    <a:lnTo>
                      <a:pt x="31207" y="6217"/>
                    </a:lnTo>
                    <a:lnTo>
                      <a:pt x="30917" y="5513"/>
                    </a:lnTo>
                    <a:lnTo>
                      <a:pt x="30585" y="4849"/>
                    </a:lnTo>
                    <a:lnTo>
                      <a:pt x="30212" y="4186"/>
                    </a:lnTo>
                    <a:lnTo>
                      <a:pt x="29715" y="3523"/>
                    </a:lnTo>
                    <a:lnTo>
                      <a:pt x="29176" y="2902"/>
                    </a:lnTo>
                    <a:lnTo>
                      <a:pt x="28596" y="2321"/>
                    </a:lnTo>
                    <a:lnTo>
                      <a:pt x="27974" y="1783"/>
                    </a:lnTo>
                    <a:lnTo>
                      <a:pt x="27477" y="1451"/>
                    </a:lnTo>
                    <a:lnTo>
                      <a:pt x="26938" y="1120"/>
                    </a:lnTo>
                    <a:lnTo>
                      <a:pt x="26358" y="829"/>
                    </a:lnTo>
                    <a:lnTo>
                      <a:pt x="25778" y="581"/>
                    </a:lnTo>
                    <a:lnTo>
                      <a:pt x="25197" y="374"/>
                    </a:lnTo>
                    <a:lnTo>
                      <a:pt x="24576" y="208"/>
                    </a:lnTo>
                    <a:lnTo>
                      <a:pt x="23996" y="84"/>
                    </a:lnTo>
                    <a:lnTo>
                      <a:pt x="23374" y="42"/>
                    </a:lnTo>
                    <a:lnTo>
                      <a:pt x="22752" y="1"/>
                    </a:lnTo>
                    <a:close/>
                  </a:path>
                </a:pathLst>
              </a:custGeom>
              <a:solidFill>
                <a:srgbClr val="F4F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641450" y="2405225"/>
                <a:ext cx="795725" cy="832000"/>
              </a:xfrm>
              <a:custGeom>
                <a:rect b="b" l="l" r="r" t="t"/>
                <a:pathLst>
                  <a:path extrusionOk="0" fill="none" h="33280" w="31829">
                    <a:moveTo>
                      <a:pt x="22752" y="1"/>
                    </a:moveTo>
                    <a:lnTo>
                      <a:pt x="22752" y="1"/>
                    </a:lnTo>
                    <a:lnTo>
                      <a:pt x="21882" y="42"/>
                    </a:lnTo>
                    <a:lnTo>
                      <a:pt x="21012" y="208"/>
                    </a:lnTo>
                    <a:lnTo>
                      <a:pt x="20141" y="415"/>
                    </a:lnTo>
                    <a:lnTo>
                      <a:pt x="19313" y="747"/>
                    </a:lnTo>
                    <a:lnTo>
                      <a:pt x="18484" y="1120"/>
                    </a:lnTo>
                    <a:lnTo>
                      <a:pt x="17696" y="1617"/>
                    </a:lnTo>
                    <a:lnTo>
                      <a:pt x="16950" y="2156"/>
                    </a:lnTo>
                    <a:lnTo>
                      <a:pt x="16246" y="2777"/>
                    </a:lnTo>
                    <a:lnTo>
                      <a:pt x="16246" y="2777"/>
                    </a:lnTo>
                    <a:lnTo>
                      <a:pt x="15748" y="3316"/>
                    </a:lnTo>
                    <a:lnTo>
                      <a:pt x="15293" y="3855"/>
                    </a:lnTo>
                    <a:lnTo>
                      <a:pt x="14878" y="4435"/>
                    </a:lnTo>
                    <a:lnTo>
                      <a:pt x="14464" y="5098"/>
                    </a:lnTo>
                    <a:lnTo>
                      <a:pt x="14464" y="5098"/>
                    </a:lnTo>
                    <a:lnTo>
                      <a:pt x="14298" y="4974"/>
                    </a:lnTo>
                    <a:lnTo>
                      <a:pt x="14298" y="4974"/>
                    </a:lnTo>
                    <a:lnTo>
                      <a:pt x="13759" y="4642"/>
                    </a:lnTo>
                    <a:lnTo>
                      <a:pt x="13220" y="4394"/>
                    </a:lnTo>
                    <a:lnTo>
                      <a:pt x="12640" y="4145"/>
                    </a:lnTo>
                    <a:lnTo>
                      <a:pt x="12101" y="3979"/>
                    </a:lnTo>
                    <a:lnTo>
                      <a:pt x="11521" y="3813"/>
                    </a:lnTo>
                    <a:lnTo>
                      <a:pt x="10941" y="3730"/>
                    </a:lnTo>
                    <a:lnTo>
                      <a:pt x="10361" y="3689"/>
                    </a:lnTo>
                    <a:lnTo>
                      <a:pt x="9739" y="3648"/>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492" y="8704"/>
                    </a:lnTo>
                    <a:lnTo>
                      <a:pt x="1160" y="9284"/>
                    </a:lnTo>
                    <a:lnTo>
                      <a:pt x="912" y="9864"/>
                    </a:lnTo>
                    <a:lnTo>
                      <a:pt x="663" y="10444"/>
                    </a:lnTo>
                    <a:lnTo>
                      <a:pt x="456" y="11024"/>
                    </a:lnTo>
                    <a:lnTo>
                      <a:pt x="456" y="11024"/>
                    </a:lnTo>
                    <a:lnTo>
                      <a:pt x="249" y="11853"/>
                    </a:lnTo>
                    <a:lnTo>
                      <a:pt x="83" y="12724"/>
                    </a:lnTo>
                    <a:lnTo>
                      <a:pt x="83" y="12724"/>
                    </a:lnTo>
                    <a:lnTo>
                      <a:pt x="0" y="13511"/>
                    </a:lnTo>
                    <a:lnTo>
                      <a:pt x="0" y="14298"/>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947"/>
                    </a:lnTo>
                    <a:lnTo>
                      <a:pt x="31828" y="9160"/>
                    </a:lnTo>
                    <a:lnTo>
                      <a:pt x="31745" y="8414"/>
                    </a:lnTo>
                    <a:lnTo>
                      <a:pt x="31621" y="7668"/>
                    </a:lnTo>
                    <a:lnTo>
                      <a:pt x="31414" y="6922"/>
                    </a:lnTo>
                    <a:lnTo>
                      <a:pt x="31207" y="6217"/>
                    </a:lnTo>
                    <a:lnTo>
                      <a:pt x="30917" y="5513"/>
                    </a:lnTo>
                    <a:lnTo>
                      <a:pt x="30585" y="4849"/>
                    </a:lnTo>
                    <a:lnTo>
                      <a:pt x="30212" y="4186"/>
                    </a:lnTo>
                    <a:lnTo>
                      <a:pt x="30212" y="4186"/>
                    </a:lnTo>
                    <a:lnTo>
                      <a:pt x="29715" y="3523"/>
                    </a:lnTo>
                    <a:lnTo>
                      <a:pt x="29176" y="2902"/>
                    </a:lnTo>
                    <a:lnTo>
                      <a:pt x="28596" y="2321"/>
                    </a:lnTo>
                    <a:lnTo>
                      <a:pt x="27974" y="1783"/>
                    </a:lnTo>
                    <a:lnTo>
                      <a:pt x="27974" y="1783"/>
                    </a:lnTo>
                    <a:lnTo>
                      <a:pt x="27477" y="1451"/>
                    </a:lnTo>
                    <a:lnTo>
                      <a:pt x="27477" y="1451"/>
                    </a:lnTo>
                    <a:lnTo>
                      <a:pt x="26938" y="1120"/>
                    </a:lnTo>
                    <a:lnTo>
                      <a:pt x="26358" y="829"/>
                    </a:lnTo>
                    <a:lnTo>
                      <a:pt x="25778" y="581"/>
                    </a:lnTo>
                    <a:lnTo>
                      <a:pt x="25197" y="374"/>
                    </a:lnTo>
                    <a:lnTo>
                      <a:pt x="24576" y="208"/>
                    </a:lnTo>
                    <a:lnTo>
                      <a:pt x="23996" y="84"/>
                    </a:lnTo>
                    <a:lnTo>
                      <a:pt x="23374" y="42"/>
                    </a:lnTo>
                    <a:lnTo>
                      <a:pt x="227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4686000" y="2454950"/>
                <a:ext cx="706625" cy="715975"/>
              </a:xfrm>
              <a:custGeom>
                <a:rect b="b" l="l" r="r" t="t"/>
                <a:pathLst>
                  <a:path extrusionOk="0" h="28639" w="28265">
                    <a:moveTo>
                      <a:pt x="20473" y="1"/>
                    </a:moveTo>
                    <a:lnTo>
                      <a:pt x="19727" y="84"/>
                    </a:lnTo>
                    <a:lnTo>
                      <a:pt x="18981" y="250"/>
                    </a:lnTo>
                    <a:lnTo>
                      <a:pt x="18235" y="540"/>
                    </a:lnTo>
                    <a:lnTo>
                      <a:pt x="17531" y="871"/>
                    </a:lnTo>
                    <a:lnTo>
                      <a:pt x="16867" y="1244"/>
                    </a:lnTo>
                    <a:lnTo>
                      <a:pt x="16204" y="1700"/>
                    </a:lnTo>
                    <a:lnTo>
                      <a:pt x="15624" y="2239"/>
                    </a:lnTo>
                    <a:lnTo>
                      <a:pt x="15085" y="2819"/>
                    </a:lnTo>
                    <a:lnTo>
                      <a:pt x="14630" y="3441"/>
                    </a:lnTo>
                    <a:lnTo>
                      <a:pt x="14215" y="4104"/>
                    </a:lnTo>
                    <a:lnTo>
                      <a:pt x="13262" y="5803"/>
                    </a:lnTo>
                    <a:lnTo>
                      <a:pt x="11729" y="4808"/>
                    </a:lnTo>
                    <a:lnTo>
                      <a:pt x="11107" y="4394"/>
                    </a:lnTo>
                    <a:lnTo>
                      <a:pt x="10402" y="4104"/>
                    </a:lnTo>
                    <a:lnTo>
                      <a:pt x="9698" y="3855"/>
                    </a:lnTo>
                    <a:lnTo>
                      <a:pt x="8952" y="3731"/>
                    </a:lnTo>
                    <a:lnTo>
                      <a:pt x="8206" y="3648"/>
                    </a:lnTo>
                    <a:lnTo>
                      <a:pt x="7460" y="3648"/>
                    </a:lnTo>
                    <a:lnTo>
                      <a:pt x="6714" y="3731"/>
                    </a:lnTo>
                    <a:lnTo>
                      <a:pt x="6009" y="3897"/>
                    </a:lnTo>
                    <a:lnTo>
                      <a:pt x="5222" y="4145"/>
                    </a:lnTo>
                    <a:lnTo>
                      <a:pt x="4517" y="4477"/>
                    </a:lnTo>
                    <a:lnTo>
                      <a:pt x="3854" y="4891"/>
                    </a:lnTo>
                    <a:lnTo>
                      <a:pt x="3233" y="5347"/>
                    </a:lnTo>
                    <a:lnTo>
                      <a:pt x="2652" y="5844"/>
                    </a:lnTo>
                    <a:lnTo>
                      <a:pt x="2114" y="6425"/>
                    </a:lnTo>
                    <a:lnTo>
                      <a:pt x="1616" y="7046"/>
                    </a:lnTo>
                    <a:lnTo>
                      <a:pt x="1202" y="7751"/>
                    </a:lnTo>
                    <a:lnTo>
                      <a:pt x="829" y="8455"/>
                    </a:lnTo>
                    <a:lnTo>
                      <a:pt x="539" y="9243"/>
                    </a:lnTo>
                    <a:lnTo>
                      <a:pt x="290" y="9989"/>
                    </a:lnTo>
                    <a:lnTo>
                      <a:pt x="124" y="10818"/>
                    </a:lnTo>
                    <a:lnTo>
                      <a:pt x="42" y="11605"/>
                    </a:lnTo>
                    <a:lnTo>
                      <a:pt x="0" y="12434"/>
                    </a:lnTo>
                    <a:lnTo>
                      <a:pt x="42" y="13221"/>
                    </a:lnTo>
                    <a:lnTo>
                      <a:pt x="166" y="14050"/>
                    </a:lnTo>
                    <a:lnTo>
                      <a:pt x="373" y="14796"/>
                    </a:lnTo>
                    <a:lnTo>
                      <a:pt x="622" y="15542"/>
                    </a:lnTo>
                    <a:lnTo>
                      <a:pt x="953" y="16247"/>
                    </a:lnTo>
                    <a:lnTo>
                      <a:pt x="1326" y="16951"/>
                    </a:lnTo>
                    <a:lnTo>
                      <a:pt x="1782" y="17573"/>
                    </a:lnTo>
                    <a:lnTo>
                      <a:pt x="2321" y="18153"/>
                    </a:lnTo>
                    <a:lnTo>
                      <a:pt x="2901" y="18692"/>
                    </a:lnTo>
                    <a:lnTo>
                      <a:pt x="3523" y="19148"/>
                    </a:lnTo>
                    <a:lnTo>
                      <a:pt x="17904" y="28638"/>
                    </a:lnTo>
                    <a:lnTo>
                      <a:pt x="27062" y="12600"/>
                    </a:lnTo>
                    <a:lnTo>
                      <a:pt x="27435" y="11812"/>
                    </a:lnTo>
                    <a:lnTo>
                      <a:pt x="27767" y="11066"/>
                    </a:lnTo>
                    <a:lnTo>
                      <a:pt x="28016" y="10237"/>
                    </a:lnTo>
                    <a:lnTo>
                      <a:pt x="28140" y="9450"/>
                    </a:lnTo>
                    <a:lnTo>
                      <a:pt x="28264" y="8662"/>
                    </a:lnTo>
                    <a:lnTo>
                      <a:pt x="28264" y="7834"/>
                    </a:lnTo>
                    <a:lnTo>
                      <a:pt x="28223" y="7046"/>
                    </a:lnTo>
                    <a:lnTo>
                      <a:pt x="28099" y="6259"/>
                    </a:lnTo>
                    <a:lnTo>
                      <a:pt x="27891" y="5471"/>
                    </a:lnTo>
                    <a:lnTo>
                      <a:pt x="27643" y="4767"/>
                    </a:lnTo>
                    <a:lnTo>
                      <a:pt x="27311" y="4021"/>
                    </a:lnTo>
                    <a:lnTo>
                      <a:pt x="26938" y="3358"/>
                    </a:lnTo>
                    <a:lnTo>
                      <a:pt x="26482" y="2736"/>
                    </a:lnTo>
                    <a:lnTo>
                      <a:pt x="25943" y="2156"/>
                    </a:lnTo>
                    <a:lnTo>
                      <a:pt x="25363" y="1617"/>
                    </a:lnTo>
                    <a:lnTo>
                      <a:pt x="24742" y="1161"/>
                    </a:lnTo>
                    <a:lnTo>
                      <a:pt x="24079" y="788"/>
                    </a:lnTo>
                    <a:lnTo>
                      <a:pt x="23415" y="457"/>
                    </a:lnTo>
                    <a:lnTo>
                      <a:pt x="22711" y="208"/>
                    </a:lnTo>
                    <a:lnTo>
                      <a:pt x="21965" y="84"/>
                    </a:lnTo>
                    <a:lnTo>
                      <a:pt x="2121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4969875" y="2625900"/>
                <a:ext cx="183400" cy="386500"/>
              </a:xfrm>
              <a:custGeom>
                <a:rect b="b" l="l" r="r" t="t"/>
                <a:pathLst>
                  <a:path extrusionOk="0" h="15460" w="7336">
                    <a:moveTo>
                      <a:pt x="4476" y="1"/>
                    </a:moveTo>
                    <a:lnTo>
                      <a:pt x="1" y="1244"/>
                    </a:lnTo>
                    <a:lnTo>
                      <a:pt x="2860" y="15459"/>
                    </a:lnTo>
                    <a:lnTo>
                      <a:pt x="7336" y="14216"/>
                    </a:lnTo>
                    <a:lnTo>
                      <a:pt x="4476" y="1"/>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4885950" y="2712950"/>
                <a:ext cx="352300" cy="212425"/>
              </a:xfrm>
              <a:custGeom>
                <a:rect b="b" l="l" r="r" t="t"/>
                <a:pathLst>
                  <a:path extrusionOk="0" h="8497" w="14092">
                    <a:moveTo>
                      <a:pt x="13097" y="0"/>
                    </a:moveTo>
                    <a:lnTo>
                      <a:pt x="1" y="3647"/>
                    </a:lnTo>
                    <a:lnTo>
                      <a:pt x="954" y="8496"/>
                    </a:lnTo>
                    <a:lnTo>
                      <a:pt x="14091" y="4849"/>
                    </a:lnTo>
                    <a:lnTo>
                      <a:pt x="13097" y="0"/>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4580300" y="2758525"/>
                <a:ext cx="107775" cy="69450"/>
              </a:xfrm>
              <a:custGeom>
                <a:rect b="b" l="l" r="r" t="t"/>
                <a:pathLst>
                  <a:path extrusionOk="0" h="2778" w="4311">
                    <a:moveTo>
                      <a:pt x="913" y="1"/>
                    </a:moveTo>
                    <a:lnTo>
                      <a:pt x="1" y="871"/>
                    </a:lnTo>
                    <a:lnTo>
                      <a:pt x="125" y="1120"/>
                    </a:lnTo>
                    <a:lnTo>
                      <a:pt x="250" y="1368"/>
                    </a:lnTo>
                    <a:lnTo>
                      <a:pt x="415" y="1576"/>
                    </a:lnTo>
                    <a:lnTo>
                      <a:pt x="623" y="1783"/>
                    </a:lnTo>
                    <a:lnTo>
                      <a:pt x="1037" y="2114"/>
                    </a:lnTo>
                    <a:lnTo>
                      <a:pt x="1451" y="2363"/>
                    </a:lnTo>
                    <a:lnTo>
                      <a:pt x="1866" y="2570"/>
                    </a:lnTo>
                    <a:lnTo>
                      <a:pt x="2239" y="2694"/>
                    </a:lnTo>
                    <a:lnTo>
                      <a:pt x="2529" y="2777"/>
                    </a:lnTo>
                    <a:lnTo>
                      <a:pt x="4311" y="84"/>
                    </a:lnTo>
                    <a:lnTo>
                      <a:pt x="91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643500" y="2760600"/>
                <a:ext cx="81875" cy="94300"/>
              </a:xfrm>
              <a:custGeom>
                <a:rect b="b" l="l" r="r" t="t"/>
                <a:pathLst>
                  <a:path extrusionOk="0" h="3772" w="3275">
                    <a:moveTo>
                      <a:pt x="1783" y="1"/>
                    </a:moveTo>
                    <a:lnTo>
                      <a:pt x="1" y="2694"/>
                    </a:lnTo>
                    <a:lnTo>
                      <a:pt x="1659" y="3648"/>
                    </a:lnTo>
                    <a:lnTo>
                      <a:pt x="1742" y="3730"/>
                    </a:lnTo>
                    <a:lnTo>
                      <a:pt x="1866" y="3772"/>
                    </a:lnTo>
                    <a:lnTo>
                      <a:pt x="1990" y="3772"/>
                    </a:lnTo>
                    <a:lnTo>
                      <a:pt x="2239" y="3730"/>
                    </a:lnTo>
                    <a:lnTo>
                      <a:pt x="2446" y="3606"/>
                    </a:lnTo>
                    <a:lnTo>
                      <a:pt x="2488" y="3482"/>
                    </a:lnTo>
                    <a:lnTo>
                      <a:pt x="2570" y="3399"/>
                    </a:lnTo>
                    <a:lnTo>
                      <a:pt x="3192" y="1948"/>
                    </a:lnTo>
                    <a:lnTo>
                      <a:pt x="3275" y="1741"/>
                    </a:lnTo>
                    <a:lnTo>
                      <a:pt x="3234" y="1493"/>
                    </a:lnTo>
                    <a:lnTo>
                      <a:pt x="3151" y="1285"/>
                    </a:lnTo>
                    <a:lnTo>
                      <a:pt x="3026" y="1078"/>
                    </a:lnTo>
                    <a:lnTo>
                      <a:pt x="178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712925" y="4503275"/>
                <a:ext cx="230025" cy="232100"/>
              </a:xfrm>
              <a:custGeom>
                <a:rect b="b" l="l" r="r" t="t"/>
                <a:pathLst>
                  <a:path extrusionOk="0" h="9284" w="9201">
                    <a:moveTo>
                      <a:pt x="208" y="1"/>
                    </a:moveTo>
                    <a:lnTo>
                      <a:pt x="84" y="84"/>
                    </a:lnTo>
                    <a:lnTo>
                      <a:pt x="42" y="208"/>
                    </a:lnTo>
                    <a:lnTo>
                      <a:pt x="42" y="249"/>
                    </a:lnTo>
                    <a:lnTo>
                      <a:pt x="1" y="664"/>
                    </a:lnTo>
                    <a:lnTo>
                      <a:pt x="1" y="1327"/>
                    </a:lnTo>
                    <a:lnTo>
                      <a:pt x="42" y="2487"/>
                    </a:lnTo>
                    <a:lnTo>
                      <a:pt x="42" y="3896"/>
                    </a:lnTo>
                    <a:lnTo>
                      <a:pt x="125" y="6839"/>
                    </a:lnTo>
                    <a:lnTo>
                      <a:pt x="208" y="8662"/>
                    </a:lnTo>
                    <a:lnTo>
                      <a:pt x="581" y="8662"/>
                    </a:lnTo>
                    <a:lnTo>
                      <a:pt x="622" y="7170"/>
                    </a:lnTo>
                    <a:lnTo>
                      <a:pt x="747" y="5678"/>
                    </a:lnTo>
                    <a:lnTo>
                      <a:pt x="788" y="5513"/>
                    </a:lnTo>
                    <a:lnTo>
                      <a:pt x="830" y="5430"/>
                    </a:lnTo>
                    <a:lnTo>
                      <a:pt x="912" y="5347"/>
                    </a:lnTo>
                    <a:lnTo>
                      <a:pt x="954" y="5305"/>
                    </a:lnTo>
                    <a:lnTo>
                      <a:pt x="1037" y="5305"/>
                    </a:lnTo>
                    <a:lnTo>
                      <a:pt x="1120" y="5347"/>
                    </a:lnTo>
                    <a:lnTo>
                      <a:pt x="1285" y="5554"/>
                    </a:lnTo>
                    <a:lnTo>
                      <a:pt x="1451" y="5803"/>
                    </a:lnTo>
                    <a:lnTo>
                      <a:pt x="1658" y="6134"/>
                    </a:lnTo>
                    <a:lnTo>
                      <a:pt x="1824" y="6549"/>
                    </a:lnTo>
                    <a:lnTo>
                      <a:pt x="1990" y="6963"/>
                    </a:lnTo>
                    <a:lnTo>
                      <a:pt x="2197" y="7378"/>
                    </a:lnTo>
                    <a:lnTo>
                      <a:pt x="2487" y="7751"/>
                    </a:lnTo>
                    <a:lnTo>
                      <a:pt x="2860" y="8165"/>
                    </a:lnTo>
                    <a:lnTo>
                      <a:pt x="3358" y="8497"/>
                    </a:lnTo>
                    <a:lnTo>
                      <a:pt x="3938" y="8787"/>
                    </a:lnTo>
                    <a:lnTo>
                      <a:pt x="4601" y="9035"/>
                    </a:lnTo>
                    <a:lnTo>
                      <a:pt x="5347" y="9201"/>
                    </a:lnTo>
                    <a:lnTo>
                      <a:pt x="5720" y="9243"/>
                    </a:lnTo>
                    <a:lnTo>
                      <a:pt x="6134" y="9284"/>
                    </a:lnTo>
                    <a:lnTo>
                      <a:pt x="7046" y="9284"/>
                    </a:lnTo>
                    <a:lnTo>
                      <a:pt x="7792" y="9243"/>
                    </a:lnTo>
                    <a:lnTo>
                      <a:pt x="8372" y="9201"/>
                    </a:lnTo>
                    <a:lnTo>
                      <a:pt x="8787" y="9160"/>
                    </a:lnTo>
                    <a:lnTo>
                      <a:pt x="9077" y="9035"/>
                    </a:lnTo>
                    <a:lnTo>
                      <a:pt x="9160" y="8994"/>
                    </a:lnTo>
                    <a:lnTo>
                      <a:pt x="9201" y="8911"/>
                    </a:lnTo>
                    <a:lnTo>
                      <a:pt x="9201" y="8828"/>
                    </a:lnTo>
                    <a:lnTo>
                      <a:pt x="9201" y="8745"/>
                    </a:lnTo>
                    <a:lnTo>
                      <a:pt x="9077" y="8579"/>
                    </a:lnTo>
                    <a:lnTo>
                      <a:pt x="8869" y="8414"/>
                    </a:lnTo>
                    <a:lnTo>
                      <a:pt x="8538" y="8206"/>
                    </a:lnTo>
                    <a:lnTo>
                      <a:pt x="7751" y="7834"/>
                    </a:lnTo>
                    <a:lnTo>
                      <a:pt x="7087" y="7543"/>
                    </a:lnTo>
                    <a:lnTo>
                      <a:pt x="6797" y="7461"/>
                    </a:lnTo>
                    <a:lnTo>
                      <a:pt x="6507" y="7046"/>
                    </a:lnTo>
                    <a:lnTo>
                      <a:pt x="6176" y="6507"/>
                    </a:lnTo>
                    <a:lnTo>
                      <a:pt x="5761" y="5803"/>
                    </a:lnTo>
                    <a:lnTo>
                      <a:pt x="5305" y="4850"/>
                    </a:lnTo>
                    <a:lnTo>
                      <a:pt x="4808" y="3731"/>
                    </a:lnTo>
                    <a:lnTo>
                      <a:pt x="4269" y="2446"/>
                    </a:lnTo>
                    <a:lnTo>
                      <a:pt x="3731" y="954"/>
                    </a:lnTo>
                    <a:lnTo>
                      <a:pt x="3648" y="830"/>
                    </a:lnTo>
                    <a:lnTo>
                      <a:pt x="3523" y="747"/>
                    </a:lnTo>
                    <a:lnTo>
                      <a:pt x="41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6483575" y="4501200"/>
                <a:ext cx="150275" cy="179275"/>
              </a:xfrm>
              <a:custGeom>
                <a:rect b="b" l="l" r="r" t="t"/>
                <a:pathLst>
                  <a:path extrusionOk="0" h="7171" w="6011">
                    <a:moveTo>
                      <a:pt x="1" y="1"/>
                    </a:moveTo>
                    <a:lnTo>
                      <a:pt x="747" y="7129"/>
                    </a:lnTo>
                    <a:lnTo>
                      <a:pt x="5803" y="7171"/>
                    </a:lnTo>
                    <a:lnTo>
                      <a:pt x="6010" y="42"/>
                    </a:lnTo>
                    <a:lnTo>
                      <a:pt x="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6483575" y="4501200"/>
                <a:ext cx="150275" cy="179275"/>
              </a:xfrm>
              <a:custGeom>
                <a:rect b="b" l="l" r="r" t="t"/>
                <a:pathLst>
                  <a:path extrusionOk="0" fill="none" h="7171" w="6011">
                    <a:moveTo>
                      <a:pt x="1" y="1"/>
                    </a:moveTo>
                    <a:lnTo>
                      <a:pt x="6010" y="42"/>
                    </a:lnTo>
                    <a:lnTo>
                      <a:pt x="5803" y="7171"/>
                    </a:lnTo>
                    <a:lnTo>
                      <a:pt x="747" y="7129"/>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6630700" y="4569600"/>
                <a:ext cx="1075" cy="32125"/>
              </a:xfrm>
              <a:custGeom>
                <a:rect b="b" l="l" r="r" t="t"/>
                <a:pathLst>
                  <a:path extrusionOk="0" h="1285" w="43">
                    <a:moveTo>
                      <a:pt x="42" y="0"/>
                    </a:moveTo>
                    <a:lnTo>
                      <a:pt x="42" y="0"/>
                    </a:lnTo>
                    <a:lnTo>
                      <a:pt x="1" y="1285"/>
                    </a:lnTo>
                    <a:lnTo>
                      <a:pt x="1" y="1285"/>
                    </a:lnTo>
                    <a:lnTo>
                      <a:pt x="42"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6630700" y="4569600"/>
                <a:ext cx="1075" cy="32125"/>
              </a:xfrm>
              <a:custGeom>
                <a:rect b="b" l="l" r="r" t="t"/>
                <a:pathLst>
                  <a:path extrusionOk="0" fill="none" h="1285" w="43">
                    <a:moveTo>
                      <a:pt x="42" y="0"/>
                    </a:moveTo>
                    <a:lnTo>
                      <a:pt x="42" y="0"/>
                    </a:lnTo>
                    <a:lnTo>
                      <a:pt x="1" y="1285"/>
                    </a:lnTo>
                    <a:lnTo>
                      <a:pt x="1" y="1285"/>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6490825" y="4569600"/>
                <a:ext cx="140950" cy="32125"/>
              </a:xfrm>
              <a:custGeom>
                <a:rect b="b" l="l" r="r" t="t"/>
                <a:pathLst>
                  <a:path extrusionOk="0" h="1285" w="5638">
                    <a:moveTo>
                      <a:pt x="1" y="0"/>
                    </a:moveTo>
                    <a:lnTo>
                      <a:pt x="125" y="1243"/>
                    </a:lnTo>
                    <a:lnTo>
                      <a:pt x="5596" y="1285"/>
                    </a:lnTo>
                    <a:lnTo>
                      <a:pt x="5637"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6490825" y="4569600"/>
                <a:ext cx="140950" cy="32125"/>
              </a:xfrm>
              <a:custGeom>
                <a:rect b="b" l="l" r="r" t="t"/>
                <a:pathLst>
                  <a:path extrusionOk="0" fill="none" h="1285" w="5638">
                    <a:moveTo>
                      <a:pt x="5637" y="0"/>
                    </a:moveTo>
                    <a:lnTo>
                      <a:pt x="1" y="0"/>
                    </a:lnTo>
                    <a:lnTo>
                      <a:pt x="125" y="1243"/>
                    </a:lnTo>
                    <a:lnTo>
                      <a:pt x="5596" y="1285"/>
                    </a:lnTo>
                    <a:lnTo>
                      <a:pt x="56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6273250" y="3101475"/>
                <a:ext cx="457975" cy="1468150"/>
              </a:xfrm>
              <a:custGeom>
                <a:rect b="b" l="l" r="r" t="t"/>
                <a:pathLst>
                  <a:path extrusionOk="0" h="58726" w="18319">
                    <a:moveTo>
                      <a:pt x="16744" y="0"/>
                    </a:moveTo>
                    <a:lnTo>
                      <a:pt x="1" y="1451"/>
                    </a:lnTo>
                    <a:lnTo>
                      <a:pt x="871" y="12475"/>
                    </a:lnTo>
                    <a:lnTo>
                      <a:pt x="1576" y="21799"/>
                    </a:lnTo>
                    <a:lnTo>
                      <a:pt x="1866" y="26151"/>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6273250" y="3101475"/>
                <a:ext cx="457975" cy="1468150"/>
              </a:xfrm>
              <a:custGeom>
                <a:rect b="b" l="l" r="r" t="t"/>
                <a:pathLst>
                  <a:path extrusionOk="0" fill="none" h="58726" w="18319">
                    <a:moveTo>
                      <a:pt x="14796" y="27643"/>
                    </a:move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lnTo>
                      <a:pt x="1" y="1451"/>
                    </a:lnTo>
                    <a:lnTo>
                      <a:pt x="1" y="1451"/>
                    </a:lnTo>
                    <a:lnTo>
                      <a:pt x="871" y="12475"/>
                    </a:lnTo>
                    <a:lnTo>
                      <a:pt x="1576" y="21799"/>
                    </a:lnTo>
                    <a:lnTo>
                      <a:pt x="1866" y="26151"/>
                    </a:lnTo>
                    <a:lnTo>
                      <a:pt x="2073" y="29798"/>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6363400" y="4652475"/>
                <a:ext cx="289100" cy="82900"/>
              </a:xfrm>
              <a:custGeom>
                <a:rect b="b" l="l" r="r" t="t"/>
                <a:pathLst>
                  <a:path extrusionOk="0" h="3316" w="11564">
                    <a:moveTo>
                      <a:pt x="5098" y="1"/>
                    </a:moveTo>
                    <a:lnTo>
                      <a:pt x="4891" y="42"/>
                    </a:lnTo>
                    <a:lnTo>
                      <a:pt x="4725" y="83"/>
                    </a:lnTo>
                    <a:lnTo>
                      <a:pt x="4559" y="166"/>
                    </a:lnTo>
                    <a:lnTo>
                      <a:pt x="4311" y="332"/>
                    </a:lnTo>
                    <a:lnTo>
                      <a:pt x="4020" y="456"/>
                    </a:lnTo>
                    <a:lnTo>
                      <a:pt x="3399" y="747"/>
                    </a:lnTo>
                    <a:lnTo>
                      <a:pt x="2694" y="954"/>
                    </a:lnTo>
                    <a:lnTo>
                      <a:pt x="1990" y="1161"/>
                    </a:lnTo>
                    <a:lnTo>
                      <a:pt x="788" y="1410"/>
                    </a:lnTo>
                    <a:lnTo>
                      <a:pt x="291" y="1493"/>
                    </a:lnTo>
                    <a:lnTo>
                      <a:pt x="125" y="1948"/>
                    </a:lnTo>
                    <a:lnTo>
                      <a:pt x="42" y="2404"/>
                    </a:lnTo>
                    <a:lnTo>
                      <a:pt x="0" y="2860"/>
                    </a:lnTo>
                    <a:lnTo>
                      <a:pt x="42" y="3316"/>
                    </a:lnTo>
                    <a:lnTo>
                      <a:pt x="8952" y="3316"/>
                    </a:lnTo>
                    <a:lnTo>
                      <a:pt x="9615" y="2777"/>
                    </a:lnTo>
                    <a:lnTo>
                      <a:pt x="9988" y="3316"/>
                    </a:lnTo>
                    <a:lnTo>
                      <a:pt x="11563" y="3316"/>
                    </a:lnTo>
                    <a:lnTo>
                      <a:pt x="11397" y="2570"/>
                    </a:lnTo>
                    <a:lnTo>
                      <a:pt x="11273" y="1824"/>
                    </a:lnTo>
                    <a:lnTo>
                      <a:pt x="11149" y="1078"/>
                    </a:lnTo>
                    <a:lnTo>
                      <a:pt x="11066" y="332"/>
                    </a:lnTo>
                    <a:lnTo>
                      <a:pt x="11066" y="291"/>
                    </a:lnTo>
                    <a:lnTo>
                      <a:pt x="11024" y="208"/>
                    </a:lnTo>
                    <a:lnTo>
                      <a:pt x="10941" y="125"/>
                    </a:lnTo>
                    <a:lnTo>
                      <a:pt x="10817" y="83"/>
                    </a:lnTo>
                    <a:lnTo>
                      <a:pt x="10734" y="125"/>
                    </a:lnTo>
                    <a:lnTo>
                      <a:pt x="10444" y="208"/>
                    </a:lnTo>
                    <a:lnTo>
                      <a:pt x="10113" y="291"/>
                    </a:lnTo>
                    <a:lnTo>
                      <a:pt x="9367" y="374"/>
                    </a:lnTo>
                    <a:lnTo>
                      <a:pt x="8621" y="415"/>
                    </a:lnTo>
                    <a:lnTo>
                      <a:pt x="7833" y="374"/>
                    </a:lnTo>
                    <a:lnTo>
                      <a:pt x="7046" y="291"/>
                    </a:lnTo>
                    <a:lnTo>
                      <a:pt x="6341" y="208"/>
                    </a:lnTo>
                    <a:lnTo>
                      <a:pt x="5264" y="42"/>
                    </a:lnTo>
                    <a:lnTo>
                      <a:pt x="509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7133200" y="4357200"/>
                <a:ext cx="201025" cy="203100"/>
              </a:xfrm>
              <a:custGeom>
                <a:rect b="b" l="l" r="r" t="t"/>
                <a:pathLst>
                  <a:path extrusionOk="0" h="8124" w="8041">
                    <a:moveTo>
                      <a:pt x="5803" y="0"/>
                    </a:moveTo>
                    <a:lnTo>
                      <a:pt x="1" y="1617"/>
                    </a:lnTo>
                    <a:lnTo>
                      <a:pt x="3192" y="8123"/>
                    </a:lnTo>
                    <a:lnTo>
                      <a:pt x="8041" y="6756"/>
                    </a:lnTo>
                    <a:lnTo>
                      <a:pt x="5803"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7133200" y="4357200"/>
                <a:ext cx="201025" cy="203100"/>
              </a:xfrm>
              <a:custGeom>
                <a:rect b="b" l="l" r="r" t="t"/>
                <a:pathLst>
                  <a:path extrusionOk="0" fill="none" h="8124" w="8041">
                    <a:moveTo>
                      <a:pt x="1" y="1617"/>
                    </a:moveTo>
                    <a:lnTo>
                      <a:pt x="5803" y="0"/>
                    </a:lnTo>
                    <a:lnTo>
                      <a:pt x="8041" y="6756"/>
                    </a:lnTo>
                    <a:lnTo>
                      <a:pt x="3192" y="8123"/>
                    </a:lnTo>
                    <a:lnTo>
                      <a:pt x="1" y="16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7300025" y="4421425"/>
                <a:ext cx="10375" cy="30075"/>
              </a:xfrm>
              <a:custGeom>
                <a:rect b="b" l="l" r="r" t="t"/>
                <a:pathLst>
                  <a:path extrusionOk="0" h="1203" w="415">
                    <a:moveTo>
                      <a:pt x="0" y="1"/>
                    </a:moveTo>
                    <a:lnTo>
                      <a:pt x="0" y="1"/>
                    </a:lnTo>
                    <a:lnTo>
                      <a:pt x="414" y="1203"/>
                    </a:lnTo>
                    <a:lnTo>
                      <a:pt x="414" y="1203"/>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7300025" y="4421425"/>
                <a:ext cx="10375" cy="30075"/>
              </a:xfrm>
              <a:custGeom>
                <a:rect b="b" l="l" r="r" t="t"/>
                <a:pathLst>
                  <a:path extrusionOk="0" fill="none" h="1203" w="415">
                    <a:moveTo>
                      <a:pt x="0" y="1"/>
                    </a:moveTo>
                    <a:lnTo>
                      <a:pt x="0" y="1"/>
                    </a:lnTo>
                    <a:lnTo>
                      <a:pt x="414" y="1203"/>
                    </a:lnTo>
                    <a:lnTo>
                      <a:pt x="414" y="120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7164275" y="4421425"/>
                <a:ext cx="146125" cy="67375"/>
              </a:xfrm>
              <a:custGeom>
                <a:rect b="b" l="l" r="r" t="t"/>
                <a:pathLst>
                  <a:path extrusionOk="0" h="2695" w="5845">
                    <a:moveTo>
                      <a:pt x="5430" y="1"/>
                    </a:moveTo>
                    <a:lnTo>
                      <a:pt x="1" y="1576"/>
                    </a:lnTo>
                    <a:lnTo>
                      <a:pt x="581" y="2695"/>
                    </a:lnTo>
                    <a:lnTo>
                      <a:pt x="5844" y="1203"/>
                    </a:lnTo>
                    <a:lnTo>
                      <a:pt x="5430"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7164275" y="4421425"/>
                <a:ext cx="146125" cy="67375"/>
              </a:xfrm>
              <a:custGeom>
                <a:rect b="b" l="l" r="r" t="t"/>
                <a:pathLst>
                  <a:path extrusionOk="0" fill="none" h="2695" w="5845">
                    <a:moveTo>
                      <a:pt x="5430" y="1"/>
                    </a:moveTo>
                    <a:lnTo>
                      <a:pt x="1" y="1576"/>
                    </a:lnTo>
                    <a:lnTo>
                      <a:pt x="581" y="2695"/>
                    </a:lnTo>
                    <a:lnTo>
                      <a:pt x="5844" y="1203"/>
                    </a:lnTo>
                    <a:lnTo>
                      <a:pt x="54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6537450" y="3081775"/>
                <a:ext cx="772950" cy="1382150"/>
              </a:xfrm>
              <a:custGeom>
                <a:rect b="b" l="l" r="r" t="t"/>
                <a:pathLst>
                  <a:path extrusionOk="0" h="55286" w="30918">
                    <a:moveTo>
                      <a:pt x="18733" y="1"/>
                    </a:moveTo>
                    <a:lnTo>
                      <a:pt x="1" y="1286"/>
                    </a:lnTo>
                    <a:lnTo>
                      <a:pt x="3855" y="12019"/>
                    </a:lnTo>
                    <a:lnTo>
                      <a:pt x="7046" y="21137"/>
                    </a:lnTo>
                    <a:lnTo>
                      <a:pt x="8497" y="25364"/>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171" y="50727"/>
                    </a:lnTo>
                    <a:lnTo>
                      <a:pt x="28265" y="43889"/>
                    </a:lnTo>
                    <a:lnTo>
                      <a:pt x="27063" y="39662"/>
                    </a:lnTo>
                    <a:lnTo>
                      <a:pt x="25737" y="35186"/>
                    </a:lnTo>
                    <a:lnTo>
                      <a:pt x="24411" y="30793"/>
                    </a:ln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6537450" y="3081775"/>
                <a:ext cx="772950" cy="1382150"/>
              </a:xfrm>
              <a:custGeom>
                <a:rect b="b" l="l" r="r" t="t"/>
                <a:pathLst>
                  <a:path extrusionOk="0" fill="none" h="55286" w="30918">
                    <a:moveTo>
                      <a:pt x="23085" y="26690"/>
                    </a:move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lnTo>
                      <a:pt x="1" y="1286"/>
                    </a:lnTo>
                    <a:lnTo>
                      <a:pt x="1" y="1286"/>
                    </a:lnTo>
                    <a:lnTo>
                      <a:pt x="3855" y="12019"/>
                    </a:lnTo>
                    <a:lnTo>
                      <a:pt x="7046" y="21137"/>
                    </a:lnTo>
                    <a:lnTo>
                      <a:pt x="8497" y="25364"/>
                    </a:lnTo>
                    <a:lnTo>
                      <a:pt x="9699" y="28928"/>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917" y="53462"/>
                    </a:lnTo>
                    <a:lnTo>
                      <a:pt x="30171" y="50727"/>
                    </a:lnTo>
                    <a:lnTo>
                      <a:pt x="28265" y="43889"/>
                    </a:lnTo>
                    <a:lnTo>
                      <a:pt x="27063" y="39662"/>
                    </a:lnTo>
                    <a:lnTo>
                      <a:pt x="25737" y="35186"/>
                    </a:lnTo>
                    <a:lnTo>
                      <a:pt x="24411" y="30793"/>
                    </a:lnTo>
                    <a:lnTo>
                      <a:pt x="23085" y="266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5675450" y="2764750"/>
                <a:ext cx="181325" cy="128500"/>
              </a:xfrm>
              <a:custGeom>
                <a:rect b="b" l="l" r="r" t="t"/>
                <a:pathLst>
                  <a:path extrusionOk="0" h="5140" w="7253">
                    <a:moveTo>
                      <a:pt x="3191" y="0"/>
                    </a:moveTo>
                    <a:lnTo>
                      <a:pt x="2860" y="42"/>
                    </a:lnTo>
                    <a:lnTo>
                      <a:pt x="2528" y="83"/>
                    </a:lnTo>
                    <a:lnTo>
                      <a:pt x="953" y="415"/>
                    </a:lnTo>
                    <a:lnTo>
                      <a:pt x="705" y="539"/>
                    </a:lnTo>
                    <a:lnTo>
                      <a:pt x="498" y="705"/>
                    </a:lnTo>
                    <a:lnTo>
                      <a:pt x="290" y="871"/>
                    </a:lnTo>
                    <a:lnTo>
                      <a:pt x="166" y="1119"/>
                    </a:lnTo>
                    <a:lnTo>
                      <a:pt x="42" y="1327"/>
                    </a:lnTo>
                    <a:lnTo>
                      <a:pt x="0" y="1617"/>
                    </a:lnTo>
                    <a:lnTo>
                      <a:pt x="0" y="1865"/>
                    </a:lnTo>
                    <a:lnTo>
                      <a:pt x="42" y="2155"/>
                    </a:lnTo>
                    <a:lnTo>
                      <a:pt x="415" y="3896"/>
                    </a:lnTo>
                    <a:lnTo>
                      <a:pt x="456" y="4103"/>
                    </a:lnTo>
                    <a:lnTo>
                      <a:pt x="580" y="4352"/>
                    </a:lnTo>
                    <a:lnTo>
                      <a:pt x="705" y="4518"/>
                    </a:lnTo>
                    <a:lnTo>
                      <a:pt x="871" y="4683"/>
                    </a:lnTo>
                    <a:lnTo>
                      <a:pt x="1036" y="4849"/>
                    </a:lnTo>
                    <a:lnTo>
                      <a:pt x="1244" y="4932"/>
                    </a:lnTo>
                    <a:lnTo>
                      <a:pt x="1492" y="5015"/>
                    </a:lnTo>
                    <a:lnTo>
                      <a:pt x="1741" y="5015"/>
                    </a:lnTo>
                    <a:lnTo>
                      <a:pt x="3523" y="4932"/>
                    </a:lnTo>
                    <a:lnTo>
                      <a:pt x="4062" y="5056"/>
                    </a:lnTo>
                    <a:lnTo>
                      <a:pt x="4600" y="5139"/>
                    </a:lnTo>
                    <a:lnTo>
                      <a:pt x="5595" y="5139"/>
                    </a:lnTo>
                    <a:lnTo>
                      <a:pt x="5885" y="5056"/>
                    </a:lnTo>
                    <a:lnTo>
                      <a:pt x="6217" y="4932"/>
                    </a:lnTo>
                    <a:lnTo>
                      <a:pt x="6507" y="4766"/>
                    </a:lnTo>
                    <a:lnTo>
                      <a:pt x="6755" y="4518"/>
                    </a:lnTo>
                    <a:lnTo>
                      <a:pt x="6963" y="4228"/>
                    </a:lnTo>
                    <a:lnTo>
                      <a:pt x="7128" y="3855"/>
                    </a:lnTo>
                    <a:lnTo>
                      <a:pt x="7253" y="3399"/>
                    </a:lnTo>
                    <a:lnTo>
                      <a:pt x="6714" y="912"/>
                    </a:lnTo>
                    <a:lnTo>
                      <a:pt x="3854" y="125"/>
                    </a:lnTo>
                    <a:lnTo>
                      <a:pt x="3523" y="42"/>
                    </a:lnTo>
                    <a:lnTo>
                      <a:pt x="319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5675450" y="2764750"/>
                <a:ext cx="181325" cy="128500"/>
              </a:xfrm>
              <a:custGeom>
                <a:rect b="b" l="l" r="r" t="t"/>
                <a:pathLst>
                  <a:path extrusionOk="0" fill="none" h="5140" w="7253">
                    <a:moveTo>
                      <a:pt x="6714" y="912"/>
                    </a:moveTo>
                    <a:lnTo>
                      <a:pt x="7253" y="3399"/>
                    </a:lnTo>
                    <a:lnTo>
                      <a:pt x="7253" y="3399"/>
                    </a:lnTo>
                    <a:lnTo>
                      <a:pt x="7128" y="3855"/>
                    </a:lnTo>
                    <a:lnTo>
                      <a:pt x="6963" y="4228"/>
                    </a:lnTo>
                    <a:lnTo>
                      <a:pt x="6755" y="4518"/>
                    </a:lnTo>
                    <a:lnTo>
                      <a:pt x="6507" y="4766"/>
                    </a:lnTo>
                    <a:lnTo>
                      <a:pt x="6217" y="4932"/>
                    </a:lnTo>
                    <a:lnTo>
                      <a:pt x="5885" y="5056"/>
                    </a:lnTo>
                    <a:lnTo>
                      <a:pt x="5595" y="5139"/>
                    </a:lnTo>
                    <a:lnTo>
                      <a:pt x="5264" y="5139"/>
                    </a:lnTo>
                    <a:lnTo>
                      <a:pt x="4932" y="5139"/>
                    </a:lnTo>
                    <a:lnTo>
                      <a:pt x="4600" y="5139"/>
                    </a:lnTo>
                    <a:lnTo>
                      <a:pt x="4062" y="5056"/>
                    </a:lnTo>
                    <a:lnTo>
                      <a:pt x="3523" y="4932"/>
                    </a:lnTo>
                    <a:lnTo>
                      <a:pt x="1741" y="5015"/>
                    </a:lnTo>
                    <a:lnTo>
                      <a:pt x="1741" y="5015"/>
                    </a:lnTo>
                    <a:lnTo>
                      <a:pt x="1492" y="5015"/>
                    </a:lnTo>
                    <a:lnTo>
                      <a:pt x="1244" y="4932"/>
                    </a:lnTo>
                    <a:lnTo>
                      <a:pt x="1036" y="4849"/>
                    </a:lnTo>
                    <a:lnTo>
                      <a:pt x="871" y="4683"/>
                    </a:lnTo>
                    <a:lnTo>
                      <a:pt x="705" y="4518"/>
                    </a:lnTo>
                    <a:lnTo>
                      <a:pt x="580" y="4352"/>
                    </a:lnTo>
                    <a:lnTo>
                      <a:pt x="456" y="4103"/>
                    </a:lnTo>
                    <a:lnTo>
                      <a:pt x="415" y="3896"/>
                    </a:lnTo>
                    <a:lnTo>
                      <a:pt x="42" y="2155"/>
                    </a:lnTo>
                    <a:lnTo>
                      <a:pt x="42" y="2155"/>
                    </a:lnTo>
                    <a:lnTo>
                      <a:pt x="0" y="1865"/>
                    </a:lnTo>
                    <a:lnTo>
                      <a:pt x="0" y="1617"/>
                    </a:lnTo>
                    <a:lnTo>
                      <a:pt x="42" y="1327"/>
                    </a:lnTo>
                    <a:lnTo>
                      <a:pt x="166" y="1119"/>
                    </a:lnTo>
                    <a:lnTo>
                      <a:pt x="290" y="871"/>
                    </a:lnTo>
                    <a:lnTo>
                      <a:pt x="498" y="705"/>
                    </a:lnTo>
                    <a:lnTo>
                      <a:pt x="705" y="539"/>
                    </a:lnTo>
                    <a:lnTo>
                      <a:pt x="953" y="415"/>
                    </a:lnTo>
                    <a:lnTo>
                      <a:pt x="2528" y="83"/>
                    </a:lnTo>
                    <a:lnTo>
                      <a:pt x="2528" y="83"/>
                    </a:lnTo>
                    <a:lnTo>
                      <a:pt x="2860" y="42"/>
                    </a:lnTo>
                    <a:lnTo>
                      <a:pt x="3191" y="0"/>
                    </a:lnTo>
                    <a:lnTo>
                      <a:pt x="3523" y="42"/>
                    </a:lnTo>
                    <a:lnTo>
                      <a:pt x="3854" y="125"/>
                    </a:lnTo>
                    <a:lnTo>
                      <a:pt x="6714" y="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5321100" y="1020000"/>
                <a:ext cx="441400" cy="1892925"/>
              </a:xfrm>
              <a:custGeom>
                <a:rect b="b" l="l" r="r" t="t"/>
                <a:pathLst>
                  <a:path extrusionOk="0" h="75717" w="17656">
                    <a:moveTo>
                      <a:pt x="457" y="0"/>
                    </a:moveTo>
                    <a:lnTo>
                      <a:pt x="208" y="125"/>
                    </a:lnTo>
                    <a:lnTo>
                      <a:pt x="84" y="290"/>
                    </a:lnTo>
                    <a:lnTo>
                      <a:pt x="1" y="498"/>
                    </a:lnTo>
                    <a:lnTo>
                      <a:pt x="1" y="746"/>
                    </a:lnTo>
                    <a:lnTo>
                      <a:pt x="16329" y="68340"/>
                    </a:lnTo>
                    <a:lnTo>
                      <a:pt x="16454" y="68837"/>
                    </a:lnTo>
                    <a:lnTo>
                      <a:pt x="16495" y="69334"/>
                    </a:lnTo>
                    <a:lnTo>
                      <a:pt x="16495" y="69832"/>
                    </a:lnTo>
                    <a:lnTo>
                      <a:pt x="16412" y="70329"/>
                    </a:lnTo>
                    <a:lnTo>
                      <a:pt x="16329" y="70826"/>
                    </a:lnTo>
                    <a:lnTo>
                      <a:pt x="16164" y="71282"/>
                    </a:lnTo>
                    <a:lnTo>
                      <a:pt x="15998" y="71738"/>
                    </a:lnTo>
                    <a:lnTo>
                      <a:pt x="15749" y="72153"/>
                    </a:lnTo>
                    <a:lnTo>
                      <a:pt x="15500" y="72526"/>
                    </a:lnTo>
                    <a:lnTo>
                      <a:pt x="15169" y="72899"/>
                    </a:lnTo>
                    <a:lnTo>
                      <a:pt x="14837" y="73272"/>
                    </a:lnTo>
                    <a:lnTo>
                      <a:pt x="14464" y="73562"/>
                    </a:lnTo>
                    <a:lnTo>
                      <a:pt x="14050" y="73852"/>
                    </a:lnTo>
                    <a:lnTo>
                      <a:pt x="13594" y="74059"/>
                    </a:lnTo>
                    <a:lnTo>
                      <a:pt x="13138" y="74266"/>
                    </a:lnTo>
                    <a:lnTo>
                      <a:pt x="12641" y="74391"/>
                    </a:lnTo>
                    <a:lnTo>
                      <a:pt x="12144" y="74515"/>
                    </a:lnTo>
                    <a:lnTo>
                      <a:pt x="11646" y="74556"/>
                    </a:lnTo>
                    <a:lnTo>
                      <a:pt x="11149" y="74556"/>
                    </a:lnTo>
                    <a:lnTo>
                      <a:pt x="10652" y="74473"/>
                    </a:lnTo>
                    <a:lnTo>
                      <a:pt x="10196" y="74391"/>
                    </a:lnTo>
                    <a:lnTo>
                      <a:pt x="9740" y="74225"/>
                    </a:lnTo>
                    <a:lnTo>
                      <a:pt x="9284" y="74059"/>
                    </a:lnTo>
                    <a:lnTo>
                      <a:pt x="8870" y="73810"/>
                    </a:lnTo>
                    <a:lnTo>
                      <a:pt x="8455" y="73562"/>
                    </a:lnTo>
                    <a:lnTo>
                      <a:pt x="8082" y="73230"/>
                    </a:lnTo>
                    <a:lnTo>
                      <a:pt x="7751" y="72899"/>
                    </a:lnTo>
                    <a:lnTo>
                      <a:pt x="7419" y="72526"/>
                    </a:lnTo>
                    <a:lnTo>
                      <a:pt x="7170" y="72111"/>
                    </a:lnTo>
                    <a:lnTo>
                      <a:pt x="6922" y="71655"/>
                    </a:lnTo>
                    <a:lnTo>
                      <a:pt x="6756" y="71199"/>
                    </a:lnTo>
                    <a:lnTo>
                      <a:pt x="6590" y="70702"/>
                    </a:lnTo>
                    <a:lnTo>
                      <a:pt x="6507" y="70495"/>
                    </a:lnTo>
                    <a:lnTo>
                      <a:pt x="6342" y="70329"/>
                    </a:lnTo>
                    <a:lnTo>
                      <a:pt x="6093" y="70246"/>
                    </a:lnTo>
                    <a:lnTo>
                      <a:pt x="5886" y="70288"/>
                    </a:lnTo>
                    <a:lnTo>
                      <a:pt x="5678" y="70371"/>
                    </a:lnTo>
                    <a:lnTo>
                      <a:pt x="5513" y="70536"/>
                    </a:lnTo>
                    <a:lnTo>
                      <a:pt x="5430" y="70744"/>
                    </a:lnTo>
                    <a:lnTo>
                      <a:pt x="5430" y="70992"/>
                    </a:lnTo>
                    <a:lnTo>
                      <a:pt x="5596" y="71490"/>
                    </a:lnTo>
                    <a:lnTo>
                      <a:pt x="5761" y="71987"/>
                    </a:lnTo>
                    <a:lnTo>
                      <a:pt x="6010" y="72443"/>
                    </a:lnTo>
                    <a:lnTo>
                      <a:pt x="6259" y="72899"/>
                    </a:lnTo>
                    <a:lnTo>
                      <a:pt x="6549" y="73313"/>
                    </a:lnTo>
                    <a:lnTo>
                      <a:pt x="6880" y="73686"/>
                    </a:lnTo>
                    <a:lnTo>
                      <a:pt x="7253" y="74059"/>
                    </a:lnTo>
                    <a:lnTo>
                      <a:pt x="7626" y="74391"/>
                    </a:lnTo>
                    <a:lnTo>
                      <a:pt x="8041" y="74681"/>
                    </a:lnTo>
                    <a:lnTo>
                      <a:pt x="8455" y="74971"/>
                    </a:lnTo>
                    <a:lnTo>
                      <a:pt x="8911" y="75178"/>
                    </a:lnTo>
                    <a:lnTo>
                      <a:pt x="9408" y="75385"/>
                    </a:lnTo>
                    <a:lnTo>
                      <a:pt x="9906" y="75509"/>
                    </a:lnTo>
                    <a:lnTo>
                      <a:pt x="10403" y="75634"/>
                    </a:lnTo>
                    <a:lnTo>
                      <a:pt x="10942" y="75717"/>
                    </a:lnTo>
                    <a:lnTo>
                      <a:pt x="11439" y="75717"/>
                    </a:lnTo>
                    <a:lnTo>
                      <a:pt x="12185" y="75675"/>
                    </a:lnTo>
                    <a:lnTo>
                      <a:pt x="12931" y="75551"/>
                    </a:lnTo>
                    <a:lnTo>
                      <a:pt x="13553" y="75344"/>
                    </a:lnTo>
                    <a:lnTo>
                      <a:pt x="14133" y="75137"/>
                    </a:lnTo>
                    <a:lnTo>
                      <a:pt x="14672" y="74846"/>
                    </a:lnTo>
                    <a:lnTo>
                      <a:pt x="15169" y="74515"/>
                    </a:lnTo>
                    <a:lnTo>
                      <a:pt x="15625" y="74100"/>
                    </a:lnTo>
                    <a:lnTo>
                      <a:pt x="16039" y="73686"/>
                    </a:lnTo>
                    <a:lnTo>
                      <a:pt x="16412" y="73230"/>
                    </a:lnTo>
                    <a:lnTo>
                      <a:pt x="16785" y="72733"/>
                    </a:lnTo>
                    <a:lnTo>
                      <a:pt x="17034" y="72235"/>
                    </a:lnTo>
                    <a:lnTo>
                      <a:pt x="17282" y="71655"/>
                    </a:lnTo>
                    <a:lnTo>
                      <a:pt x="17448" y="71117"/>
                    </a:lnTo>
                    <a:lnTo>
                      <a:pt x="17573" y="70536"/>
                    </a:lnTo>
                    <a:lnTo>
                      <a:pt x="17655" y="69915"/>
                    </a:lnTo>
                    <a:lnTo>
                      <a:pt x="17655" y="69293"/>
                    </a:lnTo>
                    <a:lnTo>
                      <a:pt x="17614" y="68671"/>
                    </a:lnTo>
                    <a:lnTo>
                      <a:pt x="17490" y="68050"/>
                    </a:lnTo>
                    <a:lnTo>
                      <a:pt x="1161" y="456"/>
                    </a:lnTo>
                    <a:lnTo>
                      <a:pt x="1037" y="249"/>
                    </a:lnTo>
                    <a:lnTo>
                      <a:pt x="871"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5321100" y="1020000"/>
                <a:ext cx="441400" cy="1892925"/>
              </a:xfrm>
              <a:custGeom>
                <a:rect b="b" l="l" r="r" t="t"/>
                <a:pathLst>
                  <a:path extrusionOk="0" fill="none" h="75717" w="17656">
                    <a:moveTo>
                      <a:pt x="11439" y="75717"/>
                    </a:moveTo>
                    <a:lnTo>
                      <a:pt x="11439" y="75717"/>
                    </a:lnTo>
                    <a:lnTo>
                      <a:pt x="10942" y="75717"/>
                    </a:lnTo>
                    <a:lnTo>
                      <a:pt x="10403" y="75634"/>
                    </a:lnTo>
                    <a:lnTo>
                      <a:pt x="9906" y="75509"/>
                    </a:lnTo>
                    <a:lnTo>
                      <a:pt x="9408" y="75385"/>
                    </a:lnTo>
                    <a:lnTo>
                      <a:pt x="8911" y="75178"/>
                    </a:lnTo>
                    <a:lnTo>
                      <a:pt x="8455" y="74971"/>
                    </a:lnTo>
                    <a:lnTo>
                      <a:pt x="8041" y="74681"/>
                    </a:lnTo>
                    <a:lnTo>
                      <a:pt x="7626" y="74391"/>
                    </a:lnTo>
                    <a:lnTo>
                      <a:pt x="7253" y="74059"/>
                    </a:lnTo>
                    <a:lnTo>
                      <a:pt x="6880" y="73686"/>
                    </a:lnTo>
                    <a:lnTo>
                      <a:pt x="6549" y="73313"/>
                    </a:lnTo>
                    <a:lnTo>
                      <a:pt x="6259" y="72899"/>
                    </a:lnTo>
                    <a:lnTo>
                      <a:pt x="6010" y="72443"/>
                    </a:lnTo>
                    <a:lnTo>
                      <a:pt x="5761" y="71987"/>
                    </a:lnTo>
                    <a:lnTo>
                      <a:pt x="5596" y="71490"/>
                    </a:lnTo>
                    <a:lnTo>
                      <a:pt x="5430" y="70992"/>
                    </a:lnTo>
                    <a:lnTo>
                      <a:pt x="5430" y="70992"/>
                    </a:lnTo>
                    <a:lnTo>
                      <a:pt x="5430" y="70744"/>
                    </a:lnTo>
                    <a:lnTo>
                      <a:pt x="5513" y="70536"/>
                    </a:lnTo>
                    <a:lnTo>
                      <a:pt x="5678" y="70371"/>
                    </a:lnTo>
                    <a:lnTo>
                      <a:pt x="5886" y="70288"/>
                    </a:lnTo>
                    <a:lnTo>
                      <a:pt x="5886" y="70288"/>
                    </a:lnTo>
                    <a:lnTo>
                      <a:pt x="6093" y="70246"/>
                    </a:lnTo>
                    <a:lnTo>
                      <a:pt x="6342" y="70329"/>
                    </a:lnTo>
                    <a:lnTo>
                      <a:pt x="6507" y="70495"/>
                    </a:lnTo>
                    <a:lnTo>
                      <a:pt x="6590" y="70702"/>
                    </a:lnTo>
                    <a:lnTo>
                      <a:pt x="6590" y="70702"/>
                    </a:lnTo>
                    <a:lnTo>
                      <a:pt x="6756" y="71199"/>
                    </a:lnTo>
                    <a:lnTo>
                      <a:pt x="6922" y="71655"/>
                    </a:lnTo>
                    <a:lnTo>
                      <a:pt x="7170" y="72111"/>
                    </a:lnTo>
                    <a:lnTo>
                      <a:pt x="7419" y="72526"/>
                    </a:lnTo>
                    <a:lnTo>
                      <a:pt x="7751" y="72899"/>
                    </a:lnTo>
                    <a:lnTo>
                      <a:pt x="8082" y="73230"/>
                    </a:lnTo>
                    <a:lnTo>
                      <a:pt x="8455" y="73562"/>
                    </a:lnTo>
                    <a:lnTo>
                      <a:pt x="8870" y="73810"/>
                    </a:lnTo>
                    <a:lnTo>
                      <a:pt x="9284" y="74059"/>
                    </a:lnTo>
                    <a:lnTo>
                      <a:pt x="9740" y="74225"/>
                    </a:lnTo>
                    <a:lnTo>
                      <a:pt x="10196" y="74391"/>
                    </a:lnTo>
                    <a:lnTo>
                      <a:pt x="10652" y="74473"/>
                    </a:lnTo>
                    <a:lnTo>
                      <a:pt x="11149" y="74556"/>
                    </a:lnTo>
                    <a:lnTo>
                      <a:pt x="11646" y="74556"/>
                    </a:lnTo>
                    <a:lnTo>
                      <a:pt x="12144" y="74515"/>
                    </a:lnTo>
                    <a:lnTo>
                      <a:pt x="12641" y="74391"/>
                    </a:lnTo>
                    <a:lnTo>
                      <a:pt x="12641" y="74391"/>
                    </a:lnTo>
                    <a:lnTo>
                      <a:pt x="13138" y="74266"/>
                    </a:lnTo>
                    <a:lnTo>
                      <a:pt x="13594" y="74059"/>
                    </a:lnTo>
                    <a:lnTo>
                      <a:pt x="14050" y="73852"/>
                    </a:lnTo>
                    <a:lnTo>
                      <a:pt x="14464" y="73562"/>
                    </a:lnTo>
                    <a:lnTo>
                      <a:pt x="14837" y="73272"/>
                    </a:lnTo>
                    <a:lnTo>
                      <a:pt x="15169" y="72899"/>
                    </a:lnTo>
                    <a:lnTo>
                      <a:pt x="15500" y="72526"/>
                    </a:lnTo>
                    <a:lnTo>
                      <a:pt x="15749" y="72153"/>
                    </a:lnTo>
                    <a:lnTo>
                      <a:pt x="15998" y="71738"/>
                    </a:lnTo>
                    <a:lnTo>
                      <a:pt x="16164" y="71282"/>
                    </a:lnTo>
                    <a:lnTo>
                      <a:pt x="16329" y="70826"/>
                    </a:lnTo>
                    <a:lnTo>
                      <a:pt x="16412" y="70329"/>
                    </a:lnTo>
                    <a:lnTo>
                      <a:pt x="16495" y="69832"/>
                    </a:lnTo>
                    <a:lnTo>
                      <a:pt x="16495" y="69334"/>
                    </a:lnTo>
                    <a:lnTo>
                      <a:pt x="16454" y="68837"/>
                    </a:lnTo>
                    <a:lnTo>
                      <a:pt x="16329" y="68340"/>
                    </a:lnTo>
                    <a:lnTo>
                      <a:pt x="1" y="746"/>
                    </a:lnTo>
                    <a:lnTo>
                      <a:pt x="1" y="746"/>
                    </a:lnTo>
                    <a:lnTo>
                      <a:pt x="1" y="498"/>
                    </a:lnTo>
                    <a:lnTo>
                      <a:pt x="84" y="290"/>
                    </a:lnTo>
                    <a:lnTo>
                      <a:pt x="208" y="125"/>
                    </a:lnTo>
                    <a:lnTo>
                      <a:pt x="457" y="0"/>
                    </a:lnTo>
                    <a:lnTo>
                      <a:pt x="457" y="0"/>
                    </a:lnTo>
                    <a:lnTo>
                      <a:pt x="664" y="0"/>
                    </a:lnTo>
                    <a:lnTo>
                      <a:pt x="871" y="83"/>
                    </a:lnTo>
                    <a:lnTo>
                      <a:pt x="1037" y="249"/>
                    </a:lnTo>
                    <a:lnTo>
                      <a:pt x="1161" y="456"/>
                    </a:lnTo>
                    <a:lnTo>
                      <a:pt x="17490" y="68050"/>
                    </a:lnTo>
                    <a:lnTo>
                      <a:pt x="17490" y="68050"/>
                    </a:lnTo>
                    <a:lnTo>
                      <a:pt x="17614" y="68671"/>
                    </a:lnTo>
                    <a:lnTo>
                      <a:pt x="17655" y="69293"/>
                    </a:lnTo>
                    <a:lnTo>
                      <a:pt x="17655" y="69915"/>
                    </a:lnTo>
                    <a:lnTo>
                      <a:pt x="17573" y="70536"/>
                    </a:lnTo>
                    <a:lnTo>
                      <a:pt x="17448" y="71117"/>
                    </a:lnTo>
                    <a:lnTo>
                      <a:pt x="17282" y="71655"/>
                    </a:lnTo>
                    <a:lnTo>
                      <a:pt x="17034" y="72235"/>
                    </a:lnTo>
                    <a:lnTo>
                      <a:pt x="16785" y="72733"/>
                    </a:lnTo>
                    <a:lnTo>
                      <a:pt x="16412" y="73230"/>
                    </a:lnTo>
                    <a:lnTo>
                      <a:pt x="16039" y="73686"/>
                    </a:lnTo>
                    <a:lnTo>
                      <a:pt x="15625" y="74100"/>
                    </a:lnTo>
                    <a:lnTo>
                      <a:pt x="15169" y="74515"/>
                    </a:lnTo>
                    <a:lnTo>
                      <a:pt x="14672" y="74846"/>
                    </a:lnTo>
                    <a:lnTo>
                      <a:pt x="14133" y="75137"/>
                    </a:lnTo>
                    <a:lnTo>
                      <a:pt x="13553" y="75344"/>
                    </a:lnTo>
                    <a:lnTo>
                      <a:pt x="12931" y="75551"/>
                    </a:lnTo>
                    <a:lnTo>
                      <a:pt x="12931" y="75551"/>
                    </a:lnTo>
                    <a:lnTo>
                      <a:pt x="12931" y="75551"/>
                    </a:lnTo>
                    <a:lnTo>
                      <a:pt x="12185" y="75675"/>
                    </a:lnTo>
                    <a:lnTo>
                      <a:pt x="11439" y="757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4273625" y="979600"/>
                <a:ext cx="2349850" cy="815400"/>
              </a:xfrm>
              <a:custGeom>
                <a:rect b="b" l="l" r="r" t="t"/>
                <a:pathLst>
                  <a:path extrusionOk="0" h="32616" w="93994">
                    <a:moveTo>
                      <a:pt x="67553" y="0"/>
                    </a:move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7543" y="27850"/>
                    </a:lnTo>
                    <a:lnTo>
                      <a:pt x="8248" y="27725"/>
                    </a:lnTo>
                    <a:lnTo>
                      <a:pt x="8994" y="27643"/>
                    </a:lnTo>
                    <a:lnTo>
                      <a:pt x="9657"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6741" y="8703"/>
                    </a:lnTo>
                    <a:lnTo>
                      <a:pt x="87446" y="8579"/>
                    </a:lnTo>
                    <a:lnTo>
                      <a:pt x="88150" y="8496"/>
                    </a:lnTo>
                    <a:lnTo>
                      <a:pt x="88813" y="8454"/>
                    </a:lnTo>
                    <a:lnTo>
                      <a:pt x="89476"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4273625" y="979600"/>
                <a:ext cx="2349850" cy="815400"/>
              </a:xfrm>
              <a:custGeom>
                <a:rect b="b" l="l" r="r" t="t"/>
                <a:pathLst>
                  <a:path extrusionOk="0" fill="none" h="32616" w="93994">
                    <a:moveTo>
                      <a:pt x="167" y="32616"/>
                    </a:move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6756" y="28015"/>
                    </a:lnTo>
                    <a:lnTo>
                      <a:pt x="7543" y="27850"/>
                    </a:lnTo>
                    <a:lnTo>
                      <a:pt x="8248" y="27725"/>
                    </a:lnTo>
                    <a:lnTo>
                      <a:pt x="8994" y="27643"/>
                    </a:lnTo>
                    <a:lnTo>
                      <a:pt x="9657" y="27560"/>
                    </a:lnTo>
                    <a:lnTo>
                      <a:pt x="10320"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5995" y="8869"/>
                    </a:lnTo>
                    <a:lnTo>
                      <a:pt x="86741" y="8703"/>
                    </a:lnTo>
                    <a:lnTo>
                      <a:pt x="87446" y="8579"/>
                    </a:lnTo>
                    <a:lnTo>
                      <a:pt x="88150" y="8496"/>
                    </a:lnTo>
                    <a:lnTo>
                      <a:pt x="88813" y="8454"/>
                    </a:lnTo>
                    <a:lnTo>
                      <a:pt x="89476" y="8413"/>
                    </a:lnTo>
                    <a:lnTo>
                      <a:pt x="90098"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lnTo>
                      <a:pt x="67553" y="0"/>
                    </a:ln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5280700" y="1063500"/>
                <a:ext cx="46650" cy="12475"/>
              </a:xfrm>
              <a:custGeom>
                <a:rect b="b" l="l" r="r" t="t"/>
                <a:pathLst>
                  <a:path extrusionOk="0" h="499" w="1866">
                    <a:moveTo>
                      <a:pt x="1865" y="1"/>
                    </a:moveTo>
                    <a:lnTo>
                      <a:pt x="0" y="498"/>
                    </a:lnTo>
                    <a:lnTo>
                      <a:pt x="1865" y="42"/>
                    </a:lnTo>
                    <a:lnTo>
                      <a:pt x="186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5280700" y="1063500"/>
                <a:ext cx="46650" cy="12475"/>
              </a:xfrm>
              <a:custGeom>
                <a:rect b="b" l="l" r="r" t="t"/>
                <a:pathLst>
                  <a:path extrusionOk="0" fill="none" h="499" w="1866">
                    <a:moveTo>
                      <a:pt x="1865" y="1"/>
                    </a:moveTo>
                    <a:lnTo>
                      <a:pt x="1865" y="1"/>
                    </a:lnTo>
                    <a:lnTo>
                      <a:pt x="0" y="498"/>
                    </a:lnTo>
                    <a:lnTo>
                      <a:pt x="0" y="498"/>
                    </a:lnTo>
                    <a:lnTo>
                      <a:pt x="1865" y="42"/>
                    </a:lnTo>
                    <a:lnTo>
                      <a:pt x="18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5356325" y="1046925"/>
                <a:ext cx="44575" cy="10400"/>
              </a:xfrm>
              <a:custGeom>
                <a:rect b="b" l="l" r="r" t="t"/>
                <a:pathLst>
                  <a:path extrusionOk="0" fill="none" h="416" w="1783">
                    <a:moveTo>
                      <a:pt x="1783" y="1"/>
                    </a:moveTo>
                    <a:lnTo>
                      <a:pt x="1783" y="1"/>
                    </a:lnTo>
                    <a:lnTo>
                      <a:pt x="1" y="415"/>
                    </a:lnTo>
                    <a:lnTo>
                      <a:pt x="1" y="415"/>
                    </a:lnTo>
                    <a:lnTo>
                      <a:pt x="1" y="415"/>
                    </a:lnTo>
                    <a:lnTo>
                      <a:pt x="17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5327325" y="1057300"/>
                <a:ext cx="29025" cy="7275"/>
              </a:xfrm>
              <a:custGeom>
                <a:rect b="b" l="l" r="r" t="t"/>
                <a:pathLst>
                  <a:path extrusionOk="0" h="291" w="1161">
                    <a:moveTo>
                      <a:pt x="1161" y="0"/>
                    </a:moveTo>
                    <a:lnTo>
                      <a:pt x="581" y="125"/>
                    </a:lnTo>
                    <a:lnTo>
                      <a:pt x="0" y="249"/>
                    </a:lnTo>
                    <a:lnTo>
                      <a:pt x="0" y="290"/>
                    </a:lnTo>
                    <a:lnTo>
                      <a:pt x="581" y="166"/>
                    </a:lnTo>
                    <a:lnTo>
                      <a:pt x="1161"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5327325" y="1057300"/>
                <a:ext cx="29025" cy="7275"/>
              </a:xfrm>
              <a:custGeom>
                <a:rect b="b" l="l" r="r" t="t"/>
                <a:pathLst>
                  <a:path extrusionOk="0" fill="none" h="291" w="1161">
                    <a:moveTo>
                      <a:pt x="1161" y="0"/>
                    </a:moveTo>
                    <a:lnTo>
                      <a:pt x="1161" y="0"/>
                    </a:lnTo>
                    <a:lnTo>
                      <a:pt x="581" y="125"/>
                    </a:lnTo>
                    <a:lnTo>
                      <a:pt x="581" y="125"/>
                    </a:lnTo>
                    <a:lnTo>
                      <a:pt x="0" y="249"/>
                    </a:lnTo>
                    <a:lnTo>
                      <a:pt x="0" y="290"/>
                    </a:lnTo>
                    <a:lnTo>
                      <a:pt x="0" y="290"/>
                    </a:lnTo>
                    <a:lnTo>
                      <a:pt x="581" y="166"/>
                    </a:lnTo>
                    <a:lnTo>
                      <a:pt x="581" y="166"/>
                    </a:lnTo>
                    <a:lnTo>
                      <a:pt x="1161" y="0"/>
                    </a:lnTo>
                    <a:lnTo>
                      <a:pt x="11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4636250" y="1020000"/>
                <a:ext cx="1623575" cy="691075"/>
              </a:xfrm>
              <a:custGeom>
                <a:rect b="b" l="l" r="r" t="t"/>
                <a:pathLst>
                  <a:path extrusionOk="0" h="27643" w="64943">
                    <a:moveTo>
                      <a:pt x="64883" y="11788"/>
                    </a:moveTo>
                    <a:lnTo>
                      <a:pt x="64942" y="11977"/>
                    </a:lnTo>
                    <a:lnTo>
                      <a:pt x="64901" y="11812"/>
                    </a:lnTo>
                    <a:lnTo>
                      <a:pt x="64883" y="11788"/>
                    </a:lnTo>
                    <a:close/>
                    <a:moveTo>
                      <a:pt x="40035" y="0"/>
                    </a:moveTo>
                    <a:lnTo>
                      <a:pt x="38709" y="83"/>
                    </a:lnTo>
                    <a:lnTo>
                      <a:pt x="37383" y="166"/>
                    </a:lnTo>
                    <a:lnTo>
                      <a:pt x="36056" y="249"/>
                    </a:lnTo>
                    <a:lnTo>
                      <a:pt x="34730" y="415"/>
                    </a:lnTo>
                    <a:lnTo>
                      <a:pt x="33363" y="622"/>
                    </a:lnTo>
                    <a:lnTo>
                      <a:pt x="31995" y="829"/>
                    </a:lnTo>
                    <a:lnTo>
                      <a:pt x="30586" y="1078"/>
                    </a:lnTo>
                    <a:lnTo>
                      <a:pt x="28804" y="1492"/>
                    </a:lnTo>
                    <a:lnTo>
                      <a:pt x="28224" y="1658"/>
                    </a:lnTo>
                    <a:lnTo>
                      <a:pt x="27643" y="1782"/>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10983" y="21924"/>
                    </a:lnTo>
                    <a:lnTo>
                      <a:pt x="12558" y="21675"/>
                    </a:lnTo>
                    <a:lnTo>
                      <a:pt x="14092" y="21509"/>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6156" y="10983"/>
                    </a:lnTo>
                    <a:lnTo>
                      <a:pt x="57773" y="10734"/>
                    </a:lnTo>
                    <a:lnTo>
                      <a:pt x="59264" y="10610"/>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883" y="11788"/>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4636250" y="1020000"/>
                <a:ext cx="1623575" cy="691075"/>
              </a:xfrm>
              <a:custGeom>
                <a:rect b="b" l="l" r="r" t="t"/>
                <a:pathLst>
                  <a:path extrusionOk="0" fill="none" h="27643" w="64943">
                    <a:moveTo>
                      <a:pt x="41320" y="0"/>
                    </a:moveTo>
                    <a:lnTo>
                      <a:pt x="41320" y="0"/>
                    </a:lnTo>
                    <a:lnTo>
                      <a:pt x="40035" y="0"/>
                    </a:lnTo>
                    <a:lnTo>
                      <a:pt x="38709" y="83"/>
                    </a:lnTo>
                    <a:lnTo>
                      <a:pt x="37383" y="166"/>
                    </a:lnTo>
                    <a:lnTo>
                      <a:pt x="36056" y="249"/>
                    </a:lnTo>
                    <a:lnTo>
                      <a:pt x="34730" y="415"/>
                    </a:lnTo>
                    <a:lnTo>
                      <a:pt x="33363" y="622"/>
                    </a:lnTo>
                    <a:lnTo>
                      <a:pt x="31995" y="829"/>
                    </a:lnTo>
                    <a:lnTo>
                      <a:pt x="30586" y="1078"/>
                    </a:lnTo>
                    <a:lnTo>
                      <a:pt x="30586" y="1078"/>
                    </a:lnTo>
                    <a:lnTo>
                      <a:pt x="28804" y="1492"/>
                    </a:lnTo>
                    <a:lnTo>
                      <a:pt x="28804" y="1492"/>
                    </a:lnTo>
                    <a:lnTo>
                      <a:pt x="28224" y="1658"/>
                    </a:lnTo>
                    <a:lnTo>
                      <a:pt x="28224" y="1658"/>
                    </a:lnTo>
                    <a:lnTo>
                      <a:pt x="27643" y="1782"/>
                    </a:lnTo>
                    <a:lnTo>
                      <a:pt x="27643" y="1782"/>
                    </a:lnTo>
                    <a:lnTo>
                      <a:pt x="25778" y="2238"/>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91" y="27643"/>
                    </a:lnTo>
                    <a:lnTo>
                      <a:pt x="250" y="27394"/>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9284" y="22297"/>
                    </a:lnTo>
                    <a:lnTo>
                      <a:pt x="10983" y="21924"/>
                    </a:lnTo>
                    <a:lnTo>
                      <a:pt x="12558" y="21675"/>
                    </a:lnTo>
                    <a:lnTo>
                      <a:pt x="14092" y="21509"/>
                    </a:lnTo>
                    <a:lnTo>
                      <a:pt x="15459" y="21468"/>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918"/>
                    </a:lnTo>
                    <a:lnTo>
                      <a:pt x="19728" y="22753"/>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505" y="16702"/>
                    </a:lnTo>
                    <a:lnTo>
                      <a:pt x="45464" y="16495"/>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4499" y="11356"/>
                    </a:lnTo>
                    <a:lnTo>
                      <a:pt x="56156" y="10983"/>
                    </a:lnTo>
                    <a:lnTo>
                      <a:pt x="57773" y="10734"/>
                    </a:lnTo>
                    <a:lnTo>
                      <a:pt x="59264" y="10610"/>
                    </a:lnTo>
                    <a:lnTo>
                      <a:pt x="60674" y="10527"/>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901" y="11812"/>
                    </a:lnTo>
                    <a:lnTo>
                      <a:pt x="64942" y="11977"/>
                    </a:lnTo>
                    <a:lnTo>
                      <a:pt x="64942" y="11977"/>
                    </a:lnTo>
                    <a:lnTo>
                      <a:pt x="64942" y="11977"/>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lnTo>
                      <a:pt x="413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5111825" y="1054175"/>
                <a:ext cx="662075" cy="538800"/>
              </a:xfrm>
              <a:custGeom>
                <a:rect b="b" l="l" r="r" t="t"/>
                <a:pathLst>
                  <a:path extrusionOk="0" h="21552" w="26483">
                    <a:moveTo>
                      <a:pt x="11190" y="1"/>
                    </a:moveTo>
                    <a:lnTo>
                      <a:pt x="10527" y="42"/>
                    </a:lnTo>
                    <a:lnTo>
                      <a:pt x="9864" y="125"/>
                    </a:lnTo>
                    <a:lnTo>
                      <a:pt x="9201" y="250"/>
                    </a:lnTo>
                    <a:lnTo>
                      <a:pt x="8538" y="415"/>
                    </a:lnTo>
                    <a:lnTo>
                      <a:pt x="7916" y="664"/>
                    </a:lnTo>
                    <a:lnTo>
                      <a:pt x="7294" y="913"/>
                    </a:lnTo>
                    <a:lnTo>
                      <a:pt x="6673" y="1244"/>
                    </a:lnTo>
                    <a:lnTo>
                      <a:pt x="6134" y="1576"/>
                    </a:lnTo>
                    <a:lnTo>
                      <a:pt x="5554" y="1990"/>
                    </a:lnTo>
                    <a:lnTo>
                      <a:pt x="5015" y="2405"/>
                    </a:lnTo>
                    <a:lnTo>
                      <a:pt x="4518" y="2902"/>
                    </a:lnTo>
                    <a:lnTo>
                      <a:pt x="4062" y="3399"/>
                    </a:lnTo>
                    <a:lnTo>
                      <a:pt x="3606" y="3938"/>
                    </a:lnTo>
                    <a:lnTo>
                      <a:pt x="3150" y="4477"/>
                    </a:lnTo>
                    <a:lnTo>
                      <a:pt x="2735" y="5098"/>
                    </a:lnTo>
                    <a:lnTo>
                      <a:pt x="2362" y="5720"/>
                    </a:lnTo>
                    <a:lnTo>
                      <a:pt x="1989" y="6383"/>
                    </a:lnTo>
                    <a:lnTo>
                      <a:pt x="1699" y="7046"/>
                    </a:lnTo>
                    <a:lnTo>
                      <a:pt x="1368" y="7792"/>
                    </a:lnTo>
                    <a:lnTo>
                      <a:pt x="1119" y="8497"/>
                    </a:lnTo>
                    <a:lnTo>
                      <a:pt x="871" y="9284"/>
                    </a:lnTo>
                    <a:lnTo>
                      <a:pt x="663" y="10030"/>
                    </a:lnTo>
                    <a:lnTo>
                      <a:pt x="456" y="10859"/>
                    </a:lnTo>
                    <a:lnTo>
                      <a:pt x="290" y="11646"/>
                    </a:lnTo>
                    <a:lnTo>
                      <a:pt x="166" y="12517"/>
                    </a:lnTo>
                    <a:lnTo>
                      <a:pt x="83" y="13346"/>
                    </a:lnTo>
                    <a:lnTo>
                      <a:pt x="0" y="14216"/>
                    </a:lnTo>
                    <a:lnTo>
                      <a:pt x="0" y="15128"/>
                    </a:lnTo>
                    <a:lnTo>
                      <a:pt x="0" y="15998"/>
                    </a:lnTo>
                    <a:lnTo>
                      <a:pt x="0" y="16910"/>
                    </a:lnTo>
                    <a:lnTo>
                      <a:pt x="83" y="17821"/>
                    </a:lnTo>
                    <a:lnTo>
                      <a:pt x="207" y="18733"/>
                    </a:lnTo>
                    <a:lnTo>
                      <a:pt x="332" y="19686"/>
                    </a:lnTo>
                    <a:lnTo>
                      <a:pt x="498" y="20598"/>
                    </a:lnTo>
                    <a:lnTo>
                      <a:pt x="705" y="21551"/>
                    </a:lnTo>
                    <a:lnTo>
                      <a:pt x="705" y="21386"/>
                    </a:lnTo>
                    <a:lnTo>
                      <a:pt x="705" y="21220"/>
                    </a:lnTo>
                    <a:lnTo>
                      <a:pt x="746" y="21054"/>
                    </a:lnTo>
                    <a:lnTo>
                      <a:pt x="829" y="20888"/>
                    </a:lnTo>
                    <a:lnTo>
                      <a:pt x="1078" y="20515"/>
                    </a:lnTo>
                    <a:lnTo>
                      <a:pt x="1451" y="20142"/>
                    </a:lnTo>
                    <a:lnTo>
                      <a:pt x="1907" y="19769"/>
                    </a:lnTo>
                    <a:lnTo>
                      <a:pt x="2487" y="19355"/>
                    </a:lnTo>
                    <a:lnTo>
                      <a:pt x="3191" y="18940"/>
                    </a:lnTo>
                    <a:lnTo>
                      <a:pt x="3979" y="18526"/>
                    </a:lnTo>
                    <a:lnTo>
                      <a:pt x="4849" y="18112"/>
                    </a:lnTo>
                    <a:lnTo>
                      <a:pt x="5802" y="17697"/>
                    </a:lnTo>
                    <a:lnTo>
                      <a:pt x="6797" y="17324"/>
                    </a:lnTo>
                    <a:lnTo>
                      <a:pt x="7916" y="16910"/>
                    </a:lnTo>
                    <a:lnTo>
                      <a:pt x="9076" y="16537"/>
                    </a:lnTo>
                    <a:lnTo>
                      <a:pt x="10278" y="16164"/>
                    </a:lnTo>
                    <a:lnTo>
                      <a:pt x="11563" y="15791"/>
                    </a:lnTo>
                    <a:lnTo>
                      <a:pt x="12848" y="15459"/>
                    </a:lnTo>
                    <a:lnTo>
                      <a:pt x="14174" y="15169"/>
                    </a:lnTo>
                    <a:lnTo>
                      <a:pt x="15458" y="14879"/>
                    </a:lnTo>
                    <a:lnTo>
                      <a:pt x="16702" y="14672"/>
                    </a:lnTo>
                    <a:lnTo>
                      <a:pt x="17945" y="14465"/>
                    </a:lnTo>
                    <a:lnTo>
                      <a:pt x="19064" y="14340"/>
                    </a:lnTo>
                    <a:lnTo>
                      <a:pt x="20183" y="14216"/>
                    </a:lnTo>
                    <a:lnTo>
                      <a:pt x="21219" y="14174"/>
                    </a:lnTo>
                    <a:lnTo>
                      <a:pt x="22172" y="14133"/>
                    </a:lnTo>
                    <a:lnTo>
                      <a:pt x="23043" y="14133"/>
                    </a:lnTo>
                    <a:lnTo>
                      <a:pt x="23871" y="14216"/>
                    </a:lnTo>
                    <a:lnTo>
                      <a:pt x="24576" y="14299"/>
                    </a:lnTo>
                    <a:lnTo>
                      <a:pt x="25156" y="14423"/>
                    </a:lnTo>
                    <a:lnTo>
                      <a:pt x="25653" y="14589"/>
                    </a:lnTo>
                    <a:lnTo>
                      <a:pt x="26068" y="14796"/>
                    </a:lnTo>
                    <a:lnTo>
                      <a:pt x="26192" y="14920"/>
                    </a:lnTo>
                    <a:lnTo>
                      <a:pt x="26317" y="15045"/>
                    </a:lnTo>
                    <a:lnTo>
                      <a:pt x="26399" y="15169"/>
                    </a:lnTo>
                    <a:lnTo>
                      <a:pt x="26482" y="15335"/>
                    </a:lnTo>
                    <a:lnTo>
                      <a:pt x="26234" y="14423"/>
                    </a:lnTo>
                    <a:lnTo>
                      <a:pt x="25944" y="13470"/>
                    </a:lnTo>
                    <a:lnTo>
                      <a:pt x="25653" y="12600"/>
                    </a:lnTo>
                    <a:lnTo>
                      <a:pt x="25322" y="11729"/>
                    </a:lnTo>
                    <a:lnTo>
                      <a:pt x="24949" y="10900"/>
                    </a:lnTo>
                    <a:lnTo>
                      <a:pt x="24576" y="10072"/>
                    </a:lnTo>
                    <a:lnTo>
                      <a:pt x="24162" y="9284"/>
                    </a:lnTo>
                    <a:lnTo>
                      <a:pt x="23747" y="8497"/>
                    </a:lnTo>
                    <a:lnTo>
                      <a:pt x="23291" y="7751"/>
                    </a:lnTo>
                    <a:lnTo>
                      <a:pt x="22835" y="7046"/>
                    </a:lnTo>
                    <a:lnTo>
                      <a:pt x="22338" y="6342"/>
                    </a:lnTo>
                    <a:lnTo>
                      <a:pt x="21799" y="5679"/>
                    </a:lnTo>
                    <a:lnTo>
                      <a:pt x="21261" y="5057"/>
                    </a:lnTo>
                    <a:lnTo>
                      <a:pt x="20722" y="4477"/>
                    </a:lnTo>
                    <a:lnTo>
                      <a:pt x="20183" y="3897"/>
                    </a:lnTo>
                    <a:lnTo>
                      <a:pt x="19603" y="3399"/>
                    </a:lnTo>
                    <a:lnTo>
                      <a:pt x="18981" y="2902"/>
                    </a:lnTo>
                    <a:lnTo>
                      <a:pt x="18401" y="2446"/>
                    </a:lnTo>
                    <a:lnTo>
                      <a:pt x="17779" y="1990"/>
                    </a:lnTo>
                    <a:lnTo>
                      <a:pt x="17158" y="1617"/>
                    </a:lnTo>
                    <a:lnTo>
                      <a:pt x="16495" y="1286"/>
                    </a:lnTo>
                    <a:lnTo>
                      <a:pt x="15873" y="954"/>
                    </a:lnTo>
                    <a:lnTo>
                      <a:pt x="15210" y="705"/>
                    </a:lnTo>
                    <a:lnTo>
                      <a:pt x="14547" y="457"/>
                    </a:lnTo>
                    <a:lnTo>
                      <a:pt x="13884" y="291"/>
                    </a:lnTo>
                    <a:lnTo>
                      <a:pt x="13221" y="125"/>
                    </a:lnTo>
                    <a:lnTo>
                      <a:pt x="12557" y="42"/>
                    </a:lnTo>
                    <a:lnTo>
                      <a:pt x="1189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5732425" y="2740925"/>
                <a:ext cx="126425" cy="101550"/>
              </a:xfrm>
              <a:custGeom>
                <a:rect b="b" l="l" r="r" t="t"/>
                <a:pathLst>
                  <a:path extrusionOk="0" h="4062" w="5057">
                    <a:moveTo>
                      <a:pt x="374" y="0"/>
                    </a:moveTo>
                    <a:lnTo>
                      <a:pt x="291" y="42"/>
                    </a:lnTo>
                    <a:lnTo>
                      <a:pt x="166" y="124"/>
                    </a:lnTo>
                    <a:lnTo>
                      <a:pt x="84" y="249"/>
                    </a:lnTo>
                    <a:lnTo>
                      <a:pt x="42" y="415"/>
                    </a:lnTo>
                    <a:lnTo>
                      <a:pt x="1" y="580"/>
                    </a:lnTo>
                    <a:lnTo>
                      <a:pt x="42" y="746"/>
                    </a:lnTo>
                    <a:lnTo>
                      <a:pt x="125" y="870"/>
                    </a:lnTo>
                    <a:lnTo>
                      <a:pt x="415" y="1202"/>
                    </a:lnTo>
                    <a:lnTo>
                      <a:pt x="788" y="1492"/>
                    </a:lnTo>
                    <a:lnTo>
                      <a:pt x="1202" y="1658"/>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767" y="3606"/>
                    </a:lnTo>
                    <a:lnTo>
                      <a:pt x="4932" y="3150"/>
                    </a:lnTo>
                    <a:lnTo>
                      <a:pt x="5057" y="2653"/>
                    </a:ln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5732425" y="2740925"/>
                <a:ext cx="126425" cy="101550"/>
              </a:xfrm>
              <a:custGeom>
                <a:rect b="b" l="l" r="r" t="t"/>
                <a:pathLst>
                  <a:path extrusionOk="0" fill="none" h="4062" w="5057">
                    <a:moveTo>
                      <a:pt x="5057" y="2155"/>
                    </a:move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lnTo>
                      <a:pt x="498" y="0"/>
                    </a:lnTo>
                    <a:lnTo>
                      <a:pt x="374" y="0"/>
                    </a:lnTo>
                    <a:lnTo>
                      <a:pt x="291" y="42"/>
                    </a:lnTo>
                    <a:lnTo>
                      <a:pt x="166" y="124"/>
                    </a:lnTo>
                    <a:lnTo>
                      <a:pt x="84" y="249"/>
                    </a:lnTo>
                    <a:lnTo>
                      <a:pt x="42" y="415"/>
                    </a:lnTo>
                    <a:lnTo>
                      <a:pt x="1" y="580"/>
                    </a:lnTo>
                    <a:lnTo>
                      <a:pt x="42" y="746"/>
                    </a:lnTo>
                    <a:lnTo>
                      <a:pt x="125" y="870"/>
                    </a:lnTo>
                    <a:lnTo>
                      <a:pt x="125" y="870"/>
                    </a:lnTo>
                    <a:lnTo>
                      <a:pt x="415" y="1202"/>
                    </a:lnTo>
                    <a:lnTo>
                      <a:pt x="788" y="1492"/>
                    </a:lnTo>
                    <a:lnTo>
                      <a:pt x="1202" y="1658"/>
                    </a:lnTo>
                    <a:lnTo>
                      <a:pt x="1617" y="1782"/>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476" y="4020"/>
                    </a:lnTo>
                    <a:lnTo>
                      <a:pt x="4767" y="3606"/>
                    </a:lnTo>
                    <a:lnTo>
                      <a:pt x="4932" y="3150"/>
                    </a:lnTo>
                    <a:lnTo>
                      <a:pt x="5057" y="2653"/>
                    </a:lnTo>
                    <a:lnTo>
                      <a:pt x="5057" y="21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5796675" y="2267425"/>
                <a:ext cx="748050" cy="628925"/>
              </a:xfrm>
              <a:custGeom>
                <a:rect b="b" l="l" r="r" t="t"/>
                <a:pathLst>
                  <a:path extrusionOk="0" h="25157" w="29922">
                    <a:moveTo>
                      <a:pt x="21716" y="1"/>
                    </a:moveTo>
                    <a:lnTo>
                      <a:pt x="19354" y="3606"/>
                    </a:lnTo>
                    <a:lnTo>
                      <a:pt x="16992" y="7253"/>
                    </a:lnTo>
                    <a:lnTo>
                      <a:pt x="14630" y="10900"/>
                    </a:lnTo>
                    <a:lnTo>
                      <a:pt x="12781" y="13772"/>
                    </a:lnTo>
                    <a:lnTo>
                      <a:pt x="12781" y="13772"/>
                    </a:lnTo>
                    <a:lnTo>
                      <a:pt x="12474" y="13926"/>
                    </a:lnTo>
                    <a:lnTo>
                      <a:pt x="10817" y="14672"/>
                    </a:lnTo>
                    <a:lnTo>
                      <a:pt x="9035" y="15418"/>
                    </a:lnTo>
                    <a:lnTo>
                      <a:pt x="7294" y="16122"/>
                    </a:lnTo>
                    <a:lnTo>
                      <a:pt x="0" y="18982"/>
                    </a:lnTo>
                    <a:lnTo>
                      <a:pt x="1616" y="25157"/>
                    </a:lnTo>
                    <a:lnTo>
                      <a:pt x="3647" y="24825"/>
                    </a:lnTo>
                    <a:lnTo>
                      <a:pt x="5636" y="24494"/>
                    </a:lnTo>
                    <a:lnTo>
                      <a:pt x="7626" y="24079"/>
                    </a:lnTo>
                    <a:lnTo>
                      <a:pt x="9615" y="23623"/>
                    </a:lnTo>
                    <a:lnTo>
                      <a:pt x="11604" y="23126"/>
                    </a:lnTo>
                    <a:lnTo>
                      <a:pt x="13635" y="22587"/>
                    </a:lnTo>
                    <a:lnTo>
                      <a:pt x="14630" y="22256"/>
                    </a:lnTo>
                    <a:lnTo>
                      <a:pt x="15666" y="21924"/>
                    </a:lnTo>
                    <a:lnTo>
                      <a:pt x="16743" y="21551"/>
                    </a:lnTo>
                    <a:lnTo>
                      <a:pt x="17904" y="21054"/>
                    </a:lnTo>
                    <a:lnTo>
                      <a:pt x="18649" y="20722"/>
                    </a:lnTo>
                    <a:lnTo>
                      <a:pt x="19437" y="19728"/>
                    </a:lnTo>
                    <a:lnTo>
                      <a:pt x="20846" y="17987"/>
                    </a:lnTo>
                    <a:lnTo>
                      <a:pt x="22172" y="16205"/>
                    </a:lnTo>
                    <a:lnTo>
                      <a:pt x="24825" y="12682"/>
                    </a:lnTo>
                    <a:lnTo>
                      <a:pt x="26109" y="10900"/>
                    </a:lnTo>
                    <a:lnTo>
                      <a:pt x="27394" y="9118"/>
                    </a:lnTo>
                    <a:lnTo>
                      <a:pt x="28679" y="7295"/>
                    </a:lnTo>
                    <a:lnTo>
                      <a:pt x="29922" y="5471"/>
                    </a:lnTo>
                    <a:lnTo>
                      <a:pt x="2171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5796675" y="2267425"/>
                <a:ext cx="748050" cy="628925"/>
              </a:xfrm>
              <a:custGeom>
                <a:rect b="b" l="l" r="r" t="t"/>
                <a:pathLst>
                  <a:path extrusionOk="0" fill="none" h="25157" w="29922">
                    <a:moveTo>
                      <a:pt x="29922" y="5471"/>
                    </a:moveTo>
                    <a:lnTo>
                      <a:pt x="29922" y="5471"/>
                    </a:lnTo>
                    <a:lnTo>
                      <a:pt x="28679" y="7295"/>
                    </a:lnTo>
                    <a:lnTo>
                      <a:pt x="27394" y="9118"/>
                    </a:lnTo>
                    <a:lnTo>
                      <a:pt x="27394" y="9118"/>
                    </a:lnTo>
                    <a:lnTo>
                      <a:pt x="26109" y="10900"/>
                    </a:lnTo>
                    <a:lnTo>
                      <a:pt x="24825" y="12682"/>
                    </a:lnTo>
                    <a:lnTo>
                      <a:pt x="24825" y="12682"/>
                    </a:lnTo>
                    <a:lnTo>
                      <a:pt x="22172" y="16205"/>
                    </a:lnTo>
                    <a:lnTo>
                      <a:pt x="20846" y="17987"/>
                    </a:lnTo>
                    <a:lnTo>
                      <a:pt x="19437" y="19728"/>
                    </a:lnTo>
                    <a:lnTo>
                      <a:pt x="18649" y="20722"/>
                    </a:lnTo>
                    <a:lnTo>
                      <a:pt x="17904" y="21054"/>
                    </a:lnTo>
                    <a:lnTo>
                      <a:pt x="17904" y="21054"/>
                    </a:lnTo>
                    <a:lnTo>
                      <a:pt x="16743" y="21551"/>
                    </a:lnTo>
                    <a:lnTo>
                      <a:pt x="15666" y="21924"/>
                    </a:lnTo>
                    <a:lnTo>
                      <a:pt x="15666" y="21924"/>
                    </a:lnTo>
                    <a:lnTo>
                      <a:pt x="14630" y="22256"/>
                    </a:lnTo>
                    <a:lnTo>
                      <a:pt x="13635" y="22587"/>
                    </a:lnTo>
                    <a:lnTo>
                      <a:pt x="13635" y="22587"/>
                    </a:lnTo>
                    <a:lnTo>
                      <a:pt x="11604" y="23126"/>
                    </a:lnTo>
                    <a:lnTo>
                      <a:pt x="9615" y="23623"/>
                    </a:lnTo>
                    <a:lnTo>
                      <a:pt x="9615" y="23623"/>
                    </a:lnTo>
                    <a:lnTo>
                      <a:pt x="7626" y="24079"/>
                    </a:lnTo>
                    <a:lnTo>
                      <a:pt x="5636" y="24494"/>
                    </a:lnTo>
                    <a:lnTo>
                      <a:pt x="5636" y="24494"/>
                    </a:lnTo>
                    <a:lnTo>
                      <a:pt x="3647" y="24825"/>
                    </a:lnTo>
                    <a:lnTo>
                      <a:pt x="1616" y="25157"/>
                    </a:lnTo>
                    <a:lnTo>
                      <a:pt x="0" y="18982"/>
                    </a:lnTo>
                    <a:lnTo>
                      <a:pt x="7294" y="16122"/>
                    </a:lnTo>
                    <a:lnTo>
                      <a:pt x="7294" y="16122"/>
                    </a:lnTo>
                    <a:lnTo>
                      <a:pt x="9035" y="15418"/>
                    </a:lnTo>
                    <a:lnTo>
                      <a:pt x="10817" y="14672"/>
                    </a:lnTo>
                    <a:lnTo>
                      <a:pt x="10817" y="14672"/>
                    </a:lnTo>
                    <a:lnTo>
                      <a:pt x="12474" y="13926"/>
                    </a:lnTo>
                    <a:lnTo>
                      <a:pt x="13220" y="13553"/>
                    </a:lnTo>
                    <a:lnTo>
                      <a:pt x="13842" y="13180"/>
                    </a:lnTo>
                    <a:lnTo>
                      <a:pt x="12309" y="14506"/>
                    </a:lnTo>
                    <a:lnTo>
                      <a:pt x="12309" y="14506"/>
                    </a:lnTo>
                    <a:lnTo>
                      <a:pt x="14630" y="10900"/>
                    </a:lnTo>
                    <a:lnTo>
                      <a:pt x="16992" y="7253"/>
                    </a:lnTo>
                    <a:lnTo>
                      <a:pt x="19354" y="3606"/>
                    </a:lnTo>
                    <a:lnTo>
                      <a:pt x="19354" y="3606"/>
                    </a:lnTo>
                    <a:lnTo>
                      <a:pt x="21716" y="1"/>
                    </a:lnTo>
                    <a:lnTo>
                      <a:pt x="29922" y="547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5796675" y="2314050"/>
                <a:ext cx="512875" cy="582300"/>
              </a:xfrm>
              <a:custGeom>
                <a:rect b="b" l="l" r="r" t="t"/>
                <a:pathLst>
                  <a:path extrusionOk="0" h="23292" w="20515">
                    <a:moveTo>
                      <a:pt x="20514" y="1"/>
                    </a:moveTo>
                    <a:lnTo>
                      <a:pt x="19354" y="1741"/>
                    </a:lnTo>
                    <a:lnTo>
                      <a:pt x="16992" y="5388"/>
                    </a:lnTo>
                    <a:lnTo>
                      <a:pt x="12806" y="11895"/>
                    </a:lnTo>
                    <a:lnTo>
                      <a:pt x="12474" y="12061"/>
                    </a:lnTo>
                    <a:lnTo>
                      <a:pt x="10817" y="12807"/>
                    </a:lnTo>
                    <a:lnTo>
                      <a:pt x="9035" y="13553"/>
                    </a:lnTo>
                    <a:lnTo>
                      <a:pt x="7294" y="14257"/>
                    </a:lnTo>
                    <a:lnTo>
                      <a:pt x="0" y="17117"/>
                    </a:lnTo>
                    <a:lnTo>
                      <a:pt x="1616" y="23292"/>
                    </a:lnTo>
                    <a:lnTo>
                      <a:pt x="3647" y="22960"/>
                    </a:lnTo>
                    <a:lnTo>
                      <a:pt x="5636" y="22629"/>
                    </a:lnTo>
                    <a:lnTo>
                      <a:pt x="7626" y="22214"/>
                    </a:lnTo>
                    <a:lnTo>
                      <a:pt x="9615" y="21758"/>
                    </a:lnTo>
                    <a:lnTo>
                      <a:pt x="11604" y="21261"/>
                    </a:lnTo>
                    <a:lnTo>
                      <a:pt x="13635" y="20722"/>
                    </a:lnTo>
                    <a:lnTo>
                      <a:pt x="14630" y="20391"/>
                    </a:lnTo>
                    <a:lnTo>
                      <a:pt x="15666" y="20059"/>
                    </a:lnTo>
                    <a:lnTo>
                      <a:pt x="16619" y="19728"/>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6142725" y="25969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6142725" y="25969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5796675" y="2314050"/>
                <a:ext cx="512875" cy="582300"/>
              </a:xfrm>
              <a:custGeom>
                <a:rect b="b" l="l" r="r" t="t"/>
                <a:pathLst>
                  <a:path extrusionOk="0" fill="none" h="23292" w="20515">
                    <a:moveTo>
                      <a:pt x="20514" y="1"/>
                    </a:moveTo>
                    <a:lnTo>
                      <a:pt x="20514" y="1"/>
                    </a:lnTo>
                    <a:lnTo>
                      <a:pt x="19354" y="1741"/>
                    </a:lnTo>
                    <a:lnTo>
                      <a:pt x="16992" y="5388"/>
                    </a:lnTo>
                    <a:lnTo>
                      <a:pt x="16992" y="5388"/>
                    </a:lnTo>
                    <a:lnTo>
                      <a:pt x="12806" y="11895"/>
                    </a:lnTo>
                    <a:lnTo>
                      <a:pt x="12474" y="12061"/>
                    </a:lnTo>
                    <a:lnTo>
                      <a:pt x="12474" y="12061"/>
                    </a:lnTo>
                    <a:lnTo>
                      <a:pt x="10817" y="12807"/>
                    </a:lnTo>
                    <a:lnTo>
                      <a:pt x="10817" y="12807"/>
                    </a:lnTo>
                    <a:lnTo>
                      <a:pt x="9035" y="13553"/>
                    </a:lnTo>
                    <a:lnTo>
                      <a:pt x="7294" y="14257"/>
                    </a:lnTo>
                    <a:lnTo>
                      <a:pt x="0" y="17117"/>
                    </a:lnTo>
                    <a:lnTo>
                      <a:pt x="1616" y="23292"/>
                    </a:lnTo>
                    <a:lnTo>
                      <a:pt x="1616" y="23292"/>
                    </a:lnTo>
                    <a:lnTo>
                      <a:pt x="3647" y="22960"/>
                    </a:lnTo>
                    <a:lnTo>
                      <a:pt x="5636" y="22629"/>
                    </a:lnTo>
                    <a:lnTo>
                      <a:pt x="5636" y="22629"/>
                    </a:lnTo>
                    <a:lnTo>
                      <a:pt x="7626" y="22214"/>
                    </a:lnTo>
                    <a:lnTo>
                      <a:pt x="9615" y="21758"/>
                    </a:lnTo>
                    <a:lnTo>
                      <a:pt x="9615" y="21758"/>
                    </a:lnTo>
                    <a:lnTo>
                      <a:pt x="11604" y="21261"/>
                    </a:lnTo>
                    <a:lnTo>
                      <a:pt x="13635" y="20722"/>
                    </a:lnTo>
                    <a:lnTo>
                      <a:pt x="13635" y="20722"/>
                    </a:lnTo>
                    <a:lnTo>
                      <a:pt x="14630" y="20391"/>
                    </a:lnTo>
                    <a:lnTo>
                      <a:pt x="15666" y="20059"/>
                    </a:lnTo>
                    <a:lnTo>
                      <a:pt x="16619" y="19728"/>
                    </a:lnTo>
                    <a:lnTo>
                      <a:pt x="16619" y="19728"/>
                    </a:lnTo>
                    <a:lnTo>
                      <a:pt x="16743" y="17075"/>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6225600" y="2153450"/>
                <a:ext cx="800925" cy="1079625"/>
              </a:xfrm>
              <a:custGeom>
                <a:rect b="b" l="l" r="r" t="t"/>
                <a:pathLst>
                  <a:path extrusionOk="0" h="43185" w="32037">
                    <a:moveTo>
                      <a:pt x="21302" y="1"/>
                    </a:moveTo>
                    <a:lnTo>
                      <a:pt x="19189" y="84"/>
                    </a:lnTo>
                    <a:lnTo>
                      <a:pt x="17117" y="208"/>
                    </a:lnTo>
                    <a:lnTo>
                      <a:pt x="15003" y="374"/>
                    </a:lnTo>
                    <a:lnTo>
                      <a:pt x="12931" y="623"/>
                    </a:lnTo>
                    <a:lnTo>
                      <a:pt x="10859" y="954"/>
                    </a:lnTo>
                    <a:lnTo>
                      <a:pt x="8786" y="1286"/>
                    </a:lnTo>
                    <a:lnTo>
                      <a:pt x="8082" y="1493"/>
                    </a:lnTo>
                    <a:lnTo>
                      <a:pt x="7419" y="1742"/>
                    </a:lnTo>
                    <a:lnTo>
                      <a:pt x="6797" y="2115"/>
                    </a:lnTo>
                    <a:lnTo>
                      <a:pt x="6217" y="2529"/>
                    </a:lnTo>
                    <a:lnTo>
                      <a:pt x="5678" y="3026"/>
                    </a:lnTo>
                    <a:lnTo>
                      <a:pt x="5264" y="3607"/>
                    </a:lnTo>
                    <a:lnTo>
                      <a:pt x="4891" y="4228"/>
                    </a:lnTo>
                    <a:lnTo>
                      <a:pt x="4601" y="4891"/>
                    </a:lnTo>
                    <a:lnTo>
                      <a:pt x="3689" y="7419"/>
                    </a:lnTo>
                    <a:lnTo>
                      <a:pt x="3192" y="8953"/>
                    </a:lnTo>
                    <a:lnTo>
                      <a:pt x="2694" y="10610"/>
                    </a:lnTo>
                    <a:lnTo>
                      <a:pt x="2197" y="12475"/>
                    </a:lnTo>
                    <a:lnTo>
                      <a:pt x="1700" y="14465"/>
                    </a:lnTo>
                    <a:lnTo>
                      <a:pt x="1244" y="16578"/>
                    </a:lnTo>
                    <a:lnTo>
                      <a:pt x="871" y="18816"/>
                    </a:lnTo>
                    <a:lnTo>
                      <a:pt x="498" y="21178"/>
                    </a:lnTo>
                    <a:lnTo>
                      <a:pt x="249" y="23665"/>
                    </a:lnTo>
                    <a:lnTo>
                      <a:pt x="125" y="24950"/>
                    </a:lnTo>
                    <a:lnTo>
                      <a:pt x="83" y="26234"/>
                    </a:lnTo>
                    <a:lnTo>
                      <a:pt x="1" y="27561"/>
                    </a:lnTo>
                    <a:lnTo>
                      <a:pt x="1" y="28928"/>
                    </a:lnTo>
                    <a:lnTo>
                      <a:pt x="1" y="30296"/>
                    </a:lnTo>
                    <a:lnTo>
                      <a:pt x="42" y="31663"/>
                    </a:lnTo>
                    <a:lnTo>
                      <a:pt x="125" y="33073"/>
                    </a:lnTo>
                    <a:lnTo>
                      <a:pt x="249" y="34482"/>
                    </a:lnTo>
                    <a:lnTo>
                      <a:pt x="374" y="35932"/>
                    </a:lnTo>
                    <a:lnTo>
                      <a:pt x="581" y="37383"/>
                    </a:lnTo>
                    <a:lnTo>
                      <a:pt x="788" y="38833"/>
                    </a:lnTo>
                    <a:lnTo>
                      <a:pt x="1078" y="40325"/>
                    </a:lnTo>
                    <a:lnTo>
                      <a:pt x="1410" y="40657"/>
                    </a:lnTo>
                    <a:lnTo>
                      <a:pt x="1741" y="40988"/>
                    </a:lnTo>
                    <a:lnTo>
                      <a:pt x="2114" y="41278"/>
                    </a:lnTo>
                    <a:lnTo>
                      <a:pt x="2487" y="41568"/>
                    </a:lnTo>
                    <a:lnTo>
                      <a:pt x="2902" y="41817"/>
                    </a:lnTo>
                    <a:lnTo>
                      <a:pt x="3357" y="42024"/>
                    </a:lnTo>
                    <a:lnTo>
                      <a:pt x="3813" y="42231"/>
                    </a:lnTo>
                    <a:lnTo>
                      <a:pt x="4269" y="42397"/>
                    </a:lnTo>
                    <a:lnTo>
                      <a:pt x="5305" y="42729"/>
                    </a:lnTo>
                    <a:lnTo>
                      <a:pt x="6341" y="42936"/>
                    </a:lnTo>
                    <a:lnTo>
                      <a:pt x="7502" y="43102"/>
                    </a:lnTo>
                    <a:lnTo>
                      <a:pt x="8662" y="43185"/>
                    </a:lnTo>
                    <a:lnTo>
                      <a:pt x="9905" y="43185"/>
                    </a:lnTo>
                    <a:lnTo>
                      <a:pt x="11149" y="43143"/>
                    </a:lnTo>
                    <a:lnTo>
                      <a:pt x="12433" y="43060"/>
                    </a:lnTo>
                    <a:lnTo>
                      <a:pt x="13760" y="42895"/>
                    </a:lnTo>
                    <a:lnTo>
                      <a:pt x="15086" y="42729"/>
                    </a:lnTo>
                    <a:lnTo>
                      <a:pt x="16371" y="42522"/>
                    </a:lnTo>
                    <a:lnTo>
                      <a:pt x="17697" y="42231"/>
                    </a:lnTo>
                    <a:lnTo>
                      <a:pt x="19023" y="41983"/>
                    </a:lnTo>
                    <a:lnTo>
                      <a:pt x="21551" y="41361"/>
                    </a:lnTo>
                    <a:lnTo>
                      <a:pt x="23996" y="40657"/>
                    </a:lnTo>
                    <a:lnTo>
                      <a:pt x="26193" y="39993"/>
                    </a:lnTo>
                    <a:lnTo>
                      <a:pt x="28140" y="39330"/>
                    </a:lnTo>
                    <a:lnTo>
                      <a:pt x="29757" y="38750"/>
                    </a:lnTo>
                    <a:lnTo>
                      <a:pt x="31000" y="38294"/>
                    </a:lnTo>
                    <a:lnTo>
                      <a:pt x="32036" y="37880"/>
                    </a:lnTo>
                    <a:lnTo>
                      <a:pt x="32036" y="37258"/>
                    </a:lnTo>
                    <a:lnTo>
                      <a:pt x="31953" y="36347"/>
                    </a:lnTo>
                    <a:lnTo>
                      <a:pt x="31663" y="33736"/>
                    </a:lnTo>
                    <a:lnTo>
                      <a:pt x="31290" y="30254"/>
                    </a:lnTo>
                    <a:lnTo>
                      <a:pt x="30917" y="26110"/>
                    </a:lnTo>
                    <a:lnTo>
                      <a:pt x="30751" y="23831"/>
                    </a:lnTo>
                    <a:lnTo>
                      <a:pt x="30586" y="21468"/>
                    </a:lnTo>
                    <a:lnTo>
                      <a:pt x="30461" y="19023"/>
                    </a:lnTo>
                    <a:lnTo>
                      <a:pt x="30420" y="16495"/>
                    </a:lnTo>
                    <a:lnTo>
                      <a:pt x="30378" y="13967"/>
                    </a:lnTo>
                    <a:lnTo>
                      <a:pt x="30461" y="11398"/>
                    </a:lnTo>
                    <a:lnTo>
                      <a:pt x="30586" y="8828"/>
                    </a:lnTo>
                    <a:lnTo>
                      <a:pt x="30793" y="6342"/>
                    </a:lnTo>
                    <a:lnTo>
                      <a:pt x="30834" y="6010"/>
                    </a:lnTo>
                    <a:lnTo>
                      <a:pt x="30834" y="5430"/>
                    </a:lnTo>
                    <a:lnTo>
                      <a:pt x="30751" y="4850"/>
                    </a:lnTo>
                    <a:lnTo>
                      <a:pt x="30668" y="4311"/>
                    </a:lnTo>
                    <a:lnTo>
                      <a:pt x="30503" y="3772"/>
                    </a:lnTo>
                    <a:lnTo>
                      <a:pt x="30295" y="3275"/>
                    </a:lnTo>
                    <a:lnTo>
                      <a:pt x="30047" y="2819"/>
                    </a:lnTo>
                    <a:lnTo>
                      <a:pt x="29757" y="2363"/>
                    </a:lnTo>
                    <a:lnTo>
                      <a:pt x="29384" y="1907"/>
                    </a:lnTo>
                    <a:lnTo>
                      <a:pt x="29011" y="1534"/>
                    </a:lnTo>
                    <a:lnTo>
                      <a:pt x="28596" y="1203"/>
                    </a:lnTo>
                    <a:lnTo>
                      <a:pt x="28140" y="871"/>
                    </a:lnTo>
                    <a:lnTo>
                      <a:pt x="27685" y="623"/>
                    </a:lnTo>
                    <a:lnTo>
                      <a:pt x="27146" y="415"/>
                    </a:lnTo>
                    <a:lnTo>
                      <a:pt x="26648" y="208"/>
                    </a:lnTo>
                    <a:lnTo>
                      <a:pt x="26068" y="125"/>
                    </a:lnTo>
                    <a:lnTo>
                      <a:pt x="25488" y="42"/>
                    </a:lnTo>
                    <a:lnTo>
                      <a:pt x="2341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6225600" y="2153450"/>
                <a:ext cx="800925" cy="1079625"/>
              </a:xfrm>
              <a:custGeom>
                <a:rect b="b" l="l" r="r" t="t"/>
                <a:pathLst>
                  <a:path extrusionOk="0" fill="none" h="43185" w="32037">
                    <a:moveTo>
                      <a:pt x="8786" y="1286"/>
                    </a:moveTo>
                    <a:lnTo>
                      <a:pt x="8786" y="1286"/>
                    </a:lnTo>
                    <a:lnTo>
                      <a:pt x="10859" y="954"/>
                    </a:lnTo>
                    <a:lnTo>
                      <a:pt x="12931" y="623"/>
                    </a:lnTo>
                    <a:lnTo>
                      <a:pt x="15003" y="374"/>
                    </a:lnTo>
                    <a:lnTo>
                      <a:pt x="17117" y="208"/>
                    </a:lnTo>
                    <a:lnTo>
                      <a:pt x="19189" y="84"/>
                    </a:lnTo>
                    <a:lnTo>
                      <a:pt x="21302" y="1"/>
                    </a:lnTo>
                    <a:lnTo>
                      <a:pt x="23416" y="1"/>
                    </a:lnTo>
                    <a:lnTo>
                      <a:pt x="25488" y="42"/>
                    </a:lnTo>
                    <a:lnTo>
                      <a:pt x="25488" y="42"/>
                    </a:lnTo>
                    <a:lnTo>
                      <a:pt x="26068" y="125"/>
                    </a:lnTo>
                    <a:lnTo>
                      <a:pt x="26648" y="208"/>
                    </a:lnTo>
                    <a:lnTo>
                      <a:pt x="27146" y="415"/>
                    </a:lnTo>
                    <a:lnTo>
                      <a:pt x="27685" y="623"/>
                    </a:lnTo>
                    <a:lnTo>
                      <a:pt x="28140" y="871"/>
                    </a:lnTo>
                    <a:lnTo>
                      <a:pt x="28596" y="1203"/>
                    </a:lnTo>
                    <a:lnTo>
                      <a:pt x="29011" y="1534"/>
                    </a:lnTo>
                    <a:lnTo>
                      <a:pt x="29384" y="1907"/>
                    </a:lnTo>
                    <a:lnTo>
                      <a:pt x="29757" y="2363"/>
                    </a:lnTo>
                    <a:lnTo>
                      <a:pt x="30047" y="2819"/>
                    </a:lnTo>
                    <a:lnTo>
                      <a:pt x="30295" y="3275"/>
                    </a:lnTo>
                    <a:lnTo>
                      <a:pt x="30503" y="3772"/>
                    </a:lnTo>
                    <a:lnTo>
                      <a:pt x="30668" y="4311"/>
                    </a:lnTo>
                    <a:lnTo>
                      <a:pt x="30751" y="4850"/>
                    </a:lnTo>
                    <a:lnTo>
                      <a:pt x="30834" y="5430"/>
                    </a:lnTo>
                    <a:lnTo>
                      <a:pt x="30834" y="6010"/>
                    </a:lnTo>
                    <a:lnTo>
                      <a:pt x="30834" y="6010"/>
                    </a:lnTo>
                    <a:lnTo>
                      <a:pt x="30793" y="6342"/>
                    </a:lnTo>
                    <a:lnTo>
                      <a:pt x="30793" y="6342"/>
                    </a:lnTo>
                    <a:lnTo>
                      <a:pt x="30586" y="8828"/>
                    </a:lnTo>
                    <a:lnTo>
                      <a:pt x="30461" y="11398"/>
                    </a:lnTo>
                    <a:lnTo>
                      <a:pt x="30378" y="13967"/>
                    </a:lnTo>
                    <a:lnTo>
                      <a:pt x="30420" y="16495"/>
                    </a:lnTo>
                    <a:lnTo>
                      <a:pt x="30461" y="19023"/>
                    </a:lnTo>
                    <a:lnTo>
                      <a:pt x="30586" y="21468"/>
                    </a:lnTo>
                    <a:lnTo>
                      <a:pt x="30751" y="23831"/>
                    </a:lnTo>
                    <a:lnTo>
                      <a:pt x="30917" y="26110"/>
                    </a:lnTo>
                    <a:lnTo>
                      <a:pt x="31290" y="30254"/>
                    </a:lnTo>
                    <a:lnTo>
                      <a:pt x="31663" y="33736"/>
                    </a:lnTo>
                    <a:lnTo>
                      <a:pt x="31953" y="36347"/>
                    </a:lnTo>
                    <a:lnTo>
                      <a:pt x="32036" y="37258"/>
                    </a:lnTo>
                    <a:lnTo>
                      <a:pt x="32036" y="37880"/>
                    </a:lnTo>
                    <a:lnTo>
                      <a:pt x="32036" y="37880"/>
                    </a:lnTo>
                    <a:lnTo>
                      <a:pt x="31000" y="38294"/>
                    </a:lnTo>
                    <a:lnTo>
                      <a:pt x="29757" y="38750"/>
                    </a:lnTo>
                    <a:lnTo>
                      <a:pt x="28140" y="39330"/>
                    </a:lnTo>
                    <a:lnTo>
                      <a:pt x="26193" y="39993"/>
                    </a:lnTo>
                    <a:lnTo>
                      <a:pt x="23996" y="40657"/>
                    </a:lnTo>
                    <a:lnTo>
                      <a:pt x="21551" y="41361"/>
                    </a:lnTo>
                    <a:lnTo>
                      <a:pt x="19023" y="41983"/>
                    </a:lnTo>
                    <a:lnTo>
                      <a:pt x="17697" y="42231"/>
                    </a:lnTo>
                    <a:lnTo>
                      <a:pt x="16371" y="42522"/>
                    </a:lnTo>
                    <a:lnTo>
                      <a:pt x="15086" y="42729"/>
                    </a:lnTo>
                    <a:lnTo>
                      <a:pt x="13760" y="42895"/>
                    </a:lnTo>
                    <a:lnTo>
                      <a:pt x="12433" y="43060"/>
                    </a:lnTo>
                    <a:lnTo>
                      <a:pt x="11149" y="43143"/>
                    </a:lnTo>
                    <a:lnTo>
                      <a:pt x="9905" y="43185"/>
                    </a:lnTo>
                    <a:lnTo>
                      <a:pt x="8662" y="43185"/>
                    </a:lnTo>
                    <a:lnTo>
                      <a:pt x="7502" y="43102"/>
                    </a:lnTo>
                    <a:lnTo>
                      <a:pt x="6341" y="42936"/>
                    </a:lnTo>
                    <a:lnTo>
                      <a:pt x="5305" y="42729"/>
                    </a:lnTo>
                    <a:lnTo>
                      <a:pt x="4269" y="42397"/>
                    </a:lnTo>
                    <a:lnTo>
                      <a:pt x="3813" y="42231"/>
                    </a:lnTo>
                    <a:lnTo>
                      <a:pt x="3357" y="42024"/>
                    </a:lnTo>
                    <a:lnTo>
                      <a:pt x="2902" y="41817"/>
                    </a:lnTo>
                    <a:lnTo>
                      <a:pt x="2487" y="41568"/>
                    </a:lnTo>
                    <a:lnTo>
                      <a:pt x="2114" y="41278"/>
                    </a:lnTo>
                    <a:lnTo>
                      <a:pt x="1741" y="40988"/>
                    </a:lnTo>
                    <a:lnTo>
                      <a:pt x="1410" y="40657"/>
                    </a:lnTo>
                    <a:lnTo>
                      <a:pt x="1078" y="40325"/>
                    </a:lnTo>
                    <a:lnTo>
                      <a:pt x="1078" y="40325"/>
                    </a:lnTo>
                    <a:lnTo>
                      <a:pt x="788" y="38833"/>
                    </a:lnTo>
                    <a:lnTo>
                      <a:pt x="581" y="37383"/>
                    </a:lnTo>
                    <a:lnTo>
                      <a:pt x="374" y="35932"/>
                    </a:lnTo>
                    <a:lnTo>
                      <a:pt x="249" y="34482"/>
                    </a:lnTo>
                    <a:lnTo>
                      <a:pt x="125" y="33073"/>
                    </a:lnTo>
                    <a:lnTo>
                      <a:pt x="42" y="31663"/>
                    </a:lnTo>
                    <a:lnTo>
                      <a:pt x="1" y="30296"/>
                    </a:lnTo>
                    <a:lnTo>
                      <a:pt x="1" y="28928"/>
                    </a:lnTo>
                    <a:lnTo>
                      <a:pt x="1" y="27561"/>
                    </a:lnTo>
                    <a:lnTo>
                      <a:pt x="83" y="26234"/>
                    </a:lnTo>
                    <a:lnTo>
                      <a:pt x="125" y="24950"/>
                    </a:lnTo>
                    <a:lnTo>
                      <a:pt x="249" y="23665"/>
                    </a:lnTo>
                    <a:lnTo>
                      <a:pt x="498" y="21178"/>
                    </a:lnTo>
                    <a:lnTo>
                      <a:pt x="871" y="18816"/>
                    </a:lnTo>
                    <a:lnTo>
                      <a:pt x="1244" y="16578"/>
                    </a:lnTo>
                    <a:lnTo>
                      <a:pt x="1700" y="14465"/>
                    </a:lnTo>
                    <a:lnTo>
                      <a:pt x="2197" y="12475"/>
                    </a:lnTo>
                    <a:lnTo>
                      <a:pt x="2694" y="10610"/>
                    </a:lnTo>
                    <a:lnTo>
                      <a:pt x="3192" y="8953"/>
                    </a:lnTo>
                    <a:lnTo>
                      <a:pt x="3689" y="7419"/>
                    </a:lnTo>
                    <a:lnTo>
                      <a:pt x="4601" y="4891"/>
                    </a:lnTo>
                    <a:lnTo>
                      <a:pt x="4601" y="4891"/>
                    </a:lnTo>
                    <a:lnTo>
                      <a:pt x="4891" y="4228"/>
                    </a:lnTo>
                    <a:lnTo>
                      <a:pt x="5264" y="3607"/>
                    </a:lnTo>
                    <a:lnTo>
                      <a:pt x="5678" y="3026"/>
                    </a:lnTo>
                    <a:lnTo>
                      <a:pt x="6217" y="2529"/>
                    </a:lnTo>
                    <a:lnTo>
                      <a:pt x="6797" y="2115"/>
                    </a:lnTo>
                    <a:lnTo>
                      <a:pt x="7419" y="1742"/>
                    </a:lnTo>
                    <a:lnTo>
                      <a:pt x="8082" y="1493"/>
                    </a:lnTo>
                    <a:lnTo>
                      <a:pt x="8786" y="12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6210050" y="2143100"/>
                <a:ext cx="936650" cy="1700225"/>
              </a:xfrm>
              <a:custGeom>
                <a:rect b="b" l="l" r="r" t="t"/>
                <a:pathLst>
                  <a:path extrusionOk="0" h="68009" w="37466">
                    <a:moveTo>
                      <a:pt x="23541" y="1"/>
                    </a:move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6210050" y="2143100"/>
                <a:ext cx="936650" cy="1700225"/>
              </a:xfrm>
              <a:custGeom>
                <a:rect b="b" l="l" r="r" t="t"/>
                <a:pathLst>
                  <a:path extrusionOk="0" fill="none" h="68009" w="37466">
                    <a:moveTo>
                      <a:pt x="31622" y="2860"/>
                    </a:move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lnTo>
                      <a:pt x="23541" y="1"/>
                    </a:lnTo>
                    <a:lnTo>
                      <a:pt x="22422" y="42"/>
                    </a:ln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6210050" y="2143100"/>
                <a:ext cx="936650" cy="1700225"/>
              </a:xfrm>
              <a:custGeom>
                <a:rect b="b" l="l" r="r" t="t"/>
                <a:pathLst>
                  <a:path extrusionOk="0" h="68009" w="37466">
                    <a:moveTo>
                      <a:pt x="23872" y="1"/>
                    </a:moveTo>
                    <a:lnTo>
                      <a:pt x="22422" y="42"/>
                    </a:lnTo>
                    <a:lnTo>
                      <a:pt x="21551" y="829"/>
                    </a:lnTo>
                    <a:lnTo>
                      <a:pt x="21717" y="1078"/>
                    </a:lnTo>
                    <a:lnTo>
                      <a:pt x="21883" y="1327"/>
                    </a:lnTo>
                    <a:lnTo>
                      <a:pt x="20805" y="2114"/>
                    </a:lnTo>
                    <a:lnTo>
                      <a:pt x="20142" y="2529"/>
                    </a:lnTo>
                    <a:lnTo>
                      <a:pt x="19438" y="2984"/>
                    </a:lnTo>
                    <a:lnTo>
                      <a:pt x="18070" y="4518"/>
                    </a:lnTo>
                    <a:lnTo>
                      <a:pt x="16868" y="6051"/>
                    </a:lnTo>
                    <a:lnTo>
                      <a:pt x="15791" y="7460"/>
                    </a:lnTo>
                    <a:lnTo>
                      <a:pt x="14879" y="8745"/>
                    </a:lnTo>
                    <a:lnTo>
                      <a:pt x="14133" y="9823"/>
                    </a:lnTo>
                    <a:lnTo>
                      <a:pt x="13636" y="10651"/>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605" y="5388"/>
                    </a:lnTo>
                    <a:lnTo>
                      <a:pt x="11646" y="4849"/>
                    </a:lnTo>
                    <a:lnTo>
                      <a:pt x="11232" y="4642"/>
                    </a:lnTo>
                    <a:lnTo>
                      <a:pt x="10900" y="4435"/>
                    </a:lnTo>
                    <a:lnTo>
                      <a:pt x="10610" y="4228"/>
                    </a:lnTo>
                    <a:lnTo>
                      <a:pt x="11771" y="3772"/>
                    </a:lnTo>
                    <a:lnTo>
                      <a:pt x="11812" y="3440"/>
                    </a:lnTo>
                    <a:lnTo>
                      <a:pt x="11895" y="3109"/>
                    </a:lnTo>
                    <a:lnTo>
                      <a:pt x="12102" y="2446"/>
                    </a:lnTo>
                    <a:lnTo>
                      <a:pt x="12392" y="1907"/>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125" y="25654"/>
                    </a:lnTo>
                    <a:lnTo>
                      <a:pt x="42" y="27519"/>
                    </a:lnTo>
                    <a:lnTo>
                      <a:pt x="1" y="29508"/>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88"/>
                    </a:lnTo>
                    <a:lnTo>
                      <a:pt x="32492" y="28638"/>
                    </a:lnTo>
                    <a:lnTo>
                      <a:pt x="32492" y="26939"/>
                    </a:lnTo>
                    <a:lnTo>
                      <a:pt x="32451" y="25115"/>
                    </a:lnTo>
                    <a:lnTo>
                      <a:pt x="32492" y="21095"/>
                    </a:lnTo>
                    <a:lnTo>
                      <a:pt x="32534" y="16868"/>
                    </a:lnTo>
                    <a:lnTo>
                      <a:pt x="31788" y="16039"/>
                    </a:lnTo>
                    <a:lnTo>
                      <a:pt x="31042" y="15252"/>
                    </a:lnTo>
                    <a:lnTo>
                      <a:pt x="29633" y="13884"/>
                    </a:lnTo>
                    <a:lnTo>
                      <a:pt x="28182" y="12599"/>
                    </a:lnTo>
                    <a:lnTo>
                      <a:pt x="26690" y="11356"/>
                    </a:lnTo>
                    <a:lnTo>
                      <a:pt x="25944" y="10734"/>
                    </a:lnTo>
                    <a:lnTo>
                      <a:pt x="25530" y="10444"/>
                    </a:lnTo>
                    <a:lnTo>
                      <a:pt x="25240" y="10237"/>
                    </a:lnTo>
                    <a:lnTo>
                      <a:pt x="31125" y="2321"/>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6210050" y="2143100"/>
                <a:ext cx="936650" cy="1700225"/>
              </a:xfrm>
              <a:custGeom>
                <a:rect b="b" l="l" r="r" t="t"/>
                <a:pathLst>
                  <a:path extrusionOk="0" fill="none" h="68009" w="37466">
                    <a:moveTo>
                      <a:pt x="23872" y="1"/>
                    </a:moveTo>
                    <a:lnTo>
                      <a:pt x="23872" y="1"/>
                    </a:lnTo>
                    <a:lnTo>
                      <a:pt x="22422" y="42"/>
                    </a:lnTo>
                    <a:lnTo>
                      <a:pt x="22422" y="42"/>
                    </a:lnTo>
                    <a:lnTo>
                      <a:pt x="21551" y="829"/>
                    </a:lnTo>
                    <a:lnTo>
                      <a:pt x="21551" y="829"/>
                    </a:lnTo>
                    <a:lnTo>
                      <a:pt x="21717" y="1078"/>
                    </a:lnTo>
                    <a:lnTo>
                      <a:pt x="21883" y="1327"/>
                    </a:lnTo>
                    <a:lnTo>
                      <a:pt x="21883" y="1327"/>
                    </a:lnTo>
                    <a:lnTo>
                      <a:pt x="20805" y="2114"/>
                    </a:lnTo>
                    <a:lnTo>
                      <a:pt x="20142" y="2529"/>
                    </a:lnTo>
                    <a:lnTo>
                      <a:pt x="19438" y="2984"/>
                    </a:lnTo>
                    <a:lnTo>
                      <a:pt x="19438" y="2984"/>
                    </a:lnTo>
                    <a:lnTo>
                      <a:pt x="18070" y="4518"/>
                    </a:lnTo>
                    <a:lnTo>
                      <a:pt x="16868" y="6051"/>
                    </a:lnTo>
                    <a:lnTo>
                      <a:pt x="15791" y="7460"/>
                    </a:lnTo>
                    <a:lnTo>
                      <a:pt x="14879" y="8745"/>
                    </a:lnTo>
                    <a:lnTo>
                      <a:pt x="14133" y="9823"/>
                    </a:lnTo>
                    <a:lnTo>
                      <a:pt x="13636" y="10651"/>
                    </a:lnTo>
                    <a:lnTo>
                      <a:pt x="13180" y="11397"/>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564" y="5927"/>
                    </a:lnTo>
                    <a:lnTo>
                      <a:pt x="11605" y="5388"/>
                    </a:lnTo>
                    <a:lnTo>
                      <a:pt x="11646" y="4849"/>
                    </a:lnTo>
                    <a:lnTo>
                      <a:pt x="11646" y="4849"/>
                    </a:lnTo>
                    <a:lnTo>
                      <a:pt x="11232" y="4642"/>
                    </a:lnTo>
                    <a:lnTo>
                      <a:pt x="10900" y="4435"/>
                    </a:lnTo>
                    <a:lnTo>
                      <a:pt x="10610" y="4228"/>
                    </a:lnTo>
                    <a:lnTo>
                      <a:pt x="10610" y="4228"/>
                    </a:lnTo>
                    <a:lnTo>
                      <a:pt x="10610" y="4228"/>
                    </a:lnTo>
                    <a:lnTo>
                      <a:pt x="11771" y="3772"/>
                    </a:lnTo>
                    <a:lnTo>
                      <a:pt x="11771" y="3772"/>
                    </a:lnTo>
                    <a:lnTo>
                      <a:pt x="11812" y="3440"/>
                    </a:lnTo>
                    <a:lnTo>
                      <a:pt x="11895" y="3109"/>
                    </a:lnTo>
                    <a:lnTo>
                      <a:pt x="12102" y="2446"/>
                    </a:lnTo>
                    <a:lnTo>
                      <a:pt x="12102" y="2446"/>
                    </a:lnTo>
                    <a:lnTo>
                      <a:pt x="12392" y="1907"/>
                    </a:lnTo>
                    <a:lnTo>
                      <a:pt x="12724" y="1451"/>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125" y="25654"/>
                    </a:lnTo>
                    <a:lnTo>
                      <a:pt x="42" y="27519"/>
                    </a:lnTo>
                    <a:lnTo>
                      <a:pt x="1" y="29508"/>
                    </a:lnTo>
                    <a:lnTo>
                      <a:pt x="1" y="31539"/>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88"/>
                    </a:lnTo>
                    <a:lnTo>
                      <a:pt x="32492" y="28638"/>
                    </a:lnTo>
                    <a:lnTo>
                      <a:pt x="32492" y="26939"/>
                    </a:lnTo>
                    <a:lnTo>
                      <a:pt x="32451" y="25115"/>
                    </a:lnTo>
                    <a:lnTo>
                      <a:pt x="32451" y="25115"/>
                    </a:lnTo>
                    <a:lnTo>
                      <a:pt x="32492" y="21095"/>
                    </a:lnTo>
                    <a:lnTo>
                      <a:pt x="32534" y="16868"/>
                    </a:lnTo>
                    <a:lnTo>
                      <a:pt x="32534" y="16868"/>
                    </a:lnTo>
                    <a:lnTo>
                      <a:pt x="31788" y="16039"/>
                    </a:lnTo>
                    <a:lnTo>
                      <a:pt x="31042" y="15252"/>
                    </a:lnTo>
                    <a:lnTo>
                      <a:pt x="31042" y="15252"/>
                    </a:lnTo>
                    <a:lnTo>
                      <a:pt x="29633" y="13884"/>
                    </a:lnTo>
                    <a:lnTo>
                      <a:pt x="28182" y="12599"/>
                    </a:lnTo>
                    <a:lnTo>
                      <a:pt x="28182" y="12599"/>
                    </a:lnTo>
                    <a:lnTo>
                      <a:pt x="26690" y="11356"/>
                    </a:lnTo>
                    <a:lnTo>
                      <a:pt x="25944" y="10734"/>
                    </a:lnTo>
                    <a:lnTo>
                      <a:pt x="25530" y="10444"/>
                    </a:lnTo>
                    <a:lnTo>
                      <a:pt x="25240" y="10237"/>
                    </a:lnTo>
                    <a:lnTo>
                      <a:pt x="31125" y="2321"/>
                    </a:lnTo>
                    <a:lnTo>
                      <a:pt x="31290" y="2446"/>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6504300" y="2020850"/>
                <a:ext cx="252825" cy="240400"/>
              </a:xfrm>
              <a:custGeom>
                <a:rect b="b" l="l" r="r" t="t"/>
                <a:pathLst>
                  <a:path extrusionOk="0" h="9616" w="10113">
                    <a:moveTo>
                      <a:pt x="9740" y="0"/>
                    </a:moveTo>
                    <a:lnTo>
                      <a:pt x="1741" y="3357"/>
                    </a:lnTo>
                    <a:lnTo>
                      <a:pt x="1907" y="3896"/>
                    </a:lnTo>
                    <a:lnTo>
                      <a:pt x="1990" y="4476"/>
                    </a:lnTo>
                    <a:lnTo>
                      <a:pt x="1990" y="5015"/>
                    </a:lnTo>
                    <a:lnTo>
                      <a:pt x="1866" y="5554"/>
                    </a:lnTo>
                    <a:lnTo>
                      <a:pt x="1617" y="5719"/>
                    </a:lnTo>
                    <a:lnTo>
                      <a:pt x="1410" y="5927"/>
                    </a:lnTo>
                    <a:lnTo>
                      <a:pt x="954" y="6300"/>
                    </a:lnTo>
                    <a:lnTo>
                      <a:pt x="622" y="6797"/>
                    </a:lnTo>
                    <a:lnTo>
                      <a:pt x="457" y="7046"/>
                    </a:lnTo>
                    <a:lnTo>
                      <a:pt x="332" y="7336"/>
                    </a:lnTo>
                    <a:lnTo>
                      <a:pt x="166" y="7750"/>
                    </a:lnTo>
                    <a:lnTo>
                      <a:pt x="42" y="8206"/>
                    </a:lnTo>
                    <a:lnTo>
                      <a:pt x="1" y="8413"/>
                    </a:lnTo>
                    <a:lnTo>
                      <a:pt x="1" y="8620"/>
                    </a:lnTo>
                    <a:lnTo>
                      <a:pt x="42" y="8786"/>
                    </a:lnTo>
                    <a:lnTo>
                      <a:pt x="84" y="8993"/>
                    </a:lnTo>
                    <a:lnTo>
                      <a:pt x="166" y="9118"/>
                    </a:lnTo>
                    <a:lnTo>
                      <a:pt x="332" y="9283"/>
                    </a:lnTo>
                    <a:lnTo>
                      <a:pt x="539" y="9408"/>
                    </a:lnTo>
                    <a:lnTo>
                      <a:pt x="788" y="9491"/>
                    </a:lnTo>
                    <a:lnTo>
                      <a:pt x="1120" y="9574"/>
                    </a:lnTo>
                    <a:lnTo>
                      <a:pt x="1534" y="9615"/>
                    </a:lnTo>
                    <a:lnTo>
                      <a:pt x="1990" y="9615"/>
                    </a:lnTo>
                    <a:lnTo>
                      <a:pt x="2570" y="9574"/>
                    </a:lnTo>
                    <a:lnTo>
                      <a:pt x="3150" y="9532"/>
                    </a:lnTo>
                    <a:lnTo>
                      <a:pt x="3731" y="9449"/>
                    </a:lnTo>
                    <a:lnTo>
                      <a:pt x="4311" y="9283"/>
                    </a:lnTo>
                    <a:lnTo>
                      <a:pt x="4891" y="9118"/>
                    </a:lnTo>
                    <a:lnTo>
                      <a:pt x="5430" y="8952"/>
                    </a:lnTo>
                    <a:lnTo>
                      <a:pt x="5969" y="8745"/>
                    </a:lnTo>
                    <a:lnTo>
                      <a:pt x="6963" y="8247"/>
                    </a:lnTo>
                    <a:lnTo>
                      <a:pt x="7916" y="7709"/>
                    </a:lnTo>
                    <a:lnTo>
                      <a:pt x="8745" y="7170"/>
                    </a:lnTo>
                    <a:lnTo>
                      <a:pt x="9491" y="6673"/>
                    </a:lnTo>
                    <a:lnTo>
                      <a:pt x="10113" y="6217"/>
                    </a:lnTo>
                    <a:lnTo>
                      <a:pt x="9947" y="5968"/>
                    </a:lnTo>
                    <a:lnTo>
                      <a:pt x="9781" y="5719"/>
                    </a:lnTo>
                    <a:lnTo>
                      <a:pt x="9616" y="5429"/>
                    </a:lnTo>
                    <a:lnTo>
                      <a:pt x="9533" y="5098"/>
                    </a:lnTo>
                    <a:lnTo>
                      <a:pt x="9450" y="4808"/>
                    </a:lnTo>
                    <a:lnTo>
                      <a:pt x="9408" y="4435"/>
                    </a:lnTo>
                    <a:lnTo>
                      <a:pt x="9367" y="3689"/>
                    </a:lnTo>
                    <a:lnTo>
                      <a:pt x="9367" y="2860"/>
                    </a:lnTo>
                    <a:lnTo>
                      <a:pt x="9450" y="1990"/>
                    </a:lnTo>
                    <a:lnTo>
                      <a:pt x="974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6504300" y="2020850"/>
                <a:ext cx="252825" cy="240400"/>
              </a:xfrm>
              <a:custGeom>
                <a:rect b="b" l="l" r="r" t="t"/>
                <a:pathLst>
                  <a:path extrusionOk="0" fill="none" h="9616" w="10113">
                    <a:moveTo>
                      <a:pt x="332" y="7336"/>
                    </a:moveTo>
                    <a:lnTo>
                      <a:pt x="332" y="7336"/>
                    </a:lnTo>
                    <a:lnTo>
                      <a:pt x="457" y="7046"/>
                    </a:lnTo>
                    <a:lnTo>
                      <a:pt x="622" y="6797"/>
                    </a:lnTo>
                    <a:lnTo>
                      <a:pt x="954" y="6300"/>
                    </a:lnTo>
                    <a:lnTo>
                      <a:pt x="1410" y="5927"/>
                    </a:lnTo>
                    <a:lnTo>
                      <a:pt x="1617" y="5719"/>
                    </a:lnTo>
                    <a:lnTo>
                      <a:pt x="1866" y="5554"/>
                    </a:lnTo>
                    <a:lnTo>
                      <a:pt x="1866" y="5554"/>
                    </a:lnTo>
                    <a:lnTo>
                      <a:pt x="1990" y="5015"/>
                    </a:lnTo>
                    <a:lnTo>
                      <a:pt x="1990" y="4476"/>
                    </a:lnTo>
                    <a:lnTo>
                      <a:pt x="1907" y="3896"/>
                    </a:lnTo>
                    <a:lnTo>
                      <a:pt x="1741" y="3357"/>
                    </a:lnTo>
                    <a:lnTo>
                      <a:pt x="9740" y="0"/>
                    </a:lnTo>
                    <a:lnTo>
                      <a:pt x="9740" y="0"/>
                    </a:lnTo>
                    <a:lnTo>
                      <a:pt x="9450" y="1990"/>
                    </a:lnTo>
                    <a:lnTo>
                      <a:pt x="9367" y="2860"/>
                    </a:lnTo>
                    <a:lnTo>
                      <a:pt x="9367" y="3689"/>
                    </a:lnTo>
                    <a:lnTo>
                      <a:pt x="9408" y="4435"/>
                    </a:lnTo>
                    <a:lnTo>
                      <a:pt x="9450" y="4808"/>
                    </a:lnTo>
                    <a:lnTo>
                      <a:pt x="9533" y="5098"/>
                    </a:lnTo>
                    <a:lnTo>
                      <a:pt x="9616" y="5429"/>
                    </a:lnTo>
                    <a:lnTo>
                      <a:pt x="9781" y="5719"/>
                    </a:lnTo>
                    <a:lnTo>
                      <a:pt x="9947" y="5968"/>
                    </a:lnTo>
                    <a:lnTo>
                      <a:pt x="10113" y="6217"/>
                    </a:lnTo>
                    <a:lnTo>
                      <a:pt x="10113" y="6217"/>
                    </a:lnTo>
                    <a:lnTo>
                      <a:pt x="9491" y="6673"/>
                    </a:lnTo>
                    <a:lnTo>
                      <a:pt x="8745" y="7170"/>
                    </a:lnTo>
                    <a:lnTo>
                      <a:pt x="7916" y="7709"/>
                    </a:lnTo>
                    <a:lnTo>
                      <a:pt x="6963" y="8247"/>
                    </a:lnTo>
                    <a:lnTo>
                      <a:pt x="5969" y="8745"/>
                    </a:lnTo>
                    <a:lnTo>
                      <a:pt x="5430" y="8952"/>
                    </a:lnTo>
                    <a:lnTo>
                      <a:pt x="4891" y="9118"/>
                    </a:lnTo>
                    <a:lnTo>
                      <a:pt x="4311" y="9283"/>
                    </a:lnTo>
                    <a:lnTo>
                      <a:pt x="3731" y="9449"/>
                    </a:lnTo>
                    <a:lnTo>
                      <a:pt x="3150" y="9532"/>
                    </a:lnTo>
                    <a:lnTo>
                      <a:pt x="2570" y="9574"/>
                    </a:lnTo>
                    <a:lnTo>
                      <a:pt x="2570" y="9574"/>
                    </a:lnTo>
                    <a:lnTo>
                      <a:pt x="1990" y="9615"/>
                    </a:lnTo>
                    <a:lnTo>
                      <a:pt x="1534" y="9615"/>
                    </a:lnTo>
                    <a:lnTo>
                      <a:pt x="1120" y="9574"/>
                    </a:lnTo>
                    <a:lnTo>
                      <a:pt x="788" y="9491"/>
                    </a:lnTo>
                    <a:lnTo>
                      <a:pt x="539" y="9408"/>
                    </a:lnTo>
                    <a:lnTo>
                      <a:pt x="332" y="9283"/>
                    </a:lnTo>
                    <a:lnTo>
                      <a:pt x="166" y="9118"/>
                    </a:lnTo>
                    <a:lnTo>
                      <a:pt x="84" y="8993"/>
                    </a:lnTo>
                    <a:lnTo>
                      <a:pt x="42" y="8786"/>
                    </a:lnTo>
                    <a:lnTo>
                      <a:pt x="1" y="8620"/>
                    </a:lnTo>
                    <a:lnTo>
                      <a:pt x="1" y="8413"/>
                    </a:lnTo>
                    <a:lnTo>
                      <a:pt x="42" y="8206"/>
                    </a:lnTo>
                    <a:lnTo>
                      <a:pt x="166" y="7750"/>
                    </a:lnTo>
                    <a:lnTo>
                      <a:pt x="332" y="73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6553000" y="2125500"/>
                <a:ext cx="111925" cy="33175"/>
              </a:xfrm>
              <a:custGeom>
                <a:rect b="b" l="l" r="r" t="t"/>
                <a:pathLst>
                  <a:path extrusionOk="0" h="1327" w="4477">
                    <a:moveTo>
                      <a:pt x="4476" y="0"/>
                    </a:moveTo>
                    <a:lnTo>
                      <a:pt x="3730" y="332"/>
                    </a:lnTo>
                    <a:lnTo>
                      <a:pt x="2984" y="580"/>
                    </a:lnTo>
                    <a:lnTo>
                      <a:pt x="2321" y="705"/>
                    </a:lnTo>
                    <a:lnTo>
                      <a:pt x="1658" y="746"/>
                    </a:lnTo>
                    <a:lnTo>
                      <a:pt x="1244" y="746"/>
                    </a:lnTo>
                    <a:lnTo>
                      <a:pt x="829" y="663"/>
                    </a:lnTo>
                    <a:lnTo>
                      <a:pt x="415" y="539"/>
                    </a:lnTo>
                    <a:lnTo>
                      <a:pt x="83" y="373"/>
                    </a:lnTo>
                    <a:lnTo>
                      <a:pt x="42" y="746"/>
                    </a:lnTo>
                    <a:lnTo>
                      <a:pt x="1" y="1078"/>
                    </a:lnTo>
                    <a:lnTo>
                      <a:pt x="249" y="1160"/>
                    </a:lnTo>
                    <a:lnTo>
                      <a:pt x="498" y="1243"/>
                    </a:lnTo>
                    <a:lnTo>
                      <a:pt x="788" y="1285"/>
                    </a:lnTo>
                    <a:lnTo>
                      <a:pt x="1078" y="1326"/>
                    </a:lnTo>
                    <a:lnTo>
                      <a:pt x="1451" y="1285"/>
                    </a:lnTo>
                    <a:lnTo>
                      <a:pt x="1865" y="1202"/>
                    </a:lnTo>
                    <a:lnTo>
                      <a:pt x="2280" y="1119"/>
                    </a:lnTo>
                    <a:lnTo>
                      <a:pt x="2736" y="953"/>
                    </a:lnTo>
                    <a:lnTo>
                      <a:pt x="3192" y="787"/>
                    </a:lnTo>
                    <a:lnTo>
                      <a:pt x="3606" y="580"/>
                    </a:lnTo>
                    <a:lnTo>
                      <a:pt x="4062" y="290"/>
                    </a:lnTo>
                    <a:lnTo>
                      <a:pt x="4476"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6553000" y="2125500"/>
                <a:ext cx="111925" cy="33175"/>
              </a:xfrm>
              <a:custGeom>
                <a:rect b="b" l="l" r="r" t="t"/>
                <a:pathLst>
                  <a:path extrusionOk="0" fill="none" h="1327" w="4477">
                    <a:moveTo>
                      <a:pt x="4476" y="0"/>
                    </a:moveTo>
                    <a:lnTo>
                      <a:pt x="4476" y="0"/>
                    </a:lnTo>
                    <a:lnTo>
                      <a:pt x="3730" y="332"/>
                    </a:lnTo>
                    <a:lnTo>
                      <a:pt x="2984" y="580"/>
                    </a:lnTo>
                    <a:lnTo>
                      <a:pt x="2321" y="705"/>
                    </a:lnTo>
                    <a:lnTo>
                      <a:pt x="1658" y="746"/>
                    </a:lnTo>
                    <a:lnTo>
                      <a:pt x="1658" y="746"/>
                    </a:lnTo>
                    <a:lnTo>
                      <a:pt x="1244" y="746"/>
                    </a:lnTo>
                    <a:lnTo>
                      <a:pt x="829" y="663"/>
                    </a:lnTo>
                    <a:lnTo>
                      <a:pt x="415" y="539"/>
                    </a:lnTo>
                    <a:lnTo>
                      <a:pt x="83" y="373"/>
                    </a:lnTo>
                    <a:lnTo>
                      <a:pt x="83" y="373"/>
                    </a:lnTo>
                    <a:lnTo>
                      <a:pt x="42" y="746"/>
                    </a:lnTo>
                    <a:lnTo>
                      <a:pt x="1" y="1078"/>
                    </a:lnTo>
                    <a:lnTo>
                      <a:pt x="1" y="1078"/>
                    </a:lnTo>
                    <a:lnTo>
                      <a:pt x="249" y="1160"/>
                    </a:lnTo>
                    <a:lnTo>
                      <a:pt x="498" y="1243"/>
                    </a:lnTo>
                    <a:lnTo>
                      <a:pt x="788" y="1285"/>
                    </a:lnTo>
                    <a:lnTo>
                      <a:pt x="1078" y="1326"/>
                    </a:lnTo>
                    <a:lnTo>
                      <a:pt x="1078" y="1326"/>
                    </a:lnTo>
                    <a:lnTo>
                      <a:pt x="1451" y="1285"/>
                    </a:lnTo>
                    <a:lnTo>
                      <a:pt x="1865" y="1202"/>
                    </a:lnTo>
                    <a:lnTo>
                      <a:pt x="2280" y="1119"/>
                    </a:lnTo>
                    <a:lnTo>
                      <a:pt x="2736" y="953"/>
                    </a:lnTo>
                    <a:lnTo>
                      <a:pt x="3192" y="787"/>
                    </a:lnTo>
                    <a:lnTo>
                      <a:pt x="3606" y="580"/>
                    </a:lnTo>
                    <a:lnTo>
                      <a:pt x="4062" y="290"/>
                    </a:lnTo>
                    <a:lnTo>
                      <a:pt x="447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6563350" y="2230125"/>
                <a:ext cx="77750" cy="36300"/>
              </a:xfrm>
              <a:custGeom>
                <a:rect b="b" l="l" r="r" t="t"/>
                <a:pathLst>
                  <a:path extrusionOk="0" h="1452" w="3110">
                    <a:moveTo>
                      <a:pt x="1244" y="1"/>
                    </a:moveTo>
                    <a:lnTo>
                      <a:pt x="1" y="1244"/>
                    </a:lnTo>
                    <a:lnTo>
                      <a:pt x="374" y="1327"/>
                    </a:lnTo>
                    <a:lnTo>
                      <a:pt x="706" y="1410"/>
                    </a:lnTo>
                    <a:lnTo>
                      <a:pt x="1037" y="1451"/>
                    </a:lnTo>
                    <a:lnTo>
                      <a:pt x="1369" y="1451"/>
                    </a:lnTo>
                    <a:lnTo>
                      <a:pt x="1617" y="1410"/>
                    </a:lnTo>
                    <a:lnTo>
                      <a:pt x="1866" y="1368"/>
                    </a:lnTo>
                    <a:lnTo>
                      <a:pt x="2322" y="1244"/>
                    </a:lnTo>
                    <a:lnTo>
                      <a:pt x="2653" y="1078"/>
                    </a:lnTo>
                    <a:lnTo>
                      <a:pt x="2902" y="912"/>
                    </a:lnTo>
                    <a:lnTo>
                      <a:pt x="3109" y="705"/>
                    </a:lnTo>
                    <a:lnTo>
                      <a:pt x="124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6563350" y="2230125"/>
                <a:ext cx="77750" cy="36300"/>
              </a:xfrm>
              <a:custGeom>
                <a:rect b="b" l="l" r="r" t="t"/>
                <a:pathLst>
                  <a:path extrusionOk="0" fill="none" h="1452" w="3110">
                    <a:moveTo>
                      <a:pt x="1" y="1244"/>
                    </a:moveTo>
                    <a:lnTo>
                      <a:pt x="1244" y="1"/>
                    </a:lnTo>
                    <a:lnTo>
                      <a:pt x="3109" y="705"/>
                    </a:lnTo>
                    <a:lnTo>
                      <a:pt x="3109" y="705"/>
                    </a:lnTo>
                    <a:lnTo>
                      <a:pt x="2902" y="912"/>
                    </a:lnTo>
                    <a:lnTo>
                      <a:pt x="2653" y="1078"/>
                    </a:lnTo>
                    <a:lnTo>
                      <a:pt x="2322" y="1244"/>
                    </a:lnTo>
                    <a:lnTo>
                      <a:pt x="1866" y="1368"/>
                    </a:lnTo>
                    <a:lnTo>
                      <a:pt x="1617" y="1410"/>
                    </a:lnTo>
                    <a:lnTo>
                      <a:pt x="1369" y="1451"/>
                    </a:lnTo>
                    <a:lnTo>
                      <a:pt x="1037" y="1451"/>
                    </a:lnTo>
                    <a:lnTo>
                      <a:pt x="706" y="1410"/>
                    </a:lnTo>
                    <a:lnTo>
                      <a:pt x="374" y="1327"/>
                    </a:lnTo>
                    <a:lnTo>
                      <a:pt x="1" y="12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6563350" y="2230125"/>
                <a:ext cx="77750" cy="36300"/>
              </a:xfrm>
              <a:custGeom>
                <a:rect b="b" l="l" r="r" t="t"/>
                <a:pathLst>
                  <a:path extrusionOk="0" h="1452" w="3110">
                    <a:moveTo>
                      <a:pt x="1244" y="1"/>
                    </a:moveTo>
                    <a:lnTo>
                      <a:pt x="1" y="1244"/>
                    </a:lnTo>
                    <a:lnTo>
                      <a:pt x="333" y="1327"/>
                    </a:lnTo>
                    <a:lnTo>
                      <a:pt x="664" y="1368"/>
                    </a:lnTo>
                    <a:lnTo>
                      <a:pt x="1244" y="1451"/>
                    </a:lnTo>
                    <a:lnTo>
                      <a:pt x="1659" y="1410"/>
                    </a:lnTo>
                    <a:lnTo>
                      <a:pt x="2032" y="1327"/>
                    </a:lnTo>
                    <a:lnTo>
                      <a:pt x="2363" y="1203"/>
                    </a:lnTo>
                    <a:lnTo>
                      <a:pt x="2612" y="1078"/>
                    </a:lnTo>
                    <a:lnTo>
                      <a:pt x="2985" y="830"/>
                    </a:lnTo>
                    <a:lnTo>
                      <a:pt x="3109" y="705"/>
                    </a:lnTo>
                    <a:lnTo>
                      <a:pt x="1244"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6563350" y="2230125"/>
                <a:ext cx="77750" cy="36300"/>
              </a:xfrm>
              <a:custGeom>
                <a:rect b="b" l="l" r="r" t="t"/>
                <a:pathLst>
                  <a:path extrusionOk="0" fill="none" h="1452" w="3110">
                    <a:moveTo>
                      <a:pt x="1244" y="1"/>
                    </a:moveTo>
                    <a:lnTo>
                      <a:pt x="1" y="1244"/>
                    </a:lnTo>
                    <a:lnTo>
                      <a:pt x="1" y="1244"/>
                    </a:lnTo>
                    <a:lnTo>
                      <a:pt x="333" y="1327"/>
                    </a:lnTo>
                    <a:lnTo>
                      <a:pt x="664" y="1368"/>
                    </a:lnTo>
                    <a:lnTo>
                      <a:pt x="1244" y="1451"/>
                    </a:lnTo>
                    <a:lnTo>
                      <a:pt x="1244" y="1451"/>
                    </a:lnTo>
                    <a:lnTo>
                      <a:pt x="1659" y="1410"/>
                    </a:lnTo>
                    <a:lnTo>
                      <a:pt x="2032" y="1327"/>
                    </a:lnTo>
                    <a:lnTo>
                      <a:pt x="2363" y="1203"/>
                    </a:lnTo>
                    <a:lnTo>
                      <a:pt x="2612" y="1078"/>
                    </a:lnTo>
                    <a:lnTo>
                      <a:pt x="2985" y="830"/>
                    </a:lnTo>
                    <a:lnTo>
                      <a:pt x="3109" y="705"/>
                    </a:lnTo>
                    <a:lnTo>
                      <a:pt x="12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6491875" y="1772175"/>
                <a:ext cx="130575" cy="217600"/>
              </a:xfrm>
              <a:custGeom>
                <a:rect b="b" l="l" r="r" t="t"/>
                <a:pathLst>
                  <a:path extrusionOk="0" h="8704" w="5223">
                    <a:moveTo>
                      <a:pt x="3274" y="1"/>
                    </a:moveTo>
                    <a:lnTo>
                      <a:pt x="2943" y="42"/>
                    </a:lnTo>
                    <a:lnTo>
                      <a:pt x="2611" y="125"/>
                    </a:lnTo>
                    <a:lnTo>
                      <a:pt x="2280" y="250"/>
                    </a:lnTo>
                    <a:lnTo>
                      <a:pt x="1948" y="374"/>
                    </a:lnTo>
                    <a:lnTo>
                      <a:pt x="1617" y="540"/>
                    </a:lnTo>
                    <a:lnTo>
                      <a:pt x="1327" y="705"/>
                    </a:lnTo>
                    <a:lnTo>
                      <a:pt x="1036" y="913"/>
                    </a:lnTo>
                    <a:lnTo>
                      <a:pt x="539" y="1327"/>
                    </a:lnTo>
                    <a:lnTo>
                      <a:pt x="332" y="1576"/>
                    </a:lnTo>
                    <a:lnTo>
                      <a:pt x="166" y="1824"/>
                    </a:lnTo>
                    <a:lnTo>
                      <a:pt x="42" y="2032"/>
                    </a:lnTo>
                    <a:lnTo>
                      <a:pt x="0" y="2239"/>
                    </a:lnTo>
                    <a:lnTo>
                      <a:pt x="0" y="2446"/>
                    </a:lnTo>
                    <a:lnTo>
                      <a:pt x="83" y="2612"/>
                    </a:lnTo>
                    <a:lnTo>
                      <a:pt x="166" y="2819"/>
                    </a:lnTo>
                    <a:lnTo>
                      <a:pt x="291" y="2985"/>
                    </a:lnTo>
                    <a:lnTo>
                      <a:pt x="581" y="3316"/>
                    </a:lnTo>
                    <a:lnTo>
                      <a:pt x="829" y="3648"/>
                    </a:lnTo>
                    <a:lnTo>
                      <a:pt x="954" y="3814"/>
                    </a:lnTo>
                    <a:lnTo>
                      <a:pt x="1036" y="3979"/>
                    </a:lnTo>
                    <a:lnTo>
                      <a:pt x="1078" y="4187"/>
                    </a:lnTo>
                    <a:lnTo>
                      <a:pt x="1036" y="4394"/>
                    </a:lnTo>
                    <a:lnTo>
                      <a:pt x="954" y="4601"/>
                    </a:lnTo>
                    <a:lnTo>
                      <a:pt x="788" y="4850"/>
                    </a:lnTo>
                    <a:lnTo>
                      <a:pt x="622" y="5098"/>
                    </a:lnTo>
                    <a:lnTo>
                      <a:pt x="498" y="5347"/>
                    </a:lnTo>
                    <a:lnTo>
                      <a:pt x="373" y="5637"/>
                    </a:lnTo>
                    <a:lnTo>
                      <a:pt x="332" y="5969"/>
                    </a:lnTo>
                    <a:lnTo>
                      <a:pt x="291" y="6259"/>
                    </a:lnTo>
                    <a:lnTo>
                      <a:pt x="332" y="6549"/>
                    </a:lnTo>
                    <a:lnTo>
                      <a:pt x="373" y="6880"/>
                    </a:lnTo>
                    <a:lnTo>
                      <a:pt x="456" y="7171"/>
                    </a:lnTo>
                    <a:lnTo>
                      <a:pt x="581" y="7461"/>
                    </a:lnTo>
                    <a:lnTo>
                      <a:pt x="705" y="7709"/>
                    </a:lnTo>
                    <a:lnTo>
                      <a:pt x="871" y="7958"/>
                    </a:lnTo>
                    <a:lnTo>
                      <a:pt x="1078" y="8165"/>
                    </a:lnTo>
                    <a:lnTo>
                      <a:pt x="1285" y="8372"/>
                    </a:lnTo>
                    <a:lnTo>
                      <a:pt x="1534" y="8538"/>
                    </a:lnTo>
                    <a:lnTo>
                      <a:pt x="1824" y="8663"/>
                    </a:lnTo>
                    <a:lnTo>
                      <a:pt x="2114" y="8704"/>
                    </a:lnTo>
                    <a:lnTo>
                      <a:pt x="2943" y="7875"/>
                    </a:lnTo>
                    <a:lnTo>
                      <a:pt x="3730" y="7005"/>
                    </a:lnTo>
                    <a:lnTo>
                      <a:pt x="3606" y="6632"/>
                    </a:lnTo>
                    <a:lnTo>
                      <a:pt x="3606" y="6176"/>
                    </a:lnTo>
                    <a:lnTo>
                      <a:pt x="3689" y="5762"/>
                    </a:lnTo>
                    <a:lnTo>
                      <a:pt x="3813" y="5306"/>
                    </a:lnTo>
                    <a:lnTo>
                      <a:pt x="3938" y="4808"/>
                    </a:lnTo>
                    <a:lnTo>
                      <a:pt x="4145" y="4352"/>
                    </a:lnTo>
                    <a:lnTo>
                      <a:pt x="4559" y="3399"/>
                    </a:lnTo>
                    <a:lnTo>
                      <a:pt x="4932" y="2488"/>
                    </a:lnTo>
                    <a:lnTo>
                      <a:pt x="5098" y="2073"/>
                    </a:lnTo>
                    <a:lnTo>
                      <a:pt x="5181" y="1700"/>
                    </a:lnTo>
                    <a:lnTo>
                      <a:pt x="5222" y="1327"/>
                    </a:lnTo>
                    <a:lnTo>
                      <a:pt x="5181" y="996"/>
                    </a:lnTo>
                    <a:lnTo>
                      <a:pt x="5139" y="830"/>
                    </a:lnTo>
                    <a:lnTo>
                      <a:pt x="5056" y="705"/>
                    </a:lnTo>
                    <a:lnTo>
                      <a:pt x="4974" y="581"/>
                    </a:lnTo>
                    <a:lnTo>
                      <a:pt x="4849" y="457"/>
                    </a:lnTo>
                    <a:lnTo>
                      <a:pt x="4559" y="250"/>
                    </a:lnTo>
                    <a:lnTo>
                      <a:pt x="4269" y="125"/>
                    </a:lnTo>
                    <a:lnTo>
                      <a:pt x="3938" y="42"/>
                    </a:lnTo>
                    <a:lnTo>
                      <a:pt x="360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6491875" y="1772175"/>
                <a:ext cx="130575" cy="217600"/>
              </a:xfrm>
              <a:custGeom>
                <a:rect b="b" l="l" r="r" t="t"/>
                <a:pathLst>
                  <a:path extrusionOk="0" fill="none" h="8704" w="5223">
                    <a:moveTo>
                      <a:pt x="2114" y="8704"/>
                    </a:moveTo>
                    <a:lnTo>
                      <a:pt x="2114" y="8704"/>
                    </a:lnTo>
                    <a:lnTo>
                      <a:pt x="1824" y="8663"/>
                    </a:lnTo>
                    <a:lnTo>
                      <a:pt x="1534" y="8538"/>
                    </a:lnTo>
                    <a:lnTo>
                      <a:pt x="1285" y="8372"/>
                    </a:lnTo>
                    <a:lnTo>
                      <a:pt x="1078" y="8165"/>
                    </a:lnTo>
                    <a:lnTo>
                      <a:pt x="871" y="7958"/>
                    </a:lnTo>
                    <a:lnTo>
                      <a:pt x="705" y="7709"/>
                    </a:lnTo>
                    <a:lnTo>
                      <a:pt x="581" y="7461"/>
                    </a:lnTo>
                    <a:lnTo>
                      <a:pt x="456" y="7171"/>
                    </a:lnTo>
                    <a:lnTo>
                      <a:pt x="373" y="6880"/>
                    </a:lnTo>
                    <a:lnTo>
                      <a:pt x="332" y="6549"/>
                    </a:lnTo>
                    <a:lnTo>
                      <a:pt x="291" y="6259"/>
                    </a:lnTo>
                    <a:lnTo>
                      <a:pt x="332" y="5969"/>
                    </a:lnTo>
                    <a:lnTo>
                      <a:pt x="373" y="5637"/>
                    </a:lnTo>
                    <a:lnTo>
                      <a:pt x="498" y="5347"/>
                    </a:lnTo>
                    <a:lnTo>
                      <a:pt x="622" y="5098"/>
                    </a:lnTo>
                    <a:lnTo>
                      <a:pt x="788" y="4850"/>
                    </a:lnTo>
                    <a:lnTo>
                      <a:pt x="788" y="4850"/>
                    </a:lnTo>
                    <a:lnTo>
                      <a:pt x="954" y="4601"/>
                    </a:lnTo>
                    <a:lnTo>
                      <a:pt x="1036" y="4394"/>
                    </a:lnTo>
                    <a:lnTo>
                      <a:pt x="1078" y="4187"/>
                    </a:lnTo>
                    <a:lnTo>
                      <a:pt x="1036" y="3979"/>
                    </a:lnTo>
                    <a:lnTo>
                      <a:pt x="954" y="3814"/>
                    </a:lnTo>
                    <a:lnTo>
                      <a:pt x="829" y="3648"/>
                    </a:lnTo>
                    <a:lnTo>
                      <a:pt x="581" y="3316"/>
                    </a:lnTo>
                    <a:lnTo>
                      <a:pt x="291" y="2985"/>
                    </a:lnTo>
                    <a:lnTo>
                      <a:pt x="166" y="2819"/>
                    </a:lnTo>
                    <a:lnTo>
                      <a:pt x="83" y="2612"/>
                    </a:lnTo>
                    <a:lnTo>
                      <a:pt x="0" y="2446"/>
                    </a:lnTo>
                    <a:lnTo>
                      <a:pt x="0" y="2239"/>
                    </a:lnTo>
                    <a:lnTo>
                      <a:pt x="42" y="2032"/>
                    </a:lnTo>
                    <a:lnTo>
                      <a:pt x="166" y="1824"/>
                    </a:lnTo>
                    <a:lnTo>
                      <a:pt x="166" y="1824"/>
                    </a:lnTo>
                    <a:lnTo>
                      <a:pt x="332" y="1576"/>
                    </a:lnTo>
                    <a:lnTo>
                      <a:pt x="539" y="1327"/>
                    </a:lnTo>
                    <a:lnTo>
                      <a:pt x="1036" y="913"/>
                    </a:lnTo>
                    <a:lnTo>
                      <a:pt x="1327" y="705"/>
                    </a:lnTo>
                    <a:lnTo>
                      <a:pt x="1617" y="540"/>
                    </a:lnTo>
                    <a:lnTo>
                      <a:pt x="1948" y="374"/>
                    </a:lnTo>
                    <a:lnTo>
                      <a:pt x="2280" y="250"/>
                    </a:lnTo>
                    <a:lnTo>
                      <a:pt x="2611" y="125"/>
                    </a:lnTo>
                    <a:lnTo>
                      <a:pt x="2943" y="42"/>
                    </a:lnTo>
                    <a:lnTo>
                      <a:pt x="3274" y="1"/>
                    </a:lnTo>
                    <a:lnTo>
                      <a:pt x="3606" y="1"/>
                    </a:lnTo>
                    <a:lnTo>
                      <a:pt x="3938" y="42"/>
                    </a:lnTo>
                    <a:lnTo>
                      <a:pt x="4269" y="125"/>
                    </a:lnTo>
                    <a:lnTo>
                      <a:pt x="4559" y="250"/>
                    </a:lnTo>
                    <a:lnTo>
                      <a:pt x="4849" y="457"/>
                    </a:lnTo>
                    <a:lnTo>
                      <a:pt x="4849" y="457"/>
                    </a:lnTo>
                    <a:lnTo>
                      <a:pt x="4974" y="581"/>
                    </a:lnTo>
                    <a:lnTo>
                      <a:pt x="5056" y="705"/>
                    </a:lnTo>
                    <a:lnTo>
                      <a:pt x="5139" y="830"/>
                    </a:lnTo>
                    <a:lnTo>
                      <a:pt x="5181" y="996"/>
                    </a:lnTo>
                    <a:lnTo>
                      <a:pt x="5222" y="1327"/>
                    </a:lnTo>
                    <a:lnTo>
                      <a:pt x="5181" y="1700"/>
                    </a:lnTo>
                    <a:lnTo>
                      <a:pt x="5098" y="2073"/>
                    </a:lnTo>
                    <a:lnTo>
                      <a:pt x="4932" y="2488"/>
                    </a:lnTo>
                    <a:lnTo>
                      <a:pt x="4559" y="3399"/>
                    </a:lnTo>
                    <a:lnTo>
                      <a:pt x="4145" y="4352"/>
                    </a:lnTo>
                    <a:lnTo>
                      <a:pt x="3938" y="4808"/>
                    </a:lnTo>
                    <a:lnTo>
                      <a:pt x="3813" y="5306"/>
                    </a:lnTo>
                    <a:lnTo>
                      <a:pt x="3689" y="5762"/>
                    </a:lnTo>
                    <a:lnTo>
                      <a:pt x="3606" y="6176"/>
                    </a:lnTo>
                    <a:lnTo>
                      <a:pt x="3606" y="6632"/>
                    </a:lnTo>
                    <a:lnTo>
                      <a:pt x="3730" y="7005"/>
                    </a:lnTo>
                    <a:lnTo>
                      <a:pt x="3730" y="7005"/>
                    </a:lnTo>
                    <a:lnTo>
                      <a:pt x="2943" y="7875"/>
                    </a:lnTo>
                    <a:lnTo>
                      <a:pt x="2114" y="870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6487725" y="1754575"/>
                <a:ext cx="292200" cy="389575"/>
              </a:xfrm>
              <a:custGeom>
                <a:rect b="b" l="l" r="r" t="t"/>
                <a:pathLst>
                  <a:path extrusionOk="0" h="15583" w="11688">
                    <a:moveTo>
                      <a:pt x="5803" y="0"/>
                    </a:moveTo>
                    <a:lnTo>
                      <a:pt x="5264" y="83"/>
                    </a:lnTo>
                    <a:lnTo>
                      <a:pt x="4725" y="208"/>
                    </a:lnTo>
                    <a:lnTo>
                      <a:pt x="4352" y="332"/>
                    </a:lnTo>
                    <a:lnTo>
                      <a:pt x="3979" y="456"/>
                    </a:lnTo>
                    <a:lnTo>
                      <a:pt x="3648" y="622"/>
                    </a:lnTo>
                    <a:lnTo>
                      <a:pt x="3358" y="829"/>
                    </a:lnTo>
                    <a:lnTo>
                      <a:pt x="3026" y="1078"/>
                    </a:lnTo>
                    <a:lnTo>
                      <a:pt x="2777" y="1285"/>
                    </a:lnTo>
                    <a:lnTo>
                      <a:pt x="2239" y="1824"/>
                    </a:lnTo>
                    <a:lnTo>
                      <a:pt x="1783" y="2446"/>
                    </a:lnTo>
                    <a:lnTo>
                      <a:pt x="1368" y="3109"/>
                    </a:lnTo>
                    <a:lnTo>
                      <a:pt x="1037" y="3813"/>
                    </a:lnTo>
                    <a:lnTo>
                      <a:pt x="747" y="4559"/>
                    </a:lnTo>
                    <a:lnTo>
                      <a:pt x="498" y="5347"/>
                    </a:lnTo>
                    <a:lnTo>
                      <a:pt x="291" y="6134"/>
                    </a:lnTo>
                    <a:lnTo>
                      <a:pt x="166" y="6963"/>
                    </a:lnTo>
                    <a:lnTo>
                      <a:pt x="84" y="7750"/>
                    </a:lnTo>
                    <a:lnTo>
                      <a:pt x="42" y="8538"/>
                    </a:lnTo>
                    <a:lnTo>
                      <a:pt x="1" y="9325"/>
                    </a:lnTo>
                    <a:lnTo>
                      <a:pt x="42" y="10071"/>
                    </a:lnTo>
                    <a:lnTo>
                      <a:pt x="125" y="10776"/>
                    </a:lnTo>
                    <a:lnTo>
                      <a:pt x="249" y="11522"/>
                    </a:lnTo>
                    <a:lnTo>
                      <a:pt x="457" y="12185"/>
                    </a:lnTo>
                    <a:lnTo>
                      <a:pt x="664" y="12848"/>
                    </a:lnTo>
                    <a:lnTo>
                      <a:pt x="912" y="13428"/>
                    </a:lnTo>
                    <a:lnTo>
                      <a:pt x="1244" y="13967"/>
                    </a:lnTo>
                    <a:lnTo>
                      <a:pt x="1617" y="14423"/>
                    </a:lnTo>
                    <a:lnTo>
                      <a:pt x="2031" y="14837"/>
                    </a:lnTo>
                    <a:lnTo>
                      <a:pt x="2487" y="15127"/>
                    </a:lnTo>
                    <a:lnTo>
                      <a:pt x="3026" y="15376"/>
                    </a:lnTo>
                    <a:lnTo>
                      <a:pt x="3275" y="15459"/>
                    </a:lnTo>
                    <a:lnTo>
                      <a:pt x="3565" y="15542"/>
                    </a:lnTo>
                    <a:lnTo>
                      <a:pt x="3896" y="15583"/>
                    </a:lnTo>
                    <a:lnTo>
                      <a:pt x="4186" y="15583"/>
                    </a:lnTo>
                    <a:lnTo>
                      <a:pt x="4849" y="15542"/>
                    </a:lnTo>
                    <a:lnTo>
                      <a:pt x="5595" y="15417"/>
                    </a:lnTo>
                    <a:lnTo>
                      <a:pt x="6341" y="15169"/>
                    </a:lnTo>
                    <a:lnTo>
                      <a:pt x="7170" y="14796"/>
                    </a:lnTo>
                    <a:lnTo>
                      <a:pt x="8082" y="14340"/>
                    </a:lnTo>
                    <a:lnTo>
                      <a:pt x="8496" y="14050"/>
                    </a:lnTo>
                    <a:lnTo>
                      <a:pt x="8911" y="13718"/>
                    </a:lnTo>
                    <a:lnTo>
                      <a:pt x="9242" y="13386"/>
                    </a:lnTo>
                    <a:lnTo>
                      <a:pt x="9574" y="13014"/>
                    </a:lnTo>
                    <a:lnTo>
                      <a:pt x="9864" y="12599"/>
                    </a:lnTo>
                    <a:lnTo>
                      <a:pt x="10113" y="12185"/>
                    </a:lnTo>
                    <a:lnTo>
                      <a:pt x="10320" y="11729"/>
                    </a:lnTo>
                    <a:lnTo>
                      <a:pt x="10527" y="11231"/>
                    </a:lnTo>
                    <a:lnTo>
                      <a:pt x="10693" y="10734"/>
                    </a:lnTo>
                    <a:lnTo>
                      <a:pt x="10859" y="10195"/>
                    </a:lnTo>
                    <a:lnTo>
                      <a:pt x="11149" y="9035"/>
                    </a:lnTo>
                    <a:lnTo>
                      <a:pt x="11397" y="7709"/>
                    </a:lnTo>
                    <a:lnTo>
                      <a:pt x="11605" y="6300"/>
                    </a:lnTo>
                    <a:lnTo>
                      <a:pt x="11688" y="5720"/>
                    </a:lnTo>
                    <a:lnTo>
                      <a:pt x="11688" y="5098"/>
                    </a:lnTo>
                    <a:lnTo>
                      <a:pt x="11605" y="4518"/>
                    </a:lnTo>
                    <a:lnTo>
                      <a:pt x="11480" y="3896"/>
                    </a:lnTo>
                    <a:lnTo>
                      <a:pt x="11273" y="3399"/>
                    </a:lnTo>
                    <a:lnTo>
                      <a:pt x="11066" y="2901"/>
                    </a:lnTo>
                    <a:lnTo>
                      <a:pt x="10776" y="2446"/>
                    </a:lnTo>
                    <a:lnTo>
                      <a:pt x="10486" y="1990"/>
                    </a:lnTo>
                    <a:lnTo>
                      <a:pt x="10113" y="1617"/>
                    </a:lnTo>
                    <a:lnTo>
                      <a:pt x="9740" y="1244"/>
                    </a:lnTo>
                    <a:lnTo>
                      <a:pt x="9325" y="912"/>
                    </a:lnTo>
                    <a:lnTo>
                      <a:pt x="8869" y="663"/>
                    </a:lnTo>
                    <a:lnTo>
                      <a:pt x="8414" y="415"/>
                    </a:lnTo>
                    <a:lnTo>
                      <a:pt x="7916" y="249"/>
                    </a:lnTo>
                    <a:lnTo>
                      <a:pt x="7378" y="125"/>
                    </a:lnTo>
                    <a:lnTo>
                      <a:pt x="688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6487725" y="1754575"/>
                <a:ext cx="292200" cy="389575"/>
              </a:xfrm>
              <a:custGeom>
                <a:rect b="b" l="l" r="r" t="t"/>
                <a:pathLst>
                  <a:path extrusionOk="0" fill="none" h="15583" w="11688">
                    <a:moveTo>
                      <a:pt x="11605" y="6300"/>
                    </a:moveTo>
                    <a:lnTo>
                      <a:pt x="11605" y="6300"/>
                    </a:lnTo>
                    <a:lnTo>
                      <a:pt x="11397" y="7709"/>
                    </a:lnTo>
                    <a:lnTo>
                      <a:pt x="11149" y="9035"/>
                    </a:lnTo>
                    <a:lnTo>
                      <a:pt x="10859" y="10195"/>
                    </a:lnTo>
                    <a:lnTo>
                      <a:pt x="10693" y="10734"/>
                    </a:lnTo>
                    <a:lnTo>
                      <a:pt x="10527" y="11231"/>
                    </a:lnTo>
                    <a:lnTo>
                      <a:pt x="10320" y="11729"/>
                    </a:lnTo>
                    <a:lnTo>
                      <a:pt x="10113" y="12185"/>
                    </a:lnTo>
                    <a:lnTo>
                      <a:pt x="9864" y="12599"/>
                    </a:lnTo>
                    <a:lnTo>
                      <a:pt x="9574" y="13014"/>
                    </a:lnTo>
                    <a:lnTo>
                      <a:pt x="9242" y="13386"/>
                    </a:lnTo>
                    <a:lnTo>
                      <a:pt x="8911" y="13718"/>
                    </a:lnTo>
                    <a:lnTo>
                      <a:pt x="8496" y="14050"/>
                    </a:lnTo>
                    <a:lnTo>
                      <a:pt x="8082" y="14340"/>
                    </a:lnTo>
                    <a:lnTo>
                      <a:pt x="8082" y="14340"/>
                    </a:lnTo>
                    <a:lnTo>
                      <a:pt x="7170" y="14796"/>
                    </a:lnTo>
                    <a:lnTo>
                      <a:pt x="6341" y="15169"/>
                    </a:lnTo>
                    <a:lnTo>
                      <a:pt x="5595" y="15417"/>
                    </a:lnTo>
                    <a:lnTo>
                      <a:pt x="4849" y="15542"/>
                    </a:lnTo>
                    <a:lnTo>
                      <a:pt x="4186" y="15583"/>
                    </a:lnTo>
                    <a:lnTo>
                      <a:pt x="3896" y="15583"/>
                    </a:lnTo>
                    <a:lnTo>
                      <a:pt x="3565" y="15542"/>
                    </a:lnTo>
                    <a:lnTo>
                      <a:pt x="3275" y="15459"/>
                    </a:lnTo>
                    <a:lnTo>
                      <a:pt x="3026" y="15376"/>
                    </a:lnTo>
                    <a:lnTo>
                      <a:pt x="2487" y="15127"/>
                    </a:lnTo>
                    <a:lnTo>
                      <a:pt x="2031" y="14837"/>
                    </a:lnTo>
                    <a:lnTo>
                      <a:pt x="1617" y="14423"/>
                    </a:lnTo>
                    <a:lnTo>
                      <a:pt x="1244" y="13967"/>
                    </a:lnTo>
                    <a:lnTo>
                      <a:pt x="912" y="13428"/>
                    </a:lnTo>
                    <a:lnTo>
                      <a:pt x="664" y="12848"/>
                    </a:lnTo>
                    <a:lnTo>
                      <a:pt x="457" y="12185"/>
                    </a:lnTo>
                    <a:lnTo>
                      <a:pt x="249" y="11522"/>
                    </a:lnTo>
                    <a:lnTo>
                      <a:pt x="125" y="10776"/>
                    </a:lnTo>
                    <a:lnTo>
                      <a:pt x="125" y="10776"/>
                    </a:lnTo>
                    <a:lnTo>
                      <a:pt x="42" y="10071"/>
                    </a:lnTo>
                    <a:lnTo>
                      <a:pt x="1" y="9325"/>
                    </a:lnTo>
                    <a:lnTo>
                      <a:pt x="42" y="8538"/>
                    </a:lnTo>
                    <a:lnTo>
                      <a:pt x="84" y="7750"/>
                    </a:lnTo>
                    <a:lnTo>
                      <a:pt x="166" y="6963"/>
                    </a:lnTo>
                    <a:lnTo>
                      <a:pt x="291" y="6134"/>
                    </a:lnTo>
                    <a:lnTo>
                      <a:pt x="498" y="5347"/>
                    </a:lnTo>
                    <a:lnTo>
                      <a:pt x="747" y="4559"/>
                    </a:lnTo>
                    <a:lnTo>
                      <a:pt x="1037" y="3813"/>
                    </a:lnTo>
                    <a:lnTo>
                      <a:pt x="1368" y="3109"/>
                    </a:lnTo>
                    <a:lnTo>
                      <a:pt x="1783" y="2446"/>
                    </a:lnTo>
                    <a:lnTo>
                      <a:pt x="2239" y="1824"/>
                    </a:lnTo>
                    <a:lnTo>
                      <a:pt x="2777" y="1285"/>
                    </a:lnTo>
                    <a:lnTo>
                      <a:pt x="3026" y="1078"/>
                    </a:lnTo>
                    <a:lnTo>
                      <a:pt x="3358" y="829"/>
                    </a:lnTo>
                    <a:lnTo>
                      <a:pt x="3648" y="622"/>
                    </a:lnTo>
                    <a:lnTo>
                      <a:pt x="3979" y="456"/>
                    </a:lnTo>
                    <a:lnTo>
                      <a:pt x="4352" y="332"/>
                    </a:lnTo>
                    <a:lnTo>
                      <a:pt x="4725" y="208"/>
                    </a:lnTo>
                    <a:lnTo>
                      <a:pt x="4725" y="208"/>
                    </a:lnTo>
                    <a:lnTo>
                      <a:pt x="5264" y="83"/>
                    </a:lnTo>
                    <a:lnTo>
                      <a:pt x="5803" y="0"/>
                    </a:lnTo>
                    <a:lnTo>
                      <a:pt x="6341" y="0"/>
                    </a:lnTo>
                    <a:lnTo>
                      <a:pt x="6880" y="0"/>
                    </a:lnTo>
                    <a:lnTo>
                      <a:pt x="7378" y="125"/>
                    </a:lnTo>
                    <a:lnTo>
                      <a:pt x="7916" y="249"/>
                    </a:lnTo>
                    <a:lnTo>
                      <a:pt x="8414" y="415"/>
                    </a:lnTo>
                    <a:lnTo>
                      <a:pt x="8869" y="663"/>
                    </a:lnTo>
                    <a:lnTo>
                      <a:pt x="9325" y="912"/>
                    </a:lnTo>
                    <a:lnTo>
                      <a:pt x="9740" y="1244"/>
                    </a:lnTo>
                    <a:lnTo>
                      <a:pt x="10113" y="1617"/>
                    </a:lnTo>
                    <a:lnTo>
                      <a:pt x="10486" y="1990"/>
                    </a:lnTo>
                    <a:lnTo>
                      <a:pt x="10776" y="2446"/>
                    </a:lnTo>
                    <a:lnTo>
                      <a:pt x="11066" y="2901"/>
                    </a:lnTo>
                    <a:lnTo>
                      <a:pt x="11273" y="3399"/>
                    </a:lnTo>
                    <a:lnTo>
                      <a:pt x="11480" y="3896"/>
                    </a:lnTo>
                    <a:lnTo>
                      <a:pt x="11480" y="3896"/>
                    </a:lnTo>
                    <a:lnTo>
                      <a:pt x="11605" y="4518"/>
                    </a:lnTo>
                    <a:lnTo>
                      <a:pt x="11688" y="5098"/>
                    </a:lnTo>
                    <a:lnTo>
                      <a:pt x="11688" y="5720"/>
                    </a:lnTo>
                    <a:lnTo>
                      <a:pt x="11605" y="63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6702200" y="1805350"/>
                <a:ext cx="147150" cy="211375"/>
              </a:xfrm>
              <a:custGeom>
                <a:rect b="b" l="l" r="r" t="t"/>
                <a:pathLst>
                  <a:path extrusionOk="0" h="8455" w="5886">
                    <a:moveTo>
                      <a:pt x="3896" y="0"/>
                    </a:moveTo>
                    <a:lnTo>
                      <a:pt x="3523" y="83"/>
                    </a:lnTo>
                    <a:lnTo>
                      <a:pt x="3150" y="124"/>
                    </a:lnTo>
                    <a:lnTo>
                      <a:pt x="2777" y="249"/>
                    </a:lnTo>
                    <a:lnTo>
                      <a:pt x="2404" y="373"/>
                    </a:lnTo>
                    <a:lnTo>
                      <a:pt x="2031" y="539"/>
                    </a:lnTo>
                    <a:lnTo>
                      <a:pt x="1700" y="705"/>
                    </a:lnTo>
                    <a:lnTo>
                      <a:pt x="1409" y="870"/>
                    </a:lnTo>
                    <a:lnTo>
                      <a:pt x="1119" y="1078"/>
                    </a:lnTo>
                    <a:lnTo>
                      <a:pt x="912" y="1285"/>
                    </a:lnTo>
                    <a:lnTo>
                      <a:pt x="746" y="1451"/>
                    </a:lnTo>
                    <a:lnTo>
                      <a:pt x="663" y="1658"/>
                    </a:lnTo>
                    <a:lnTo>
                      <a:pt x="622" y="1865"/>
                    </a:lnTo>
                    <a:lnTo>
                      <a:pt x="622" y="2031"/>
                    </a:lnTo>
                    <a:lnTo>
                      <a:pt x="705" y="2238"/>
                    </a:lnTo>
                    <a:lnTo>
                      <a:pt x="746" y="2445"/>
                    </a:lnTo>
                    <a:lnTo>
                      <a:pt x="954" y="2818"/>
                    </a:lnTo>
                    <a:lnTo>
                      <a:pt x="1161" y="3191"/>
                    </a:lnTo>
                    <a:lnTo>
                      <a:pt x="1244" y="3398"/>
                    </a:lnTo>
                    <a:lnTo>
                      <a:pt x="1285" y="3606"/>
                    </a:lnTo>
                    <a:lnTo>
                      <a:pt x="1244" y="3771"/>
                    </a:lnTo>
                    <a:lnTo>
                      <a:pt x="1202" y="3979"/>
                    </a:lnTo>
                    <a:lnTo>
                      <a:pt x="1078" y="4186"/>
                    </a:lnTo>
                    <a:lnTo>
                      <a:pt x="871" y="4352"/>
                    </a:lnTo>
                    <a:lnTo>
                      <a:pt x="622" y="4559"/>
                    </a:lnTo>
                    <a:lnTo>
                      <a:pt x="415" y="4807"/>
                    </a:lnTo>
                    <a:lnTo>
                      <a:pt x="290" y="5056"/>
                    </a:lnTo>
                    <a:lnTo>
                      <a:pt x="166" y="5346"/>
                    </a:lnTo>
                    <a:lnTo>
                      <a:pt x="83" y="5636"/>
                    </a:lnTo>
                    <a:lnTo>
                      <a:pt x="0" y="5968"/>
                    </a:lnTo>
                    <a:lnTo>
                      <a:pt x="0" y="6258"/>
                    </a:lnTo>
                    <a:lnTo>
                      <a:pt x="0" y="6548"/>
                    </a:lnTo>
                    <a:lnTo>
                      <a:pt x="42" y="6880"/>
                    </a:lnTo>
                    <a:lnTo>
                      <a:pt x="125" y="7170"/>
                    </a:lnTo>
                    <a:lnTo>
                      <a:pt x="249" y="7418"/>
                    </a:lnTo>
                    <a:lnTo>
                      <a:pt x="415" y="7709"/>
                    </a:lnTo>
                    <a:lnTo>
                      <a:pt x="581" y="7916"/>
                    </a:lnTo>
                    <a:lnTo>
                      <a:pt x="788" y="8123"/>
                    </a:lnTo>
                    <a:lnTo>
                      <a:pt x="1036" y="8289"/>
                    </a:lnTo>
                    <a:lnTo>
                      <a:pt x="1285" y="8454"/>
                    </a:lnTo>
                    <a:lnTo>
                      <a:pt x="2280" y="7791"/>
                    </a:lnTo>
                    <a:lnTo>
                      <a:pt x="3233" y="7128"/>
                    </a:lnTo>
                    <a:lnTo>
                      <a:pt x="3233" y="6714"/>
                    </a:lnTo>
                    <a:lnTo>
                      <a:pt x="3316" y="6341"/>
                    </a:lnTo>
                    <a:lnTo>
                      <a:pt x="3440" y="6009"/>
                    </a:lnTo>
                    <a:lnTo>
                      <a:pt x="3647" y="5636"/>
                    </a:lnTo>
                    <a:lnTo>
                      <a:pt x="3896" y="5305"/>
                    </a:lnTo>
                    <a:lnTo>
                      <a:pt x="4145" y="4973"/>
                    </a:lnTo>
                    <a:lnTo>
                      <a:pt x="4725" y="4269"/>
                    </a:lnTo>
                    <a:lnTo>
                      <a:pt x="5015" y="3937"/>
                    </a:lnTo>
                    <a:lnTo>
                      <a:pt x="5305" y="3564"/>
                    </a:lnTo>
                    <a:lnTo>
                      <a:pt x="5512" y="3191"/>
                    </a:lnTo>
                    <a:lnTo>
                      <a:pt x="5720" y="2777"/>
                    </a:lnTo>
                    <a:lnTo>
                      <a:pt x="5844" y="2362"/>
                    </a:lnTo>
                    <a:lnTo>
                      <a:pt x="5885" y="1948"/>
                    </a:lnTo>
                    <a:lnTo>
                      <a:pt x="5885" y="1451"/>
                    </a:lnTo>
                    <a:lnTo>
                      <a:pt x="5761" y="953"/>
                    </a:lnTo>
                    <a:lnTo>
                      <a:pt x="5637" y="663"/>
                    </a:lnTo>
                    <a:lnTo>
                      <a:pt x="5429" y="415"/>
                    </a:lnTo>
                    <a:lnTo>
                      <a:pt x="5181" y="249"/>
                    </a:lnTo>
                    <a:lnTo>
                      <a:pt x="4891" y="124"/>
                    </a:lnTo>
                    <a:lnTo>
                      <a:pt x="4601" y="42"/>
                    </a:lnTo>
                    <a:lnTo>
                      <a:pt x="426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6501200" y="1693450"/>
                <a:ext cx="329500" cy="148175"/>
              </a:xfrm>
              <a:custGeom>
                <a:rect b="b" l="l" r="r" t="t"/>
                <a:pathLst>
                  <a:path extrusionOk="0" h="5927" w="13180">
                    <a:moveTo>
                      <a:pt x="6466" y="0"/>
                    </a:moveTo>
                    <a:lnTo>
                      <a:pt x="6134" y="83"/>
                    </a:lnTo>
                    <a:lnTo>
                      <a:pt x="5761" y="166"/>
                    </a:lnTo>
                    <a:lnTo>
                      <a:pt x="5429" y="332"/>
                    </a:lnTo>
                    <a:lnTo>
                      <a:pt x="4725" y="663"/>
                    </a:lnTo>
                    <a:lnTo>
                      <a:pt x="4062" y="1078"/>
                    </a:lnTo>
                    <a:lnTo>
                      <a:pt x="3482" y="1409"/>
                    </a:lnTo>
                    <a:lnTo>
                      <a:pt x="3233" y="1534"/>
                    </a:lnTo>
                    <a:lnTo>
                      <a:pt x="3026" y="1658"/>
                    </a:lnTo>
                    <a:lnTo>
                      <a:pt x="2653" y="1741"/>
                    </a:lnTo>
                    <a:lnTo>
                      <a:pt x="2404" y="1741"/>
                    </a:lnTo>
                    <a:lnTo>
                      <a:pt x="2197" y="1658"/>
                    </a:lnTo>
                    <a:lnTo>
                      <a:pt x="2155" y="1575"/>
                    </a:lnTo>
                    <a:lnTo>
                      <a:pt x="2114" y="1492"/>
                    </a:lnTo>
                    <a:lnTo>
                      <a:pt x="2114" y="1409"/>
                    </a:lnTo>
                    <a:lnTo>
                      <a:pt x="2114" y="1326"/>
                    </a:lnTo>
                    <a:lnTo>
                      <a:pt x="2238" y="1078"/>
                    </a:lnTo>
                    <a:lnTo>
                      <a:pt x="2446" y="871"/>
                    </a:lnTo>
                    <a:lnTo>
                      <a:pt x="2777" y="580"/>
                    </a:lnTo>
                    <a:lnTo>
                      <a:pt x="2404" y="580"/>
                    </a:lnTo>
                    <a:lnTo>
                      <a:pt x="2073" y="622"/>
                    </a:lnTo>
                    <a:lnTo>
                      <a:pt x="1741" y="663"/>
                    </a:lnTo>
                    <a:lnTo>
                      <a:pt x="1451" y="746"/>
                    </a:lnTo>
                    <a:lnTo>
                      <a:pt x="1161" y="871"/>
                    </a:lnTo>
                    <a:lnTo>
                      <a:pt x="912" y="995"/>
                    </a:lnTo>
                    <a:lnTo>
                      <a:pt x="705" y="1161"/>
                    </a:lnTo>
                    <a:lnTo>
                      <a:pt x="539" y="1368"/>
                    </a:lnTo>
                    <a:lnTo>
                      <a:pt x="373" y="1575"/>
                    </a:lnTo>
                    <a:lnTo>
                      <a:pt x="249" y="1782"/>
                    </a:lnTo>
                    <a:lnTo>
                      <a:pt x="125" y="2031"/>
                    </a:lnTo>
                    <a:lnTo>
                      <a:pt x="42" y="2280"/>
                    </a:lnTo>
                    <a:lnTo>
                      <a:pt x="0" y="2570"/>
                    </a:lnTo>
                    <a:lnTo>
                      <a:pt x="0" y="2818"/>
                    </a:lnTo>
                    <a:lnTo>
                      <a:pt x="0" y="3108"/>
                    </a:lnTo>
                    <a:lnTo>
                      <a:pt x="83" y="3399"/>
                    </a:lnTo>
                    <a:lnTo>
                      <a:pt x="166" y="3730"/>
                    </a:lnTo>
                    <a:lnTo>
                      <a:pt x="290" y="4020"/>
                    </a:lnTo>
                    <a:lnTo>
                      <a:pt x="456" y="4269"/>
                    </a:lnTo>
                    <a:lnTo>
                      <a:pt x="663" y="4435"/>
                    </a:lnTo>
                    <a:lnTo>
                      <a:pt x="912" y="4600"/>
                    </a:lnTo>
                    <a:lnTo>
                      <a:pt x="1161" y="4725"/>
                    </a:lnTo>
                    <a:lnTo>
                      <a:pt x="1451" y="4808"/>
                    </a:lnTo>
                    <a:lnTo>
                      <a:pt x="1741" y="4849"/>
                    </a:lnTo>
                    <a:lnTo>
                      <a:pt x="2073" y="4891"/>
                    </a:lnTo>
                    <a:lnTo>
                      <a:pt x="2446" y="4891"/>
                    </a:lnTo>
                    <a:lnTo>
                      <a:pt x="3150" y="4849"/>
                    </a:lnTo>
                    <a:lnTo>
                      <a:pt x="3937" y="4725"/>
                    </a:lnTo>
                    <a:lnTo>
                      <a:pt x="4725" y="4600"/>
                    </a:lnTo>
                    <a:lnTo>
                      <a:pt x="5056" y="4559"/>
                    </a:lnTo>
                    <a:lnTo>
                      <a:pt x="5388" y="4600"/>
                    </a:lnTo>
                    <a:lnTo>
                      <a:pt x="5637" y="4642"/>
                    </a:lnTo>
                    <a:lnTo>
                      <a:pt x="5844" y="4766"/>
                    </a:lnTo>
                    <a:lnTo>
                      <a:pt x="6051" y="4932"/>
                    </a:lnTo>
                    <a:lnTo>
                      <a:pt x="6217" y="5098"/>
                    </a:lnTo>
                    <a:lnTo>
                      <a:pt x="6590" y="5429"/>
                    </a:lnTo>
                    <a:lnTo>
                      <a:pt x="6797" y="5595"/>
                    </a:lnTo>
                    <a:lnTo>
                      <a:pt x="7046" y="5761"/>
                    </a:lnTo>
                    <a:lnTo>
                      <a:pt x="7294" y="5844"/>
                    </a:lnTo>
                    <a:lnTo>
                      <a:pt x="7626" y="5927"/>
                    </a:lnTo>
                    <a:lnTo>
                      <a:pt x="8040" y="5927"/>
                    </a:lnTo>
                    <a:lnTo>
                      <a:pt x="8496" y="5885"/>
                    </a:lnTo>
                    <a:lnTo>
                      <a:pt x="9076" y="5761"/>
                    </a:lnTo>
                    <a:lnTo>
                      <a:pt x="9740" y="5595"/>
                    </a:lnTo>
                    <a:lnTo>
                      <a:pt x="10195" y="5637"/>
                    </a:lnTo>
                    <a:lnTo>
                      <a:pt x="10610" y="5637"/>
                    </a:lnTo>
                    <a:lnTo>
                      <a:pt x="11024" y="5595"/>
                    </a:lnTo>
                    <a:lnTo>
                      <a:pt x="11397" y="5512"/>
                    </a:lnTo>
                    <a:lnTo>
                      <a:pt x="11770" y="5346"/>
                    </a:lnTo>
                    <a:lnTo>
                      <a:pt x="12102" y="5181"/>
                    </a:lnTo>
                    <a:lnTo>
                      <a:pt x="12392" y="4973"/>
                    </a:lnTo>
                    <a:lnTo>
                      <a:pt x="12641" y="4766"/>
                    </a:lnTo>
                    <a:lnTo>
                      <a:pt x="12848" y="4476"/>
                    </a:lnTo>
                    <a:lnTo>
                      <a:pt x="13014" y="4227"/>
                    </a:lnTo>
                    <a:lnTo>
                      <a:pt x="13138" y="3937"/>
                    </a:lnTo>
                    <a:lnTo>
                      <a:pt x="13179" y="3647"/>
                    </a:lnTo>
                    <a:lnTo>
                      <a:pt x="13179" y="3357"/>
                    </a:lnTo>
                    <a:lnTo>
                      <a:pt x="13138" y="3067"/>
                    </a:lnTo>
                    <a:lnTo>
                      <a:pt x="13055" y="2818"/>
                    </a:lnTo>
                    <a:lnTo>
                      <a:pt x="12848" y="2570"/>
                    </a:lnTo>
                    <a:lnTo>
                      <a:pt x="12641" y="2321"/>
                    </a:lnTo>
                    <a:lnTo>
                      <a:pt x="12392" y="2197"/>
                    </a:lnTo>
                    <a:lnTo>
                      <a:pt x="12143" y="2072"/>
                    </a:lnTo>
                    <a:lnTo>
                      <a:pt x="11853" y="1990"/>
                    </a:lnTo>
                    <a:lnTo>
                      <a:pt x="11231" y="1948"/>
                    </a:lnTo>
                    <a:lnTo>
                      <a:pt x="10568" y="1907"/>
                    </a:lnTo>
                    <a:lnTo>
                      <a:pt x="9864" y="1865"/>
                    </a:lnTo>
                    <a:lnTo>
                      <a:pt x="9532" y="1824"/>
                    </a:lnTo>
                    <a:lnTo>
                      <a:pt x="9201" y="1699"/>
                    </a:lnTo>
                    <a:lnTo>
                      <a:pt x="8911" y="1575"/>
                    </a:lnTo>
                    <a:lnTo>
                      <a:pt x="8621" y="1368"/>
                    </a:lnTo>
                    <a:lnTo>
                      <a:pt x="8330" y="1119"/>
                    </a:lnTo>
                    <a:lnTo>
                      <a:pt x="8040" y="788"/>
                    </a:lnTo>
                    <a:lnTo>
                      <a:pt x="7792" y="456"/>
                    </a:lnTo>
                    <a:lnTo>
                      <a:pt x="7460" y="207"/>
                    </a:lnTo>
                    <a:lnTo>
                      <a:pt x="7170" y="83"/>
                    </a:lnTo>
                    <a:lnTo>
                      <a:pt x="683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6513625" y="2076800"/>
                <a:ext cx="62200" cy="72550"/>
              </a:xfrm>
              <a:custGeom>
                <a:rect b="b" l="l" r="r" t="t"/>
                <a:pathLst>
                  <a:path extrusionOk="0" h="2902" w="2488">
                    <a:moveTo>
                      <a:pt x="1037" y="0"/>
                    </a:moveTo>
                    <a:lnTo>
                      <a:pt x="705" y="83"/>
                    </a:lnTo>
                    <a:lnTo>
                      <a:pt x="415" y="249"/>
                    </a:lnTo>
                    <a:lnTo>
                      <a:pt x="208" y="456"/>
                    </a:lnTo>
                    <a:lnTo>
                      <a:pt x="1" y="746"/>
                    </a:lnTo>
                    <a:lnTo>
                      <a:pt x="42" y="1492"/>
                    </a:lnTo>
                    <a:lnTo>
                      <a:pt x="166" y="2901"/>
                    </a:lnTo>
                    <a:lnTo>
                      <a:pt x="705" y="2653"/>
                    </a:lnTo>
                    <a:lnTo>
                      <a:pt x="1078" y="2445"/>
                    </a:lnTo>
                    <a:lnTo>
                      <a:pt x="1493" y="2197"/>
                    </a:lnTo>
                    <a:lnTo>
                      <a:pt x="1907" y="1907"/>
                    </a:lnTo>
                    <a:lnTo>
                      <a:pt x="2239" y="1575"/>
                    </a:lnTo>
                    <a:lnTo>
                      <a:pt x="2363" y="1368"/>
                    </a:lnTo>
                    <a:lnTo>
                      <a:pt x="2446" y="1202"/>
                    </a:lnTo>
                    <a:lnTo>
                      <a:pt x="2487" y="1036"/>
                    </a:lnTo>
                    <a:lnTo>
                      <a:pt x="2446" y="870"/>
                    </a:lnTo>
                    <a:lnTo>
                      <a:pt x="2156" y="580"/>
                    </a:lnTo>
                    <a:lnTo>
                      <a:pt x="1783" y="332"/>
                    </a:lnTo>
                    <a:lnTo>
                      <a:pt x="1410" y="166"/>
                    </a:lnTo>
                    <a:lnTo>
                      <a:pt x="103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6647275" y="1917225"/>
                <a:ext cx="35250" cy="5225"/>
              </a:xfrm>
              <a:custGeom>
                <a:rect b="b" l="l" r="r" t="t"/>
                <a:pathLst>
                  <a:path extrusionOk="0" h="209" w="1410">
                    <a:moveTo>
                      <a:pt x="291" y="1"/>
                    </a:moveTo>
                    <a:lnTo>
                      <a:pt x="1" y="84"/>
                    </a:lnTo>
                    <a:lnTo>
                      <a:pt x="415" y="167"/>
                    </a:lnTo>
                    <a:lnTo>
                      <a:pt x="871" y="208"/>
                    </a:lnTo>
                    <a:lnTo>
                      <a:pt x="1410" y="167"/>
                    </a:lnTo>
                    <a:lnTo>
                      <a:pt x="996" y="42"/>
                    </a:lnTo>
                    <a:lnTo>
                      <a:pt x="623"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6647275" y="1917225"/>
                <a:ext cx="35250" cy="5225"/>
              </a:xfrm>
              <a:custGeom>
                <a:rect b="b" l="l" r="r" t="t"/>
                <a:pathLst>
                  <a:path extrusionOk="0" fill="none" h="209" w="1410">
                    <a:moveTo>
                      <a:pt x="623" y="1"/>
                    </a:moveTo>
                    <a:lnTo>
                      <a:pt x="623" y="1"/>
                    </a:lnTo>
                    <a:lnTo>
                      <a:pt x="291" y="1"/>
                    </a:lnTo>
                    <a:lnTo>
                      <a:pt x="1" y="84"/>
                    </a:lnTo>
                    <a:lnTo>
                      <a:pt x="1" y="84"/>
                    </a:lnTo>
                    <a:lnTo>
                      <a:pt x="415" y="167"/>
                    </a:lnTo>
                    <a:lnTo>
                      <a:pt x="871" y="208"/>
                    </a:lnTo>
                    <a:lnTo>
                      <a:pt x="871" y="208"/>
                    </a:lnTo>
                    <a:lnTo>
                      <a:pt x="1410" y="167"/>
                    </a:lnTo>
                    <a:lnTo>
                      <a:pt x="1410" y="167"/>
                    </a:lnTo>
                    <a:lnTo>
                      <a:pt x="996" y="42"/>
                    </a:lnTo>
                    <a:lnTo>
                      <a:pt x="62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6647275" y="1927600"/>
                <a:ext cx="30075" cy="9350"/>
              </a:xfrm>
              <a:custGeom>
                <a:rect b="b" l="l" r="r" t="t"/>
                <a:pathLst>
                  <a:path extrusionOk="0" h="374" w="1203">
                    <a:moveTo>
                      <a:pt x="1" y="0"/>
                    </a:moveTo>
                    <a:lnTo>
                      <a:pt x="291" y="166"/>
                    </a:lnTo>
                    <a:lnTo>
                      <a:pt x="581" y="249"/>
                    </a:lnTo>
                    <a:lnTo>
                      <a:pt x="913" y="332"/>
                    </a:lnTo>
                    <a:lnTo>
                      <a:pt x="1203" y="373"/>
                    </a:lnTo>
                    <a:lnTo>
                      <a:pt x="996" y="208"/>
                    </a:lnTo>
                    <a:lnTo>
                      <a:pt x="747" y="83"/>
                    </a:lnTo>
                    <a:lnTo>
                      <a:pt x="457"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6647275" y="1927600"/>
                <a:ext cx="30075" cy="9350"/>
              </a:xfrm>
              <a:custGeom>
                <a:rect b="b" l="l" r="r" t="t"/>
                <a:pathLst>
                  <a:path extrusionOk="0" fill="none" h="374" w="1203">
                    <a:moveTo>
                      <a:pt x="208" y="0"/>
                    </a:moveTo>
                    <a:lnTo>
                      <a:pt x="208" y="0"/>
                    </a:lnTo>
                    <a:lnTo>
                      <a:pt x="1" y="0"/>
                    </a:lnTo>
                    <a:lnTo>
                      <a:pt x="1" y="0"/>
                    </a:lnTo>
                    <a:lnTo>
                      <a:pt x="291" y="166"/>
                    </a:lnTo>
                    <a:lnTo>
                      <a:pt x="581" y="249"/>
                    </a:lnTo>
                    <a:lnTo>
                      <a:pt x="913" y="332"/>
                    </a:lnTo>
                    <a:lnTo>
                      <a:pt x="1203" y="373"/>
                    </a:lnTo>
                    <a:lnTo>
                      <a:pt x="1203" y="373"/>
                    </a:lnTo>
                    <a:lnTo>
                      <a:pt x="996" y="208"/>
                    </a:lnTo>
                    <a:lnTo>
                      <a:pt x="747" y="83"/>
                    </a:lnTo>
                    <a:lnTo>
                      <a:pt x="457" y="0"/>
                    </a:lnTo>
                    <a:lnTo>
                      <a:pt x="20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6497050" y="1901700"/>
                <a:ext cx="14525" cy="6225"/>
              </a:xfrm>
              <a:custGeom>
                <a:rect b="b" l="l" r="r" t="t"/>
                <a:pathLst>
                  <a:path extrusionOk="0" h="249" w="581">
                    <a:moveTo>
                      <a:pt x="166" y="0"/>
                    </a:moveTo>
                    <a:lnTo>
                      <a:pt x="84" y="42"/>
                    </a:lnTo>
                    <a:lnTo>
                      <a:pt x="1" y="83"/>
                    </a:lnTo>
                    <a:lnTo>
                      <a:pt x="249" y="208"/>
                    </a:lnTo>
                    <a:lnTo>
                      <a:pt x="498" y="249"/>
                    </a:lnTo>
                    <a:lnTo>
                      <a:pt x="581" y="249"/>
                    </a:lnTo>
                    <a:lnTo>
                      <a:pt x="456" y="125"/>
                    </a:lnTo>
                    <a:lnTo>
                      <a:pt x="332" y="42"/>
                    </a:lnTo>
                    <a:lnTo>
                      <a:pt x="166"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6497050" y="1901700"/>
                <a:ext cx="14525" cy="6225"/>
              </a:xfrm>
              <a:custGeom>
                <a:rect b="b" l="l" r="r" t="t"/>
                <a:pathLst>
                  <a:path extrusionOk="0" fill="none" h="249" w="581">
                    <a:moveTo>
                      <a:pt x="166" y="0"/>
                    </a:moveTo>
                    <a:lnTo>
                      <a:pt x="166" y="0"/>
                    </a:lnTo>
                    <a:lnTo>
                      <a:pt x="84" y="42"/>
                    </a:lnTo>
                    <a:lnTo>
                      <a:pt x="1" y="83"/>
                    </a:lnTo>
                    <a:lnTo>
                      <a:pt x="1" y="83"/>
                    </a:lnTo>
                    <a:lnTo>
                      <a:pt x="249" y="208"/>
                    </a:lnTo>
                    <a:lnTo>
                      <a:pt x="498" y="249"/>
                    </a:lnTo>
                    <a:lnTo>
                      <a:pt x="498" y="249"/>
                    </a:lnTo>
                    <a:lnTo>
                      <a:pt x="581" y="249"/>
                    </a:lnTo>
                    <a:lnTo>
                      <a:pt x="581" y="249"/>
                    </a:lnTo>
                    <a:lnTo>
                      <a:pt x="456" y="125"/>
                    </a:lnTo>
                    <a:lnTo>
                      <a:pt x="332" y="42"/>
                    </a:lnTo>
                    <a:lnTo>
                      <a:pt x="16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6499125" y="1912050"/>
                <a:ext cx="11425" cy="5200"/>
              </a:xfrm>
              <a:custGeom>
                <a:rect b="b" l="l" r="r" t="t"/>
                <a:pathLst>
                  <a:path extrusionOk="0" h="208" w="457">
                    <a:moveTo>
                      <a:pt x="208" y="1"/>
                    </a:moveTo>
                    <a:lnTo>
                      <a:pt x="83" y="42"/>
                    </a:lnTo>
                    <a:lnTo>
                      <a:pt x="1" y="167"/>
                    </a:lnTo>
                    <a:lnTo>
                      <a:pt x="125" y="208"/>
                    </a:lnTo>
                    <a:lnTo>
                      <a:pt x="332" y="208"/>
                    </a:lnTo>
                    <a:lnTo>
                      <a:pt x="456" y="167"/>
                    </a:lnTo>
                    <a:lnTo>
                      <a:pt x="373" y="84"/>
                    </a:lnTo>
                    <a:lnTo>
                      <a:pt x="291"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6499125" y="1912050"/>
                <a:ext cx="11425" cy="5200"/>
              </a:xfrm>
              <a:custGeom>
                <a:rect b="b" l="l" r="r" t="t"/>
                <a:pathLst>
                  <a:path extrusionOk="0" fill="none" h="208" w="457">
                    <a:moveTo>
                      <a:pt x="208" y="1"/>
                    </a:moveTo>
                    <a:lnTo>
                      <a:pt x="208" y="1"/>
                    </a:lnTo>
                    <a:lnTo>
                      <a:pt x="83" y="42"/>
                    </a:lnTo>
                    <a:lnTo>
                      <a:pt x="1" y="167"/>
                    </a:lnTo>
                    <a:lnTo>
                      <a:pt x="1" y="167"/>
                    </a:lnTo>
                    <a:lnTo>
                      <a:pt x="125" y="208"/>
                    </a:lnTo>
                    <a:lnTo>
                      <a:pt x="208" y="208"/>
                    </a:lnTo>
                    <a:lnTo>
                      <a:pt x="208" y="208"/>
                    </a:lnTo>
                    <a:lnTo>
                      <a:pt x="332" y="208"/>
                    </a:lnTo>
                    <a:lnTo>
                      <a:pt x="456" y="167"/>
                    </a:lnTo>
                    <a:lnTo>
                      <a:pt x="456" y="167"/>
                    </a:lnTo>
                    <a:lnTo>
                      <a:pt x="373" y="84"/>
                    </a:lnTo>
                    <a:lnTo>
                      <a:pt x="291" y="1"/>
                    </a:lnTo>
                    <a:lnTo>
                      <a:pt x="2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6541600" y="1827100"/>
                <a:ext cx="87050" cy="5200"/>
              </a:xfrm>
              <a:custGeom>
                <a:rect b="b" l="l" r="r" t="t"/>
                <a:pathLst>
                  <a:path extrusionOk="0" h="208" w="3482">
                    <a:moveTo>
                      <a:pt x="1700" y="0"/>
                    </a:moveTo>
                    <a:lnTo>
                      <a:pt x="1120" y="42"/>
                    </a:lnTo>
                    <a:lnTo>
                      <a:pt x="539" y="125"/>
                    </a:lnTo>
                    <a:lnTo>
                      <a:pt x="1" y="208"/>
                    </a:lnTo>
                    <a:lnTo>
                      <a:pt x="166" y="208"/>
                    </a:lnTo>
                    <a:lnTo>
                      <a:pt x="1410" y="166"/>
                    </a:lnTo>
                    <a:lnTo>
                      <a:pt x="2363" y="125"/>
                    </a:lnTo>
                    <a:lnTo>
                      <a:pt x="3482" y="42"/>
                    </a:lnTo>
                    <a:lnTo>
                      <a:pt x="2902"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6541600" y="1827100"/>
                <a:ext cx="87050" cy="5200"/>
              </a:xfrm>
              <a:custGeom>
                <a:rect b="b" l="l" r="r" t="t"/>
                <a:pathLst>
                  <a:path extrusionOk="0" fill="none" h="208" w="3482">
                    <a:moveTo>
                      <a:pt x="2280" y="0"/>
                    </a:moveTo>
                    <a:lnTo>
                      <a:pt x="2280" y="0"/>
                    </a:lnTo>
                    <a:lnTo>
                      <a:pt x="1700" y="0"/>
                    </a:lnTo>
                    <a:lnTo>
                      <a:pt x="1120" y="42"/>
                    </a:lnTo>
                    <a:lnTo>
                      <a:pt x="539" y="125"/>
                    </a:lnTo>
                    <a:lnTo>
                      <a:pt x="1" y="208"/>
                    </a:lnTo>
                    <a:lnTo>
                      <a:pt x="1" y="208"/>
                    </a:lnTo>
                    <a:lnTo>
                      <a:pt x="166" y="208"/>
                    </a:lnTo>
                    <a:lnTo>
                      <a:pt x="166" y="208"/>
                    </a:lnTo>
                    <a:lnTo>
                      <a:pt x="1410" y="166"/>
                    </a:lnTo>
                    <a:lnTo>
                      <a:pt x="2363" y="125"/>
                    </a:lnTo>
                    <a:lnTo>
                      <a:pt x="3482" y="42"/>
                    </a:lnTo>
                    <a:lnTo>
                      <a:pt x="3482" y="42"/>
                    </a:lnTo>
                    <a:lnTo>
                      <a:pt x="2902" y="0"/>
                    </a:lnTo>
                    <a:lnTo>
                      <a:pt x="228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6530200" y="1845750"/>
                <a:ext cx="99500" cy="10375"/>
              </a:xfrm>
              <a:custGeom>
                <a:rect b="b" l="l" r="r" t="t"/>
                <a:pathLst>
                  <a:path extrusionOk="0" h="415" w="3980">
                    <a:moveTo>
                      <a:pt x="1" y="0"/>
                    </a:moveTo>
                    <a:lnTo>
                      <a:pt x="995" y="166"/>
                    </a:lnTo>
                    <a:lnTo>
                      <a:pt x="1990" y="290"/>
                    </a:lnTo>
                    <a:lnTo>
                      <a:pt x="2985" y="373"/>
                    </a:lnTo>
                    <a:lnTo>
                      <a:pt x="3979" y="415"/>
                    </a:lnTo>
                    <a:lnTo>
                      <a:pt x="3606" y="290"/>
                    </a:lnTo>
                    <a:lnTo>
                      <a:pt x="3150" y="208"/>
                    </a:lnTo>
                    <a:lnTo>
                      <a:pt x="2653" y="125"/>
                    </a:lnTo>
                    <a:lnTo>
                      <a:pt x="2156" y="42"/>
                    </a:lnTo>
                    <a:lnTo>
                      <a:pt x="1244"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p:nvPr/>
            </p:nvSpPr>
            <p:spPr>
              <a:xfrm>
                <a:off x="6530200" y="1845750"/>
                <a:ext cx="99500" cy="10375"/>
              </a:xfrm>
              <a:custGeom>
                <a:rect b="b" l="l" r="r" t="t"/>
                <a:pathLst>
                  <a:path extrusionOk="0" fill="none" h="415" w="3980">
                    <a:moveTo>
                      <a:pt x="457" y="0"/>
                    </a:moveTo>
                    <a:lnTo>
                      <a:pt x="457" y="0"/>
                    </a:lnTo>
                    <a:lnTo>
                      <a:pt x="1" y="0"/>
                    </a:lnTo>
                    <a:lnTo>
                      <a:pt x="1" y="0"/>
                    </a:lnTo>
                    <a:lnTo>
                      <a:pt x="995" y="166"/>
                    </a:lnTo>
                    <a:lnTo>
                      <a:pt x="1990" y="290"/>
                    </a:lnTo>
                    <a:lnTo>
                      <a:pt x="2985" y="373"/>
                    </a:lnTo>
                    <a:lnTo>
                      <a:pt x="3979" y="415"/>
                    </a:lnTo>
                    <a:lnTo>
                      <a:pt x="3979" y="415"/>
                    </a:lnTo>
                    <a:lnTo>
                      <a:pt x="3606" y="290"/>
                    </a:lnTo>
                    <a:lnTo>
                      <a:pt x="3150" y="208"/>
                    </a:lnTo>
                    <a:lnTo>
                      <a:pt x="2653" y="125"/>
                    </a:lnTo>
                    <a:lnTo>
                      <a:pt x="2156" y="42"/>
                    </a:lnTo>
                    <a:lnTo>
                      <a:pt x="1244" y="0"/>
                    </a:lnTo>
                    <a:lnTo>
                      <a:pt x="45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6717750" y="1946250"/>
                <a:ext cx="105700" cy="107775"/>
              </a:xfrm>
              <a:custGeom>
                <a:rect b="b" l="l" r="r" t="t"/>
                <a:pathLst>
                  <a:path extrusionOk="0" h="4311" w="4228">
                    <a:moveTo>
                      <a:pt x="2279" y="0"/>
                    </a:moveTo>
                    <a:lnTo>
                      <a:pt x="2031" y="83"/>
                    </a:lnTo>
                    <a:lnTo>
                      <a:pt x="1824" y="166"/>
                    </a:lnTo>
                    <a:lnTo>
                      <a:pt x="1616" y="290"/>
                    </a:lnTo>
                    <a:lnTo>
                      <a:pt x="1243" y="581"/>
                    </a:lnTo>
                    <a:lnTo>
                      <a:pt x="870" y="954"/>
                    </a:lnTo>
                    <a:lnTo>
                      <a:pt x="580" y="1368"/>
                    </a:lnTo>
                    <a:lnTo>
                      <a:pt x="332" y="1782"/>
                    </a:lnTo>
                    <a:lnTo>
                      <a:pt x="124" y="2155"/>
                    </a:lnTo>
                    <a:lnTo>
                      <a:pt x="0" y="2611"/>
                    </a:lnTo>
                    <a:lnTo>
                      <a:pt x="0" y="3026"/>
                    </a:lnTo>
                    <a:lnTo>
                      <a:pt x="41" y="3399"/>
                    </a:lnTo>
                    <a:lnTo>
                      <a:pt x="166" y="3772"/>
                    </a:lnTo>
                    <a:lnTo>
                      <a:pt x="290" y="3896"/>
                    </a:lnTo>
                    <a:lnTo>
                      <a:pt x="414" y="4020"/>
                    </a:lnTo>
                    <a:lnTo>
                      <a:pt x="539" y="4145"/>
                    </a:lnTo>
                    <a:lnTo>
                      <a:pt x="705" y="4228"/>
                    </a:lnTo>
                    <a:lnTo>
                      <a:pt x="870" y="4269"/>
                    </a:lnTo>
                    <a:lnTo>
                      <a:pt x="1078" y="4310"/>
                    </a:lnTo>
                    <a:lnTo>
                      <a:pt x="1285" y="4310"/>
                    </a:lnTo>
                    <a:lnTo>
                      <a:pt x="1533" y="4269"/>
                    </a:lnTo>
                    <a:lnTo>
                      <a:pt x="1906" y="4186"/>
                    </a:lnTo>
                    <a:lnTo>
                      <a:pt x="2238" y="4062"/>
                    </a:lnTo>
                    <a:lnTo>
                      <a:pt x="2569" y="3937"/>
                    </a:lnTo>
                    <a:lnTo>
                      <a:pt x="2901" y="3730"/>
                    </a:lnTo>
                    <a:lnTo>
                      <a:pt x="3191" y="3523"/>
                    </a:lnTo>
                    <a:lnTo>
                      <a:pt x="3440" y="3274"/>
                    </a:lnTo>
                    <a:lnTo>
                      <a:pt x="3688" y="2984"/>
                    </a:lnTo>
                    <a:lnTo>
                      <a:pt x="3937" y="2694"/>
                    </a:lnTo>
                    <a:lnTo>
                      <a:pt x="4103" y="2321"/>
                    </a:lnTo>
                    <a:lnTo>
                      <a:pt x="4227" y="1907"/>
                    </a:lnTo>
                    <a:lnTo>
                      <a:pt x="4227" y="1492"/>
                    </a:lnTo>
                    <a:lnTo>
                      <a:pt x="4144" y="1078"/>
                    </a:lnTo>
                    <a:lnTo>
                      <a:pt x="4103" y="912"/>
                    </a:lnTo>
                    <a:lnTo>
                      <a:pt x="3979" y="705"/>
                    </a:lnTo>
                    <a:lnTo>
                      <a:pt x="3854" y="581"/>
                    </a:lnTo>
                    <a:lnTo>
                      <a:pt x="3730" y="415"/>
                    </a:lnTo>
                    <a:lnTo>
                      <a:pt x="3564" y="290"/>
                    </a:lnTo>
                    <a:lnTo>
                      <a:pt x="3398" y="166"/>
                    </a:lnTo>
                    <a:lnTo>
                      <a:pt x="3191" y="83"/>
                    </a:lnTo>
                    <a:lnTo>
                      <a:pt x="2942"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6601700" y="1906875"/>
                <a:ext cx="18675" cy="29025"/>
              </a:xfrm>
              <a:custGeom>
                <a:rect b="b" l="l" r="r" t="t"/>
                <a:pathLst>
                  <a:path extrusionOk="0" h="1161" w="747">
                    <a:moveTo>
                      <a:pt x="415" y="1"/>
                    </a:moveTo>
                    <a:lnTo>
                      <a:pt x="290" y="42"/>
                    </a:lnTo>
                    <a:lnTo>
                      <a:pt x="166" y="125"/>
                    </a:lnTo>
                    <a:lnTo>
                      <a:pt x="42" y="332"/>
                    </a:lnTo>
                    <a:lnTo>
                      <a:pt x="0" y="539"/>
                    </a:lnTo>
                    <a:lnTo>
                      <a:pt x="0" y="746"/>
                    </a:lnTo>
                    <a:lnTo>
                      <a:pt x="83" y="954"/>
                    </a:lnTo>
                    <a:lnTo>
                      <a:pt x="166" y="1078"/>
                    </a:lnTo>
                    <a:lnTo>
                      <a:pt x="332" y="1161"/>
                    </a:lnTo>
                    <a:lnTo>
                      <a:pt x="456" y="1119"/>
                    </a:lnTo>
                    <a:lnTo>
                      <a:pt x="622" y="995"/>
                    </a:lnTo>
                    <a:lnTo>
                      <a:pt x="705" y="829"/>
                    </a:lnTo>
                    <a:lnTo>
                      <a:pt x="746" y="622"/>
                    </a:lnTo>
                    <a:lnTo>
                      <a:pt x="746" y="374"/>
                    </a:lnTo>
                    <a:lnTo>
                      <a:pt x="705" y="208"/>
                    </a:lnTo>
                    <a:lnTo>
                      <a:pt x="581" y="42"/>
                    </a:lnTo>
                    <a:lnTo>
                      <a:pt x="41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6516750" y="1899625"/>
                <a:ext cx="18675" cy="29025"/>
              </a:xfrm>
              <a:custGeom>
                <a:rect b="b" l="l" r="r" t="t"/>
                <a:pathLst>
                  <a:path extrusionOk="0" h="1161" w="747">
                    <a:moveTo>
                      <a:pt x="414" y="0"/>
                    </a:moveTo>
                    <a:lnTo>
                      <a:pt x="290" y="42"/>
                    </a:lnTo>
                    <a:lnTo>
                      <a:pt x="124" y="166"/>
                    </a:lnTo>
                    <a:lnTo>
                      <a:pt x="41" y="332"/>
                    </a:lnTo>
                    <a:lnTo>
                      <a:pt x="0" y="539"/>
                    </a:lnTo>
                    <a:lnTo>
                      <a:pt x="0" y="788"/>
                    </a:lnTo>
                    <a:lnTo>
                      <a:pt x="83" y="954"/>
                    </a:lnTo>
                    <a:lnTo>
                      <a:pt x="166" y="1119"/>
                    </a:lnTo>
                    <a:lnTo>
                      <a:pt x="332" y="1161"/>
                    </a:lnTo>
                    <a:lnTo>
                      <a:pt x="456" y="1119"/>
                    </a:lnTo>
                    <a:lnTo>
                      <a:pt x="622" y="1036"/>
                    </a:lnTo>
                    <a:lnTo>
                      <a:pt x="705" y="871"/>
                    </a:lnTo>
                    <a:lnTo>
                      <a:pt x="746" y="622"/>
                    </a:lnTo>
                    <a:lnTo>
                      <a:pt x="746" y="415"/>
                    </a:lnTo>
                    <a:lnTo>
                      <a:pt x="663" y="208"/>
                    </a:lnTo>
                    <a:lnTo>
                      <a:pt x="580" y="83"/>
                    </a:lnTo>
                    <a:lnTo>
                      <a:pt x="41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6544725" y="1988725"/>
                <a:ext cx="126425" cy="62200"/>
              </a:xfrm>
              <a:custGeom>
                <a:rect b="b" l="l" r="r" t="t"/>
                <a:pathLst>
                  <a:path extrusionOk="0" h="2488" w="5057">
                    <a:moveTo>
                      <a:pt x="414" y="1"/>
                    </a:moveTo>
                    <a:lnTo>
                      <a:pt x="41" y="42"/>
                    </a:lnTo>
                    <a:lnTo>
                      <a:pt x="0" y="1658"/>
                    </a:lnTo>
                    <a:lnTo>
                      <a:pt x="207" y="1865"/>
                    </a:lnTo>
                    <a:lnTo>
                      <a:pt x="497" y="2031"/>
                    </a:lnTo>
                    <a:lnTo>
                      <a:pt x="912" y="2197"/>
                    </a:lnTo>
                    <a:lnTo>
                      <a:pt x="1368" y="2321"/>
                    </a:lnTo>
                    <a:lnTo>
                      <a:pt x="1865" y="2446"/>
                    </a:lnTo>
                    <a:lnTo>
                      <a:pt x="2404" y="2487"/>
                    </a:lnTo>
                    <a:lnTo>
                      <a:pt x="2942" y="2487"/>
                    </a:lnTo>
                    <a:lnTo>
                      <a:pt x="3481" y="2404"/>
                    </a:lnTo>
                    <a:lnTo>
                      <a:pt x="3979" y="2280"/>
                    </a:lnTo>
                    <a:lnTo>
                      <a:pt x="4352" y="2073"/>
                    </a:lnTo>
                    <a:lnTo>
                      <a:pt x="4683" y="1824"/>
                    </a:lnTo>
                    <a:lnTo>
                      <a:pt x="4932" y="1575"/>
                    </a:lnTo>
                    <a:lnTo>
                      <a:pt x="5015" y="1451"/>
                    </a:lnTo>
                    <a:lnTo>
                      <a:pt x="5056" y="1285"/>
                    </a:lnTo>
                    <a:lnTo>
                      <a:pt x="5056" y="1161"/>
                    </a:lnTo>
                    <a:lnTo>
                      <a:pt x="5056" y="1037"/>
                    </a:lnTo>
                    <a:lnTo>
                      <a:pt x="5015" y="871"/>
                    </a:lnTo>
                    <a:lnTo>
                      <a:pt x="4932" y="746"/>
                    </a:lnTo>
                    <a:lnTo>
                      <a:pt x="4807" y="622"/>
                    </a:lnTo>
                    <a:lnTo>
                      <a:pt x="4683" y="498"/>
                    </a:lnTo>
                    <a:lnTo>
                      <a:pt x="4642" y="581"/>
                    </a:lnTo>
                    <a:lnTo>
                      <a:pt x="4559" y="664"/>
                    </a:lnTo>
                    <a:lnTo>
                      <a:pt x="4393" y="829"/>
                    </a:lnTo>
                    <a:lnTo>
                      <a:pt x="4103" y="954"/>
                    </a:lnTo>
                    <a:lnTo>
                      <a:pt x="3813" y="1037"/>
                    </a:lnTo>
                    <a:lnTo>
                      <a:pt x="3481" y="1078"/>
                    </a:lnTo>
                    <a:lnTo>
                      <a:pt x="3150" y="1078"/>
                    </a:lnTo>
                    <a:lnTo>
                      <a:pt x="2860" y="995"/>
                    </a:lnTo>
                    <a:lnTo>
                      <a:pt x="2611" y="912"/>
                    </a:lnTo>
                    <a:lnTo>
                      <a:pt x="1989" y="456"/>
                    </a:lnTo>
                    <a:lnTo>
                      <a:pt x="1699" y="291"/>
                    </a:lnTo>
                    <a:lnTo>
                      <a:pt x="1368" y="166"/>
                    </a:lnTo>
                    <a:lnTo>
                      <a:pt x="1078" y="42"/>
                    </a:lnTo>
                    <a:lnTo>
                      <a:pt x="74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6460800" y="1986650"/>
                <a:ext cx="86000" cy="54950"/>
              </a:xfrm>
              <a:custGeom>
                <a:rect b="b" l="l" r="r" t="t"/>
                <a:pathLst>
                  <a:path extrusionOk="0" h="2198" w="3440">
                    <a:moveTo>
                      <a:pt x="2694" y="1"/>
                    </a:moveTo>
                    <a:lnTo>
                      <a:pt x="2487" y="42"/>
                    </a:lnTo>
                    <a:lnTo>
                      <a:pt x="2238" y="125"/>
                    </a:lnTo>
                    <a:lnTo>
                      <a:pt x="2031" y="249"/>
                    </a:lnTo>
                    <a:lnTo>
                      <a:pt x="1451" y="581"/>
                    </a:lnTo>
                    <a:lnTo>
                      <a:pt x="1285" y="664"/>
                    </a:lnTo>
                    <a:lnTo>
                      <a:pt x="1078" y="747"/>
                    </a:lnTo>
                    <a:lnTo>
                      <a:pt x="953" y="747"/>
                    </a:lnTo>
                    <a:lnTo>
                      <a:pt x="788" y="705"/>
                    </a:lnTo>
                    <a:lnTo>
                      <a:pt x="705" y="622"/>
                    </a:lnTo>
                    <a:lnTo>
                      <a:pt x="622" y="498"/>
                    </a:lnTo>
                    <a:lnTo>
                      <a:pt x="580" y="374"/>
                    </a:lnTo>
                    <a:lnTo>
                      <a:pt x="580" y="166"/>
                    </a:lnTo>
                    <a:lnTo>
                      <a:pt x="290" y="374"/>
                    </a:lnTo>
                    <a:lnTo>
                      <a:pt x="124" y="622"/>
                    </a:lnTo>
                    <a:lnTo>
                      <a:pt x="0" y="871"/>
                    </a:lnTo>
                    <a:lnTo>
                      <a:pt x="0" y="1078"/>
                    </a:lnTo>
                    <a:lnTo>
                      <a:pt x="42" y="1327"/>
                    </a:lnTo>
                    <a:lnTo>
                      <a:pt x="207" y="1575"/>
                    </a:lnTo>
                    <a:lnTo>
                      <a:pt x="456" y="1783"/>
                    </a:lnTo>
                    <a:lnTo>
                      <a:pt x="788" y="1948"/>
                    </a:lnTo>
                    <a:lnTo>
                      <a:pt x="1161" y="2114"/>
                    </a:lnTo>
                    <a:lnTo>
                      <a:pt x="1575" y="2197"/>
                    </a:lnTo>
                    <a:lnTo>
                      <a:pt x="2321" y="2197"/>
                    </a:lnTo>
                    <a:lnTo>
                      <a:pt x="2652" y="2156"/>
                    </a:lnTo>
                    <a:lnTo>
                      <a:pt x="2943" y="2031"/>
                    </a:lnTo>
                    <a:lnTo>
                      <a:pt x="3191" y="1907"/>
                    </a:lnTo>
                    <a:lnTo>
                      <a:pt x="3357" y="1783"/>
                    </a:lnTo>
                    <a:lnTo>
                      <a:pt x="3440" y="166"/>
                    </a:lnTo>
                    <a:lnTo>
                      <a:pt x="3191" y="84"/>
                    </a:lnTo>
                    <a:lnTo>
                      <a:pt x="2943" y="42"/>
                    </a:lnTo>
                    <a:lnTo>
                      <a:pt x="26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6516750" y="1924500"/>
                <a:ext cx="45600" cy="67350"/>
              </a:xfrm>
              <a:custGeom>
                <a:rect b="b" l="l" r="r" t="t"/>
                <a:pathLst>
                  <a:path extrusionOk="0" h="2694" w="1824">
                    <a:moveTo>
                      <a:pt x="1824" y="0"/>
                    </a:moveTo>
                    <a:lnTo>
                      <a:pt x="1533" y="207"/>
                    </a:lnTo>
                    <a:lnTo>
                      <a:pt x="1243" y="456"/>
                    </a:lnTo>
                    <a:lnTo>
                      <a:pt x="995" y="746"/>
                    </a:lnTo>
                    <a:lnTo>
                      <a:pt x="746" y="1036"/>
                    </a:lnTo>
                    <a:lnTo>
                      <a:pt x="539" y="1326"/>
                    </a:lnTo>
                    <a:lnTo>
                      <a:pt x="332" y="1658"/>
                    </a:lnTo>
                    <a:lnTo>
                      <a:pt x="124" y="1989"/>
                    </a:lnTo>
                    <a:lnTo>
                      <a:pt x="0" y="2321"/>
                    </a:lnTo>
                    <a:lnTo>
                      <a:pt x="207" y="2487"/>
                    </a:lnTo>
                    <a:lnTo>
                      <a:pt x="456" y="2611"/>
                    </a:lnTo>
                    <a:lnTo>
                      <a:pt x="746" y="2652"/>
                    </a:lnTo>
                    <a:lnTo>
                      <a:pt x="995" y="2694"/>
                    </a:lnTo>
                    <a:lnTo>
                      <a:pt x="1616" y="2694"/>
                    </a:lnTo>
                    <a:lnTo>
                      <a:pt x="1824"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6612050" y="1867500"/>
                <a:ext cx="41475" cy="31100"/>
              </a:xfrm>
              <a:custGeom>
                <a:rect b="b" l="l" r="r" t="t"/>
                <a:pathLst>
                  <a:path extrusionOk="0" h="1244" w="1659">
                    <a:moveTo>
                      <a:pt x="208" y="1"/>
                    </a:moveTo>
                    <a:lnTo>
                      <a:pt x="125" y="42"/>
                    </a:lnTo>
                    <a:lnTo>
                      <a:pt x="42" y="42"/>
                    </a:lnTo>
                    <a:lnTo>
                      <a:pt x="1" y="125"/>
                    </a:lnTo>
                    <a:lnTo>
                      <a:pt x="1" y="208"/>
                    </a:lnTo>
                    <a:lnTo>
                      <a:pt x="1" y="249"/>
                    </a:lnTo>
                    <a:lnTo>
                      <a:pt x="42" y="332"/>
                    </a:lnTo>
                    <a:lnTo>
                      <a:pt x="125" y="374"/>
                    </a:lnTo>
                    <a:lnTo>
                      <a:pt x="167" y="374"/>
                    </a:lnTo>
                    <a:lnTo>
                      <a:pt x="540" y="457"/>
                    </a:lnTo>
                    <a:lnTo>
                      <a:pt x="830" y="622"/>
                    </a:lnTo>
                    <a:lnTo>
                      <a:pt x="1120" y="871"/>
                    </a:lnTo>
                    <a:lnTo>
                      <a:pt x="1327" y="1161"/>
                    </a:lnTo>
                    <a:lnTo>
                      <a:pt x="1410" y="1203"/>
                    </a:lnTo>
                    <a:lnTo>
                      <a:pt x="1493" y="1244"/>
                    </a:lnTo>
                    <a:lnTo>
                      <a:pt x="1576" y="1203"/>
                    </a:lnTo>
                    <a:lnTo>
                      <a:pt x="1659" y="1161"/>
                    </a:lnTo>
                    <a:lnTo>
                      <a:pt x="1659" y="1078"/>
                    </a:lnTo>
                    <a:lnTo>
                      <a:pt x="1659" y="1037"/>
                    </a:lnTo>
                    <a:lnTo>
                      <a:pt x="1659" y="954"/>
                    </a:lnTo>
                    <a:lnTo>
                      <a:pt x="1534" y="747"/>
                    </a:lnTo>
                    <a:lnTo>
                      <a:pt x="1368" y="581"/>
                    </a:lnTo>
                    <a:lnTo>
                      <a:pt x="1203" y="415"/>
                    </a:lnTo>
                    <a:lnTo>
                      <a:pt x="1037" y="291"/>
                    </a:lnTo>
                    <a:lnTo>
                      <a:pt x="830" y="208"/>
                    </a:lnTo>
                    <a:lnTo>
                      <a:pt x="622" y="125"/>
                    </a:lnTo>
                    <a:lnTo>
                      <a:pt x="415" y="42"/>
                    </a:lnTo>
                    <a:lnTo>
                      <a:pt x="20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6487725" y="1860250"/>
                <a:ext cx="43550" cy="25925"/>
              </a:xfrm>
              <a:custGeom>
                <a:rect b="b" l="l" r="r" t="t"/>
                <a:pathLst>
                  <a:path extrusionOk="0" h="1037" w="1742">
                    <a:moveTo>
                      <a:pt x="1368" y="1"/>
                    </a:moveTo>
                    <a:lnTo>
                      <a:pt x="1120" y="42"/>
                    </a:lnTo>
                    <a:lnTo>
                      <a:pt x="912" y="83"/>
                    </a:lnTo>
                    <a:lnTo>
                      <a:pt x="705" y="166"/>
                    </a:lnTo>
                    <a:lnTo>
                      <a:pt x="498" y="291"/>
                    </a:lnTo>
                    <a:lnTo>
                      <a:pt x="332" y="415"/>
                    </a:lnTo>
                    <a:lnTo>
                      <a:pt x="166" y="581"/>
                    </a:lnTo>
                    <a:lnTo>
                      <a:pt x="42" y="747"/>
                    </a:lnTo>
                    <a:lnTo>
                      <a:pt x="1" y="829"/>
                    </a:lnTo>
                    <a:lnTo>
                      <a:pt x="1" y="871"/>
                    </a:lnTo>
                    <a:lnTo>
                      <a:pt x="1" y="954"/>
                    </a:lnTo>
                    <a:lnTo>
                      <a:pt x="42" y="995"/>
                    </a:lnTo>
                    <a:lnTo>
                      <a:pt x="166" y="1037"/>
                    </a:lnTo>
                    <a:lnTo>
                      <a:pt x="249" y="1037"/>
                    </a:lnTo>
                    <a:lnTo>
                      <a:pt x="332" y="995"/>
                    </a:lnTo>
                    <a:lnTo>
                      <a:pt x="581" y="705"/>
                    </a:lnTo>
                    <a:lnTo>
                      <a:pt x="871" y="539"/>
                    </a:lnTo>
                    <a:lnTo>
                      <a:pt x="1202" y="415"/>
                    </a:lnTo>
                    <a:lnTo>
                      <a:pt x="1534" y="374"/>
                    </a:lnTo>
                    <a:lnTo>
                      <a:pt x="1617" y="374"/>
                    </a:lnTo>
                    <a:lnTo>
                      <a:pt x="1700" y="332"/>
                    </a:lnTo>
                    <a:lnTo>
                      <a:pt x="1741" y="291"/>
                    </a:lnTo>
                    <a:lnTo>
                      <a:pt x="1741" y="208"/>
                    </a:lnTo>
                    <a:lnTo>
                      <a:pt x="1741" y="125"/>
                    </a:lnTo>
                    <a:lnTo>
                      <a:pt x="1700" y="83"/>
                    </a:lnTo>
                    <a:lnTo>
                      <a:pt x="1658" y="42"/>
                    </a:lnTo>
                    <a:lnTo>
                      <a:pt x="157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7183975" y="2984400"/>
                <a:ext cx="129525" cy="186525"/>
              </a:xfrm>
              <a:custGeom>
                <a:rect b="b" l="l" r="r" t="t"/>
                <a:pathLst>
                  <a:path extrusionOk="0" h="7461" w="5181">
                    <a:moveTo>
                      <a:pt x="2694" y="0"/>
                    </a:moveTo>
                    <a:lnTo>
                      <a:pt x="332" y="912"/>
                    </a:lnTo>
                    <a:lnTo>
                      <a:pt x="0" y="3896"/>
                    </a:lnTo>
                    <a:lnTo>
                      <a:pt x="0" y="4227"/>
                    </a:lnTo>
                    <a:lnTo>
                      <a:pt x="0" y="4559"/>
                    </a:lnTo>
                    <a:lnTo>
                      <a:pt x="83" y="4891"/>
                    </a:lnTo>
                    <a:lnTo>
                      <a:pt x="166" y="5222"/>
                    </a:lnTo>
                    <a:lnTo>
                      <a:pt x="788" y="6673"/>
                    </a:lnTo>
                    <a:lnTo>
                      <a:pt x="912" y="6921"/>
                    </a:lnTo>
                    <a:lnTo>
                      <a:pt x="1119" y="7128"/>
                    </a:lnTo>
                    <a:lnTo>
                      <a:pt x="1327" y="7294"/>
                    </a:lnTo>
                    <a:lnTo>
                      <a:pt x="1575" y="7377"/>
                    </a:lnTo>
                    <a:lnTo>
                      <a:pt x="1824" y="7460"/>
                    </a:lnTo>
                    <a:lnTo>
                      <a:pt x="2114" y="7460"/>
                    </a:lnTo>
                    <a:lnTo>
                      <a:pt x="2363" y="7419"/>
                    </a:lnTo>
                    <a:lnTo>
                      <a:pt x="2611" y="7336"/>
                    </a:lnTo>
                    <a:lnTo>
                      <a:pt x="4269" y="6673"/>
                    </a:lnTo>
                    <a:lnTo>
                      <a:pt x="4518" y="6590"/>
                    </a:lnTo>
                    <a:lnTo>
                      <a:pt x="4683" y="6424"/>
                    </a:lnTo>
                    <a:lnTo>
                      <a:pt x="4849" y="6300"/>
                    </a:lnTo>
                    <a:lnTo>
                      <a:pt x="5015" y="6092"/>
                    </a:lnTo>
                    <a:lnTo>
                      <a:pt x="5098" y="5885"/>
                    </a:lnTo>
                    <a:lnTo>
                      <a:pt x="5181" y="5678"/>
                    </a:lnTo>
                    <a:lnTo>
                      <a:pt x="5181" y="5429"/>
                    </a:lnTo>
                    <a:lnTo>
                      <a:pt x="5181" y="5181"/>
                    </a:lnTo>
                    <a:lnTo>
                      <a:pt x="4808" y="3440"/>
                    </a:lnTo>
                    <a:lnTo>
                      <a:pt x="4808" y="3274"/>
                    </a:lnTo>
                    <a:lnTo>
                      <a:pt x="4849" y="2901"/>
                    </a:lnTo>
                    <a:lnTo>
                      <a:pt x="4808" y="2321"/>
                    </a:lnTo>
                    <a:lnTo>
                      <a:pt x="4808" y="2031"/>
                    </a:lnTo>
                    <a:lnTo>
                      <a:pt x="4725" y="1699"/>
                    </a:lnTo>
                    <a:lnTo>
                      <a:pt x="4642" y="1368"/>
                    </a:lnTo>
                    <a:lnTo>
                      <a:pt x="4518" y="1078"/>
                    </a:lnTo>
                    <a:lnTo>
                      <a:pt x="4352" y="788"/>
                    </a:lnTo>
                    <a:lnTo>
                      <a:pt x="4145" y="539"/>
                    </a:lnTo>
                    <a:lnTo>
                      <a:pt x="3855" y="332"/>
                    </a:lnTo>
                    <a:lnTo>
                      <a:pt x="3523" y="166"/>
                    </a:lnTo>
                    <a:lnTo>
                      <a:pt x="3150" y="42"/>
                    </a:lnTo>
                    <a:lnTo>
                      <a:pt x="269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7183975" y="2984400"/>
                <a:ext cx="129525" cy="186525"/>
              </a:xfrm>
              <a:custGeom>
                <a:rect b="b" l="l" r="r" t="t"/>
                <a:pathLst>
                  <a:path extrusionOk="0" fill="none" h="7461" w="5181">
                    <a:moveTo>
                      <a:pt x="332" y="912"/>
                    </a:moveTo>
                    <a:lnTo>
                      <a:pt x="2694" y="0"/>
                    </a:lnTo>
                    <a:lnTo>
                      <a:pt x="2694" y="0"/>
                    </a:lnTo>
                    <a:lnTo>
                      <a:pt x="3150" y="42"/>
                    </a:lnTo>
                    <a:lnTo>
                      <a:pt x="3523" y="166"/>
                    </a:lnTo>
                    <a:lnTo>
                      <a:pt x="3855" y="332"/>
                    </a:lnTo>
                    <a:lnTo>
                      <a:pt x="4145" y="539"/>
                    </a:lnTo>
                    <a:lnTo>
                      <a:pt x="4352" y="788"/>
                    </a:lnTo>
                    <a:lnTo>
                      <a:pt x="4518" y="1078"/>
                    </a:lnTo>
                    <a:lnTo>
                      <a:pt x="4642" y="1368"/>
                    </a:lnTo>
                    <a:lnTo>
                      <a:pt x="4725" y="1699"/>
                    </a:lnTo>
                    <a:lnTo>
                      <a:pt x="4808" y="2031"/>
                    </a:lnTo>
                    <a:lnTo>
                      <a:pt x="4808" y="2321"/>
                    </a:lnTo>
                    <a:lnTo>
                      <a:pt x="4849" y="2901"/>
                    </a:lnTo>
                    <a:lnTo>
                      <a:pt x="4808" y="3274"/>
                    </a:lnTo>
                    <a:lnTo>
                      <a:pt x="4808" y="3440"/>
                    </a:lnTo>
                    <a:lnTo>
                      <a:pt x="5181" y="5181"/>
                    </a:lnTo>
                    <a:lnTo>
                      <a:pt x="5181" y="5181"/>
                    </a:lnTo>
                    <a:lnTo>
                      <a:pt x="5181" y="5429"/>
                    </a:lnTo>
                    <a:lnTo>
                      <a:pt x="5181" y="5678"/>
                    </a:lnTo>
                    <a:lnTo>
                      <a:pt x="5098" y="5885"/>
                    </a:lnTo>
                    <a:lnTo>
                      <a:pt x="5015" y="6092"/>
                    </a:lnTo>
                    <a:lnTo>
                      <a:pt x="4849" y="6300"/>
                    </a:lnTo>
                    <a:lnTo>
                      <a:pt x="4683" y="6424"/>
                    </a:lnTo>
                    <a:lnTo>
                      <a:pt x="4518" y="6590"/>
                    </a:lnTo>
                    <a:lnTo>
                      <a:pt x="4269" y="6673"/>
                    </a:lnTo>
                    <a:lnTo>
                      <a:pt x="2611" y="7336"/>
                    </a:lnTo>
                    <a:lnTo>
                      <a:pt x="2611" y="7336"/>
                    </a:lnTo>
                    <a:lnTo>
                      <a:pt x="2363" y="7419"/>
                    </a:lnTo>
                    <a:lnTo>
                      <a:pt x="2114" y="7460"/>
                    </a:lnTo>
                    <a:lnTo>
                      <a:pt x="1824" y="7460"/>
                    </a:lnTo>
                    <a:lnTo>
                      <a:pt x="1575" y="7377"/>
                    </a:lnTo>
                    <a:lnTo>
                      <a:pt x="1327" y="7294"/>
                    </a:lnTo>
                    <a:lnTo>
                      <a:pt x="1119" y="7128"/>
                    </a:lnTo>
                    <a:lnTo>
                      <a:pt x="912" y="6921"/>
                    </a:lnTo>
                    <a:lnTo>
                      <a:pt x="788" y="6673"/>
                    </a:lnTo>
                    <a:lnTo>
                      <a:pt x="166" y="5222"/>
                    </a:lnTo>
                    <a:lnTo>
                      <a:pt x="166" y="5222"/>
                    </a:lnTo>
                    <a:lnTo>
                      <a:pt x="83" y="4891"/>
                    </a:lnTo>
                    <a:lnTo>
                      <a:pt x="0" y="4559"/>
                    </a:lnTo>
                    <a:lnTo>
                      <a:pt x="0" y="4227"/>
                    </a:lnTo>
                    <a:lnTo>
                      <a:pt x="0" y="3896"/>
                    </a:lnTo>
                    <a:lnTo>
                      <a:pt x="332" y="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6841025" y="2201125"/>
                <a:ext cx="488025" cy="836125"/>
              </a:xfrm>
              <a:custGeom>
                <a:rect b="b" l="l" r="r" t="t"/>
                <a:pathLst>
                  <a:path extrusionOk="0" h="33445" w="19521">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828" y="16370"/>
                    </a:lnTo>
                    <a:lnTo>
                      <a:pt x="9325" y="17075"/>
                    </a:lnTo>
                    <a:lnTo>
                      <a:pt x="9781" y="17821"/>
                    </a:lnTo>
                    <a:lnTo>
                      <a:pt x="9976" y="18140"/>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6841025" y="2201125"/>
                <a:ext cx="488025" cy="836125"/>
              </a:xfrm>
              <a:custGeom>
                <a:rect b="b" l="l" r="r" t="t"/>
                <a:pathLst>
                  <a:path extrusionOk="0" fill="none" h="33445" w="19521">
                    <a:moveTo>
                      <a:pt x="5886" y="0"/>
                    </a:moveTo>
                    <a:lnTo>
                      <a:pt x="6424" y="373"/>
                    </a:lnTo>
                    <a:lnTo>
                      <a:pt x="6880" y="788"/>
                    </a:lnTo>
                    <a:lnTo>
                      <a:pt x="6880" y="788"/>
                    </a:lnTo>
                    <a:lnTo>
                      <a:pt x="7751" y="1534"/>
                    </a:lnTo>
                    <a:lnTo>
                      <a:pt x="7751" y="1534"/>
                    </a:lnTo>
                    <a:lnTo>
                      <a:pt x="8621" y="2321"/>
                    </a:lnTo>
                    <a:lnTo>
                      <a:pt x="9491" y="3109"/>
                    </a:lnTo>
                    <a:lnTo>
                      <a:pt x="9491" y="3109"/>
                    </a:lnTo>
                    <a:lnTo>
                      <a:pt x="10320" y="3937"/>
                    </a:lnTo>
                    <a:lnTo>
                      <a:pt x="11107" y="4766"/>
                    </a:lnTo>
                    <a:lnTo>
                      <a:pt x="12724" y="6507"/>
                    </a:lnTo>
                    <a:lnTo>
                      <a:pt x="12724" y="6507"/>
                    </a:lnTo>
                    <a:lnTo>
                      <a:pt x="13470" y="7419"/>
                    </a:lnTo>
                    <a:lnTo>
                      <a:pt x="14216" y="8330"/>
                    </a:lnTo>
                    <a:lnTo>
                      <a:pt x="14216" y="8330"/>
                    </a:lnTo>
                    <a:lnTo>
                      <a:pt x="14962" y="9284"/>
                    </a:lnTo>
                    <a:lnTo>
                      <a:pt x="15666" y="10320"/>
                    </a:lnTo>
                    <a:lnTo>
                      <a:pt x="15666" y="10320"/>
                    </a:lnTo>
                    <a:lnTo>
                      <a:pt x="16371" y="11397"/>
                    </a:lnTo>
                    <a:lnTo>
                      <a:pt x="17034" y="12475"/>
                    </a:lnTo>
                    <a:lnTo>
                      <a:pt x="17614" y="13594"/>
                    </a:lnTo>
                    <a:lnTo>
                      <a:pt x="18194" y="14754"/>
                    </a:lnTo>
                    <a:lnTo>
                      <a:pt x="18526" y="15541"/>
                    </a:lnTo>
                    <a:lnTo>
                      <a:pt x="18567" y="16122"/>
                    </a:lnTo>
                    <a:lnTo>
                      <a:pt x="18567" y="16122"/>
                    </a:lnTo>
                    <a:lnTo>
                      <a:pt x="18857" y="20266"/>
                    </a:lnTo>
                    <a:lnTo>
                      <a:pt x="19106" y="24410"/>
                    </a:lnTo>
                    <a:lnTo>
                      <a:pt x="19106" y="24410"/>
                    </a:lnTo>
                    <a:lnTo>
                      <a:pt x="19355" y="28513"/>
                    </a:lnTo>
                    <a:lnTo>
                      <a:pt x="19520" y="32657"/>
                    </a:lnTo>
                    <a:lnTo>
                      <a:pt x="12599" y="33445"/>
                    </a:lnTo>
                    <a:lnTo>
                      <a:pt x="12599" y="33445"/>
                    </a:lnTo>
                    <a:lnTo>
                      <a:pt x="11853" y="29383"/>
                    </a:lnTo>
                    <a:lnTo>
                      <a:pt x="11149" y="25322"/>
                    </a:lnTo>
                    <a:lnTo>
                      <a:pt x="10486" y="21261"/>
                    </a:lnTo>
                    <a:lnTo>
                      <a:pt x="10486" y="21261"/>
                    </a:lnTo>
                    <a:lnTo>
                      <a:pt x="9823" y="17199"/>
                    </a:lnTo>
                    <a:lnTo>
                      <a:pt x="10237" y="18567"/>
                    </a:lnTo>
                    <a:lnTo>
                      <a:pt x="10237" y="18567"/>
                    </a:lnTo>
                    <a:lnTo>
                      <a:pt x="9781" y="17821"/>
                    </a:lnTo>
                    <a:lnTo>
                      <a:pt x="9325" y="17075"/>
                    </a:lnTo>
                    <a:lnTo>
                      <a:pt x="8828" y="16370"/>
                    </a:lnTo>
                    <a:lnTo>
                      <a:pt x="8289" y="15707"/>
                    </a:lnTo>
                    <a:lnTo>
                      <a:pt x="8289" y="15707"/>
                    </a:lnTo>
                    <a:lnTo>
                      <a:pt x="7087" y="14298"/>
                    </a:lnTo>
                    <a:lnTo>
                      <a:pt x="5803" y="12931"/>
                    </a:lnTo>
                    <a:lnTo>
                      <a:pt x="5803" y="12931"/>
                    </a:lnTo>
                    <a:lnTo>
                      <a:pt x="4394" y="11563"/>
                    </a:lnTo>
                    <a:lnTo>
                      <a:pt x="2943" y="10278"/>
                    </a:lnTo>
                    <a:lnTo>
                      <a:pt x="2943" y="10278"/>
                    </a:lnTo>
                    <a:lnTo>
                      <a:pt x="1451" y="9035"/>
                    </a:lnTo>
                    <a:lnTo>
                      <a:pt x="705" y="8413"/>
                    </a:lnTo>
                    <a:lnTo>
                      <a:pt x="291" y="8123"/>
                    </a:lnTo>
                    <a:lnTo>
                      <a:pt x="1" y="7916"/>
                    </a:lnTo>
                    <a:lnTo>
                      <a:pt x="58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6841025" y="2201125"/>
                <a:ext cx="488025" cy="836125"/>
              </a:xfrm>
              <a:custGeom>
                <a:rect b="b" l="l" r="r" t="t"/>
                <a:pathLst>
                  <a:path extrusionOk="0" h="33445" w="19521">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745" y="16287"/>
                    </a:lnTo>
                    <a:lnTo>
                      <a:pt x="9160" y="16868"/>
                    </a:lnTo>
                    <a:lnTo>
                      <a:pt x="9574" y="17489"/>
                    </a:lnTo>
                    <a:lnTo>
                      <a:pt x="9989" y="18111"/>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6841025" y="2201125"/>
                <a:ext cx="488025" cy="836125"/>
              </a:xfrm>
              <a:custGeom>
                <a:rect b="b" l="l" r="r" t="t"/>
                <a:pathLst>
                  <a:path extrusionOk="0" fill="none" h="33445" w="19521">
                    <a:moveTo>
                      <a:pt x="5886" y="0"/>
                    </a:moveTo>
                    <a:lnTo>
                      <a:pt x="1" y="7916"/>
                    </a:lnTo>
                    <a:lnTo>
                      <a:pt x="291" y="8123"/>
                    </a:lnTo>
                    <a:lnTo>
                      <a:pt x="705" y="8413"/>
                    </a:lnTo>
                    <a:lnTo>
                      <a:pt x="1451" y="9035"/>
                    </a:lnTo>
                    <a:lnTo>
                      <a:pt x="1451" y="9035"/>
                    </a:lnTo>
                    <a:lnTo>
                      <a:pt x="2943" y="10278"/>
                    </a:lnTo>
                    <a:lnTo>
                      <a:pt x="2943" y="10278"/>
                    </a:lnTo>
                    <a:lnTo>
                      <a:pt x="4394" y="11563"/>
                    </a:lnTo>
                    <a:lnTo>
                      <a:pt x="5803" y="12931"/>
                    </a:lnTo>
                    <a:lnTo>
                      <a:pt x="5803" y="12931"/>
                    </a:lnTo>
                    <a:lnTo>
                      <a:pt x="7087" y="14298"/>
                    </a:lnTo>
                    <a:lnTo>
                      <a:pt x="8289" y="15707"/>
                    </a:lnTo>
                    <a:lnTo>
                      <a:pt x="8289" y="15707"/>
                    </a:lnTo>
                    <a:lnTo>
                      <a:pt x="8745" y="16287"/>
                    </a:lnTo>
                    <a:lnTo>
                      <a:pt x="9160" y="16868"/>
                    </a:lnTo>
                    <a:lnTo>
                      <a:pt x="9574" y="17489"/>
                    </a:lnTo>
                    <a:lnTo>
                      <a:pt x="9989" y="18111"/>
                    </a:lnTo>
                    <a:lnTo>
                      <a:pt x="9989" y="18111"/>
                    </a:lnTo>
                    <a:lnTo>
                      <a:pt x="10486" y="21261"/>
                    </a:lnTo>
                    <a:lnTo>
                      <a:pt x="11149" y="25322"/>
                    </a:lnTo>
                    <a:lnTo>
                      <a:pt x="11149" y="25322"/>
                    </a:lnTo>
                    <a:lnTo>
                      <a:pt x="11853" y="29383"/>
                    </a:lnTo>
                    <a:lnTo>
                      <a:pt x="12599" y="33445"/>
                    </a:lnTo>
                    <a:lnTo>
                      <a:pt x="19520" y="32657"/>
                    </a:lnTo>
                    <a:lnTo>
                      <a:pt x="19520" y="32657"/>
                    </a:lnTo>
                    <a:lnTo>
                      <a:pt x="19355" y="28513"/>
                    </a:lnTo>
                    <a:lnTo>
                      <a:pt x="19106" y="24410"/>
                    </a:lnTo>
                    <a:lnTo>
                      <a:pt x="18857" y="20266"/>
                    </a:lnTo>
                    <a:lnTo>
                      <a:pt x="18857" y="20266"/>
                    </a:lnTo>
                    <a:lnTo>
                      <a:pt x="18567" y="16122"/>
                    </a:lnTo>
                    <a:lnTo>
                      <a:pt x="18526" y="15541"/>
                    </a:lnTo>
                    <a:lnTo>
                      <a:pt x="18194" y="14754"/>
                    </a:lnTo>
                    <a:lnTo>
                      <a:pt x="18194" y="14754"/>
                    </a:lnTo>
                    <a:lnTo>
                      <a:pt x="17614" y="13594"/>
                    </a:lnTo>
                    <a:lnTo>
                      <a:pt x="17034" y="12475"/>
                    </a:lnTo>
                    <a:lnTo>
                      <a:pt x="16371" y="11397"/>
                    </a:lnTo>
                    <a:lnTo>
                      <a:pt x="15666" y="10320"/>
                    </a:lnTo>
                    <a:lnTo>
                      <a:pt x="15666" y="10320"/>
                    </a:lnTo>
                    <a:lnTo>
                      <a:pt x="14962" y="9284"/>
                    </a:lnTo>
                    <a:lnTo>
                      <a:pt x="14216" y="8330"/>
                    </a:lnTo>
                    <a:lnTo>
                      <a:pt x="14216" y="8330"/>
                    </a:lnTo>
                    <a:lnTo>
                      <a:pt x="13470" y="7419"/>
                    </a:lnTo>
                    <a:lnTo>
                      <a:pt x="12724" y="6507"/>
                    </a:lnTo>
                    <a:lnTo>
                      <a:pt x="12724" y="6507"/>
                    </a:lnTo>
                    <a:lnTo>
                      <a:pt x="11107" y="4766"/>
                    </a:lnTo>
                    <a:lnTo>
                      <a:pt x="10320" y="3937"/>
                    </a:lnTo>
                    <a:lnTo>
                      <a:pt x="9491" y="3109"/>
                    </a:lnTo>
                    <a:lnTo>
                      <a:pt x="9491" y="3109"/>
                    </a:lnTo>
                    <a:lnTo>
                      <a:pt x="8621" y="2321"/>
                    </a:lnTo>
                    <a:lnTo>
                      <a:pt x="7751" y="1534"/>
                    </a:lnTo>
                    <a:lnTo>
                      <a:pt x="7751" y="1534"/>
                    </a:lnTo>
                    <a:lnTo>
                      <a:pt x="6880" y="788"/>
                    </a:lnTo>
                    <a:lnTo>
                      <a:pt x="6424" y="373"/>
                    </a:lnTo>
                    <a:lnTo>
                      <a:pt x="58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6594450" y="2132750"/>
                <a:ext cx="190650" cy="161650"/>
              </a:xfrm>
              <a:custGeom>
                <a:rect b="b" l="l" r="r" t="t"/>
                <a:pathLst>
                  <a:path extrusionOk="0" h="6466" w="7626">
                    <a:moveTo>
                      <a:pt x="5802" y="0"/>
                    </a:moveTo>
                    <a:lnTo>
                      <a:pt x="5346" y="539"/>
                    </a:lnTo>
                    <a:lnTo>
                      <a:pt x="4849" y="1119"/>
                    </a:lnTo>
                    <a:lnTo>
                      <a:pt x="4186" y="1782"/>
                    </a:lnTo>
                    <a:lnTo>
                      <a:pt x="3772" y="2114"/>
                    </a:lnTo>
                    <a:lnTo>
                      <a:pt x="3316" y="2445"/>
                    </a:lnTo>
                    <a:lnTo>
                      <a:pt x="2860" y="2777"/>
                    </a:lnTo>
                    <a:lnTo>
                      <a:pt x="2363" y="3067"/>
                    </a:lnTo>
                    <a:lnTo>
                      <a:pt x="1782" y="3357"/>
                    </a:lnTo>
                    <a:lnTo>
                      <a:pt x="1202" y="3606"/>
                    </a:lnTo>
                    <a:lnTo>
                      <a:pt x="622" y="3771"/>
                    </a:lnTo>
                    <a:lnTo>
                      <a:pt x="0" y="3896"/>
                    </a:lnTo>
                    <a:lnTo>
                      <a:pt x="498" y="4103"/>
                    </a:lnTo>
                    <a:lnTo>
                      <a:pt x="995" y="4393"/>
                    </a:lnTo>
                    <a:lnTo>
                      <a:pt x="1492" y="4642"/>
                    </a:lnTo>
                    <a:lnTo>
                      <a:pt x="1948" y="4973"/>
                    </a:lnTo>
                    <a:lnTo>
                      <a:pt x="2404" y="5305"/>
                    </a:lnTo>
                    <a:lnTo>
                      <a:pt x="2818" y="5678"/>
                    </a:lnTo>
                    <a:lnTo>
                      <a:pt x="3233" y="6051"/>
                    </a:lnTo>
                    <a:lnTo>
                      <a:pt x="3606" y="6465"/>
                    </a:lnTo>
                    <a:lnTo>
                      <a:pt x="4186" y="6009"/>
                    </a:lnTo>
                    <a:lnTo>
                      <a:pt x="4766" y="5471"/>
                    </a:lnTo>
                    <a:lnTo>
                      <a:pt x="5429" y="4766"/>
                    </a:lnTo>
                    <a:lnTo>
                      <a:pt x="6175" y="3937"/>
                    </a:lnTo>
                    <a:lnTo>
                      <a:pt x="6507" y="3481"/>
                    </a:lnTo>
                    <a:lnTo>
                      <a:pt x="6797" y="2984"/>
                    </a:lnTo>
                    <a:lnTo>
                      <a:pt x="7087" y="2528"/>
                    </a:lnTo>
                    <a:lnTo>
                      <a:pt x="7336" y="2031"/>
                    </a:lnTo>
                    <a:lnTo>
                      <a:pt x="7501" y="1533"/>
                    </a:lnTo>
                    <a:lnTo>
                      <a:pt x="7626" y="995"/>
                    </a:lnTo>
                    <a:lnTo>
                      <a:pt x="7584" y="829"/>
                    </a:lnTo>
                    <a:lnTo>
                      <a:pt x="7460" y="705"/>
                    </a:lnTo>
                    <a:lnTo>
                      <a:pt x="7336" y="539"/>
                    </a:lnTo>
                    <a:lnTo>
                      <a:pt x="7211" y="456"/>
                    </a:lnTo>
                    <a:lnTo>
                      <a:pt x="6921" y="249"/>
                    </a:lnTo>
                    <a:lnTo>
                      <a:pt x="6590" y="166"/>
                    </a:lnTo>
                    <a:lnTo>
                      <a:pt x="6300" y="83"/>
                    </a:lnTo>
                    <a:lnTo>
                      <a:pt x="6051" y="42"/>
                    </a:lnTo>
                    <a:lnTo>
                      <a:pt x="580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6508450" y="2435275"/>
                <a:ext cx="88100" cy="1372825"/>
              </a:xfrm>
              <a:custGeom>
                <a:rect b="b" l="l" r="r" t="t"/>
                <a:pathLst>
                  <a:path extrusionOk="0" h="54913" w="3524">
                    <a:moveTo>
                      <a:pt x="1119" y="0"/>
                    </a:moveTo>
                    <a:lnTo>
                      <a:pt x="1037" y="42"/>
                    </a:lnTo>
                    <a:lnTo>
                      <a:pt x="995" y="83"/>
                    </a:lnTo>
                    <a:lnTo>
                      <a:pt x="954" y="166"/>
                    </a:lnTo>
                    <a:lnTo>
                      <a:pt x="829" y="1492"/>
                    </a:lnTo>
                    <a:lnTo>
                      <a:pt x="705" y="3026"/>
                    </a:lnTo>
                    <a:lnTo>
                      <a:pt x="539" y="5057"/>
                    </a:lnTo>
                    <a:lnTo>
                      <a:pt x="373" y="7543"/>
                    </a:lnTo>
                    <a:lnTo>
                      <a:pt x="208" y="10486"/>
                    </a:lnTo>
                    <a:lnTo>
                      <a:pt x="83" y="13801"/>
                    </a:lnTo>
                    <a:lnTo>
                      <a:pt x="0" y="17489"/>
                    </a:lnTo>
                    <a:lnTo>
                      <a:pt x="0" y="21509"/>
                    </a:lnTo>
                    <a:lnTo>
                      <a:pt x="42" y="25778"/>
                    </a:lnTo>
                    <a:lnTo>
                      <a:pt x="125" y="27975"/>
                    </a:lnTo>
                    <a:lnTo>
                      <a:pt x="208" y="30254"/>
                    </a:lnTo>
                    <a:lnTo>
                      <a:pt x="332" y="32575"/>
                    </a:lnTo>
                    <a:lnTo>
                      <a:pt x="498" y="34937"/>
                    </a:lnTo>
                    <a:lnTo>
                      <a:pt x="705" y="37341"/>
                    </a:lnTo>
                    <a:lnTo>
                      <a:pt x="912" y="39786"/>
                    </a:lnTo>
                    <a:lnTo>
                      <a:pt x="1202" y="42231"/>
                    </a:lnTo>
                    <a:lnTo>
                      <a:pt x="1492" y="44718"/>
                    </a:lnTo>
                    <a:lnTo>
                      <a:pt x="1824" y="47204"/>
                    </a:lnTo>
                    <a:lnTo>
                      <a:pt x="2238" y="49732"/>
                    </a:lnTo>
                    <a:lnTo>
                      <a:pt x="2653" y="52260"/>
                    </a:lnTo>
                    <a:lnTo>
                      <a:pt x="3150" y="54747"/>
                    </a:lnTo>
                    <a:lnTo>
                      <a:pt x="3233" y="54871"/>
                    </a:lnTo>
                    <a:lnTo>
                      <a:pt x="3357" y="54912"/>
                    </a:lnTo>
                    <a:lnTo>
                      <a:pt x="3399" y="54912"/>
                    </a:lnTo>
                    <a:lnTo>
                      <a:pt x="3440" y="54871"/>
                    </a:lnTo>
                    <a:lnTo>
                      <a:pt x="3523" y="54830"/>
                    </a:lnTo>
                    <a:lnTo>
                      <a:pt x="3523" y="54747"/>
                    </a:lnTo>
                    <a:lnTo>
                      <a:pt x="3523" y="54664"/>
                    </a:lnTo>
                    <a:lnTo>
                      <a:pt x="3067" y="52177"/>
                    </a:lnTo>
                    <a:lnTo>
                      <a:pt x="2611" y="49649"/>
                    </a:lnTo>
                    <a:lnTo>
                      <a:pt x="2238" y="47163"/>
                    </a:lnTo>
                    <a:lnTo>
                      <a:pt x="1865" y="44676"/>
                    </a:lnTo>
                    <a:lnTo>
                      <a:pt x="1575" y="42189"/>
                    </a:lnTo>
                    <a:lnTo>
                      <a:pt x="1327" y="39744"/>
                    </a:lnTo>
                    <a:lnTo>
                      <a:pt x="1078" y="37299"/>
                    </a:lnTo>
                    <a:lnTo>
                      <a:pt x="912" y="34937"/>
                    </a:lnTo>
                    <a:lnTo>
                      <a:pt x="746" y="32575"/>
                    </a:lnTo>
                    <a:lnTo>
                      <a:pt x="622" y="30254"/>
                    </a:lnTo>
                    <a:lnTo>
                      <a:pt x="539" y="27975"/>
                    </a:lnTo>
                    <a:lnTo>
                      <a:pt x="456" y="25737"/>
                    </a:lnTo>
                    <a:lnTo>
                      <a:pt x="373" y="21509"/>
                    </a:lnTo>
                    <a:lnTo>
                      <a:pt x="415" y="17531"/>
                    </a:lnTo>
                    <a:lnTo>
                      <a:pt x="498" y="13842"/>
                    </a:lnTo>
                    <a:lnTo>
                      <a:pt x="622" y="10527"/>
                    </a:lnTo>
                    <a:lnTo>
                      <a:pt x="746" y="7585"/>
                    </a:lnTo>
                    <a:lnTo>
                      <a:pt x="912" y="5057"/>
                    </a:lnTo>
                    <a:lnTo>
                      <a:pt x="1078" y="3067"/>
                    </a:lnTo>
                    <a:lnTo>
                      <a:pt x="1202" y="1534"/>
                    </a:lnTo>
                    <a:lnTo>
                      <a:pt x="1368" y="208"/>
                    </a:lnTo>
                    <a:lnTo>
                      <a:pt x="1368" y="125"/>
                    </a:lnTo>
                    <a:lnTo>
                      <a:pt x="1327" y="83"/>
                    </a:lnTo>
                    <a:lnTo>
                      <a:pt x="124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6571650" y="2502625"/>
                <a:ext cx="198950" cy="107775"/>
              </a:xfrm>
              <a:custGeom>
                <a:rect b="b" l="l" r="r" t="t"/>
                <a:pathLst>
                  <a:path extrusionOk="0" h="4311" w="7958">
                    <a:moveTo>
                      <a:pt x="1327" y="0"/>
                    </a:moveTo>
                    <a:lnTo>
                      <a:pt x="1161" y="42"/>
                    </a:lnTo>
                    <a:lnTo>
                      <a:pt x="995" y="83"/>
                    </a:lnTo>
                    <a:lnTo>
                      <a:pt x="871" y="166"/>
                    </a:lnTo>
                    <a:lnTo>
                      <a:pt x="705" y="249"/>
                    </a:lnTo>
                    <a:lnTo>
                      <a:pt x="622" y="373"/>
                    </a:lnTo>
                    <a:lnTo>
                      <a:pt x="498" y="498"/>
                    </a:lnTo>
                    <a:lnTo>
                      <a:pt x="456" y="663"/>
                    </a:lnTo>
                    <a:lnTo>
                      <a:pt x="415" y="788"/>
                    </a:lnTo>
                    <a:lnTo>
                      <a:pt x="1" y="3523"/>
                    </a:lnTo>
                    <a:lnTo>
                      <a:pt x="1" y="3647"/>
                    </a:lnTo>
                    <a:lnTo>
                      <a:pt x="1" y="3813"/>
                    </a:lnTo>
                    <a:lnTo>
                      <a:pt x="42" y="3937"/>
                    </a:lnTo>
                    <a:lnTo>
                      <a:pt x="125" y="4020"/>
                    </a:lnTo>
                    <a:lnTo>
                      <a:pt x="208" y="4145"/>
                    </a:lnTo>
                    <a:lnTo>
                      <a:pt x="291" y="4227"/>
                    </a:lnTo>
                    <a:lnTo>
                      <a:pt x="415" y="4269"/>
                    </a:lnTo>
                    <a:lnTo>
                      <a:pt x="539" y="4310"/>
                    </a:lnTo>
                    <a:lnTo>
                      <a:pt x="6797" y="4310"/>
                    </a:lnTo>
                    <a:lnTo>
                      <a:pt x="6963" y="4269"/>
                    </a:lnTo>
                    <a:lnTo>
                      <a:pt x="7087" y="4186"/>
                    </a:lnTo>
                    <a:lnTo>
                      <a:pt x="7212" y="4062"/>
                    </a:lnTo>
                    <a:lnTo>
                      <a:pt x="7336" y="3979"/>
                    </a:lnTo>
                    <a:lnTo>
                      <a:pt x="7419" y="3813"/>
                    </a:lnTo>
                    <a:lnTo>
                      <a:pt x="7502" y="3689"/>
                    </a:lnTo>
                    <a:lnTo>
                      <a:pt x="7543" y="3523"/>
                    </a:lnTo>
                    <a:lnTo>
                      <a:pt x="7916" y="788"/>
                    </a:lnTo>
                    <a:lnTo>
                      <a:pt x="7958" y="705"/>
                    </a:lnTo>
                    <a:lnTo>
                      <a:pt x="7916" y="539"/>
                    </a:lnTo>
                    <a:lnTo>
                      <a:pt x="7875" y="415"/>
                    </a:lnTo>
                    <a:lnTo>
                      <a:pt x="7833" y="290"/>
                    </a:lnTo>
                    <a:lnTo>
                      <a:pt x="7750" y="207"/>
                    </a:lnTo>
                    <a:lnTo>
                      <a:pt x="7626" y="125"/>
                    </a:lnTo>
                    <a:lnTo>
                      <a:pt x="7502" y="83"/>
                    </a:lnTo>
                    <a:lnTo>
                      <a:pt x="7377" y="42"/>
                    </a:lnTo>
                    <a:lnTo>
                      <a:pt x="72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6663850" y="2468425"/>
                <a:ext cx="33200" cy="50800"/>
              </a:xfrm>
              <a:custGeom>
                <a:rect b="b" l="l" r="r" t="t"/>
                <a:pathLst>
                  <a:path extrusionOk="0" h="2032" w="1328">
                    <a:moveTo>
                      <a:pt x="498" y="1"/>
                    </a:moveTo>
                    <a:lnTo>
                      <a:pt x="415" y="42"/>
                    </a:lnTo>
                    <a:lnTo>
                      <a:pt x="333" y="84"/>
                    </a:lnTo>
                    <a:lnTo>
                      <a:pt x="291" y="125"/>
                    </a:lnTo>
                    <a:lnTo>
                      <a:pt x="250" y="208"/>
                    </a:lnTo>
                    <a:lnTo>
                      <a:pt x="1" y="1824"/>
                    </a:lnTo>
                    <a:lnTo>
                      <a:pt x="1" y="1866"/>
                    </a:lnTo>
                    <a:lnTo>
                      <a:pt x="42" y="1948"/>
                    </a:lnTo>
                    <a:lnTo>
                      <a:pt x="84" y="1990"/>
                    </a:lnTo>
                    <a:lnTo>
                      <a:pt x="125" y="2031"/>
                    </a:lnTo>
                    <a:lnTo>
                      <a:pt x="913" y="2031"/>
                    </a:lnTo>
                    <a:lnTo>
                      <a:pt x="996" y="1948"/>
                    </a:lnTo>
                    <a:lnTo>
                      <a:pt x="1037" y="1907"/>
                    </a:lnTo>
                    <a:lnTo>
                      <a:pt x="1078" y="1824"/>
                    </a:lnTo>
                    <a:lnTo>
                      <a:pt x="1327" y="208"/>
                    </a:lnTo>
                    <a:lnTo>
                      <a:pt x="1327" y="166"/>
                    </a:lnTo>
                    <a:lnTo>
                      <a:pt x="1286" y="125"/>
                    </a:lnTo>
                    <a:lnTo>
                      <a:pt x="1244" y="42"/>
                    </a:lnTo>
                    <a:lnTo>
                      <a:pt x="1203" y="42"/>
                    </a:lnTo>
                    <a:lnTo>
                      <a:pt x="112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6475300" y="2230125"/>
                <a:ext cx="88075" cy="39400"/>
              </a:xfrm>
              <a:custGeom>
                <a:rect b="b" l="l" r="r" t="t"/>
                <a:pathLst>
                  <a:path extrusionOk="0" h="1576" w="3523">
                    <a:moveTo>
                      <a:pt x="1865" y="1"/>
                    </a:moveTo>
                    <a:lnTo>
                      <a:pt x="0" y="747"/>
                    </a:lnTo>
                    <a:lnTo>
                      <a:pt x="290" y="954"/>
                    </a:lnTo>
                    <a:lnTo>
                      <a:pt x="622" y="1161"/>
                    </a:lnTo>
                    <a:lnTo>
                      <a:pt x="1036" y="1368"/>
                    </a:lnTo>
                    <a:lnTo>
                      <a:pt x="1285" y="1451"/>
                    </a:lnTo>
                    <a:lnTo>
                      <a:pt x="1575" y="1534"/>
                    </a:lnTo>
                    <a:lnTo>
                      <a:pt x="1865" y="1576"/>
                    </a:lnTo>
                    <a:lnTo>
                      <a:pt x="2487" y="1576"/>
                    </a:lnTo>
                    <a:lnTo>
                      <a:pt x="2818" y="1493"/>
                    </a:lnTo>
                    <a:lnTo>
                      <a:pt x="3150" y="1410"/>
                    </a:lnTo>
                    <a:lnTo>
                      <a:pt x="3523" y="1244"/>
                    </a:lnTo>
                    <a:lnTo>
                      <a:pt x="186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6475300" y="2230125"/>
                <a:ext cx="88075" cy="39400"/>
              </a:xfrm>
              <a:custGeom>
                <a:rect b="b" l="l" r="r" t="t"/>
                <a:pathLst>
                  <a:path extrusionOk="0" fill="none" h="1576" w="3523">
                    <a:moveTo>
                      <a:pt x="3523" y="1244"/>
                    </a:moveTo>
                    <a:lnTo>
                      <a:pt x="1865" y="1"/>
                    </a:lnTo>
                    <a:lnTo>
                      <a:pt x="0" y="747"/>
                    </a:lnTo>
                    <a:lnTo>
                      <a:pt x="0" y="747"/>
                    </a:lnTo>
                    <a:lnTo>
                      <a:pt x="290" y="954"/>
                    </a:lnTo>
                    <a:lnTo>
                      <a:pt x="622" y="1161"/>
                    </a:lnTo>
                    <a:lnTo>
                      <a:pt x="1036" y="1368"/>
                    </a:lnTo>
                    <a:lnTo>
                      <a:pt x="1285" y="1451"/>
                    </a:lnTo>
                    <a:lnTo>
                      <a:pt x="1575" y="1534"/>
                    </a:lnTo>
                    <a:lnTo>
                      <a:pt x="1865" y="1576"/>
                    </a:lnTo>
                    <a:lnTo>
                      <a:pt x="2155" y="1576"/>
                    </a:lnTo>
                    <a:lnTo>
                      <a:pt x="2487" y="1576"/>
                    </a:lnTo>
                    <a:lnTo>
                      <a:pt x="2818" y="1493"/>
                    </a:lnTo>
                    <a:lnTo>
                      <a:pt x="3150" y="1410"/>
                    </a:lnTo>
                    <a:lnTo>
                      <a:pt x="3523" y="12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6475300" y="2230125"/>
                <a:ext cx="88075" cy="39400"/>
              </a:xfrm>
              <a:custGeom>
                <a:rect b="b" l="l" r="r" t="t"/>
                <a:pathLst>
                  <a:path extrusionOk="0" h="1576" w="3523">
                    <a:moveTo>
                      <a:pt x="1865" y="1"/>
                    </a:moveTo>
                    <a:lnTo>
                      <a:pt x="0" y="747"/>
                    </a:lnTo>
                    <a:lnTo>
                      <a:pt x="166" y="871"/>
                    </a:lnTo>
                    <a:lnTo>
                      <a:pt x="622" y="1161"/>
                    </a:lnTo>
                    <a:lnTo>
                      <a:pt x="912" y="1327"/>
                    </a:lnTo>
                    <a:lnTo>
                      <a:pt x="1285" y="1451"/>
                    </a:lnTo>
                    <a:lnTo>
                      <a:pt x="1699" y="1534"/>
                    </a:lnTo>
                    <a:lnTo>
                      <a:pt x="2155" y="1576"/>
                    </a:lnTo>
                    <a:lnTo>
                      <a:pt x="2445" y="1576"/>
                    </a:lnTo>
                    <a:lnTo>
                      <a:pt x="2818" y="1493"/>
                    </a:lnTo>
                    <a:lnTo>
                      <a:pt x="3150" y="1410"/>
                    </a:lnTo>
                    <a:lnTo>
                      <a:pt x="3523" y="1244"/>
                    </a:lnTo>
                    <a:lnTo>
                      <a:pt x="1865"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6475300" y="2230125"/>
                <a:ext cx="88075" cy="39400"/>
              </a:xfrm>
              <a:custGeom>
                <a:rect b="b" l="l" r="r" t="t"/>
                <a:pathLst>
                  <a:path extrusionOk="0" fill="none" h="1576" w="3523">
                    <a:moveTo>
                      <a:pt x="1865" y="1"/>
                    </a:moveTo>
                    <a:lnTo>
                      <a:pt x="0" y="747"/>
                    </a:lnTo>
                    <a:lnTo>
                      <a:pt x="0" y="747"/>
                    </a:lnTo>
                    <a:lnTo>
                      <a:pt x="166" y="871"/>
                    </a:lnTo>
                    <a:lnTo>
                      <a:pt x="622" y="1161"/>
                    </a:lnTo>
                    <a:lnTo>
                      <a:pt x="912" y="1327"/>
                    </a:lnTo>
                    <a:lnTo>
                      <a:pt x="1285" y="1451"/>
                    </a:lnTo>
                    <a:lnTo>
                      <a:pt x="1699" y="1534"/>
                    </a:lnTo>
                    <a:lnTo>
                      <a:pt x="2155" y="1576"/>
                    </a:lnTo>
                    <a:lnTo>
                      <a:pt x="2155" y="1576"/>
                    </a:lnTo>
                    <a:lnTo>
                      <a:pt x="2445" y="1576"/>
                    </a:lnTo>
                    <a:lnTo>
                      <a:pt x="2818" y="1493"/>
                    </a:lnTo>
                    <a:lnTo>
                      <a:pt x="3150" y="1410"/>
                    </a:lnTo>
                    <a:lnTo>
                      <a:pt x="3523" y="1244"/>
                    </a:lnTo>
                    <a:lnTo>
                      <a:pt x="18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6447325" y="2159675"/>
                <a:ext cx="103625" cy="122275"/>
              </a:xfrm>
              <a:custGeom>
                <a:rect b="b" l="l" r="r" t="t"/>
                <a:pathLst>
                  <a:path extrusionOk="0" h="4891" w="4145">
                    <a:moveTo>
                      <a:pt x="4145" y="1"/>
                    </a:moveTo>
                    <a:lnTo>
                      <a:pt x="3772" y="42"/>
                    </a:lnTo>
                    <a:lnTo>
                      <a:pt x="3357" y="125"/>
                    </a:lnTo>
                    <a:lnTo>
                      <a:pt x="2984" y="249"/>
                    </a:lnTo>
                    <a:lnTo>
                      <a:pt x="2611" y="456"/>
                    </a:lnTo>
                    <a:lnTo>
                      <a:pt x="2197" y="829"/>
                    </a:lnTo>
                    <a:lnTo>
                      <a:pt x="1824" y="1244"/>
                    </a:lnTo>
                    <a:lnTo>
                      <a:pt x="1492" y="1617"/>
                    </a:lnTo>
                    <a:lnTo>
                      <a:pt x="1202" y="2031"/>
                    </a:lnTo>
                    <a:lnTo>
                      <a:pt x="954" y="2404"/>
                    </a:lnTo>
                    <a:lnTo>
                      <a:pt x="746" y="2777"/>
                    </a:lnTo>
                    <a:lnTo>
                      <a:pt x="415" y="3440"/>
                    </a:lnTo>
                    <a:lnTo>
                      <a:pt x="208" y="4021"/>
                    </a:lnTo>
                    <a:lnTo>
                      <a:pt x="83" y="4476"/>
                    </a:lnTo>
                    <a:lnTo>
                      <a:pt x="0" y="4891"/>
                    </a:lnTo>
                    <a:lnTo>
                      <a:pt x="290" y="4642"/>
                    </a:lnTo>
                    <a:lnTo>
                      <a:pt x="1036" y="4062"/>
                    </a:lnTo>
                    <a:lnTo>
                      <a:pt x="2031" y="3358"/>
                    </a:lnTo>
                    <a:lnTo>
                      <a:pt x="2528" y="3067"/>
                    </a:lnTo>
                    <a:lnTo>
                      <a:pt x="2984" y="2819"/>
                    </a:lnTo>
                    <a:lnTo>
                      <a:pt x="3026" y="2363"/>
                    </a:lnTo>
                    <a:lnTo>
                      <a:pt x="3150" y="1907"/>
                    </a:lnTo>
                    <a:lnTo>
                      <a:pt x="3357" y="1451"/>
                    </a:lnTo>
                    <a:lnTo>
                      <a:pt x="3564" y="995"/>
                    </a:lnTo>
                    <a:lnTo>
                      <a:pt x="3979" y="291"/>
                    </a:lnTo>
                    <a:lnTo>
                      <a:pt x="414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7150825" y="4481525"/>
                <a:ext cx="231050" cy="203100"/>
              </a:xfrm>
              <a:custGeom>
                <a:rect b="b" l="l" r="r" t="t"/>
                <a:pathLst>
                  <a:path extrusionOk="0" h="8124" w="9242">
                    <a:moveTo>
                      <a:pt x="7004" y="0"/>
                    </a:moveTo>
                    <a:lnTo>
                      <a:pt x="6921" y="42"/>
                    </a:lnTo>
                    <a:lnTo>
                      <a:pt x="6838" y="125"/>
                    </a:lnTo>
                    <a:lnTo>
                      <a:pt x="6631" y="373"/>
                    </a:lnTo>
                    <a:lnTo>
                      <a:pt x="6341" y="664"/>
                    </a:lnTo>
                    <a:lnTo>
                      <a:pt x="5761" y="1161"/>
                    </a:lnTo>
                    <a:lnTo>
                      <a:pt x="5056" y="1658"/>
                    </a:lnTo>
                    <a:lnTo>
                      <a:pt x="4352" y="2073"/>
                    </a:lnTo>
                    <a:lnTo>
                      <a:pt x="3647" y="2487"/>
                    </a:lnTo>
                    <a:lnTo>
                      <a:pt x="2984" y="2777"/>
                    </a:lnTo>
                    <a:lnTo>
                      <a:pt x="2114" y="3192"/>
                    </a:lnTo>
                    <a:lnTo>
                      <a:pt x="1989" y="3274"/>
                    </a:lnTo>
                    <a:lnTo>
                      <a:pt x="1907" y="3440"/>
                    </a:lnTo>
                    <a:lnTo>
                      <a:pt x="1907" y="3730"/>
                    </a:lnTo>
                    <a:lnTo>
                      <a:pt x="1824" y="4020"/>
                    </a:lnTo>
                    <a:lnTo>
                      <a:pt x="1699" y="4269"/>
                    </a:lnTo>
                    <a:lnTo>
                      <a:pt x="1575" y="4559"/>
                    </a:lnTo>
                    <a:lnTo>
                      <a:pt x="1285" y="5057"/>
                    </a:lnTo>
                    <a:lnTo>
                      <a:pt x="953" y="5512"/>
                    </a:lnTo>
                    <a:lnTo>
                      <a:pt x="580" y="5885"/>
                    </a:lnTo>
                    <a:lnTo>
                      <a:pt x="290" y="6175"/>
                    </a:lnTo>
                    <a:lnTo>
                      <a:pt x="0" y="6466"/>
                    </a:lnTo>
                    <a:lnTo>
                      <a:pt x="125" y="6921"/>
                    </a:lnTo>
                    <a:lnTo>
                      <a:pt x="249" y="7336"/>
                    </a:lnTo>
                    <a:lnTo>
                      <a:pt x="498" y="7750"/>
                    </a:lnTo>
                    <a:lnTo>
                      <a:pt x="746" y="8123"/>
                    </a:lnTo>
                    <a:lnTo>
                      <a:pt x="7294" y="3647"/>
                    </a:lnTo>
                    <a:lnTo>
                      <a:pt x="7543" y="2819"/>
                    </a:lnTo>
                    <a:lnTo>
                      <a:pt x="8164" y="3067"/>
                    </a:lnTo>
                    <a:lnTo>
                      <a:pt x="9242" y="2321"/>
                    </a:lnTo>
                    <a:lnTo>
                      <a:pt x="8703" y="1824"/>
                    </a:lnTo>
                    <a:lnTo>
                      <a:pt x="8206" y="1244"/>
                    </a:lnTo>
                    <a:lnTo>
                      <a:pt x="7750" y="705"/>
                    </a:lnTo>
                    <a:lnTo>
                      <a:pt x="7294" y="125"/>
                    </a:lnTo>
                    <a:lnTo>
                      <a:pt x="7211" y="42"/>
                    </a:lnTo>
                    <a:lnTo>
                      <a:pt x="712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8" name="Google Shape;758;p45"/>
          <p:cNvSpPr txBox="1"/>
          <p:nvPr>
            <p:ph idx="4294967295" type="subTitle"/>
          </p:nvPr>
        </p:nvSpPr>
        <p:spPr>
          <a:xfrm>
            <a:off x="7008525" y="3366575"/>
            <a:ext cx="1181100" cy="375000"/>
          </a:xfrm>
          <a:prstGeom prst="rect">
            <a:avLst/>
          </a:prstGeom>
        </p:spPr>
        <p:txBody>
          <a:bodyPr anchorCtr="0" anchor="t" bIns="91425" lIns="91425" spcFirstLastPara="1" rIns="91425" wrap="square" tIns="91425">
            <a:noAutofit/>
          </a:bodyPr>
          <a:lstStyle/>
          <a:p>
            <a:pPr indent="0" lvl="0" marL="38100" rtl="0" algn="r">
              <a:spcBef>
                <a:spcPts val="0"/>
              </a:spcBef>
              <a:spcAft>
                <a:spcPts val="1600"/>
              </a:spcAft>
              <a:buNone/>
            </a:pPr>
            <a:r>
              <a:rPr lang="en" sz="1600">
                <a:solidFill>
                  <a:schemeClr val="lt1"/>
                </a:solidFill>
              </a:rPr>
              <a:t>Shaniah</a:t>
            </a:r>
            <a:endParaRPr sz="1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7" name="Shape 1587"/>
        <p:cNvGrpSpPr/>
        <p:nvPr/>
      </p:nvGrpSpPr>
      <p:grpSpPr>
        <a:xfrm>
          <a:off x="0" y="0"/>
          <a:ext cx="0" cy="0"/>
          <a:chOff x="0" y="0"/>
          <a:chExt cx="0" cy="0"/>
        </a:xfrm>
      </p:grpSpPr>
      <p:sp>
        <p:nvSpPr>
          <p:cNvPr id="1588" name="Google Shape;1588;p72"/>
          <p:cNvSpPr txBox="1"/>
          <p:nvPr>
            <p:ph idx="4" type="title"/>
          </p:nvPr>
        </p:nvSpPr>
        <p:spPr>
          <a:xfrm>
            <a:off x="311688" y="16853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Accuracy and Classification Report ( Before HPT)</a:t>
            </a:r>
            <a:endParaRPr/>
          </a:p>
        </p:txBody>
      </p:sp>
      <p:pic>
        <p:nvPicPr>
          <p:cNvPr id="1589" name="Google Shape;1589;p72"/>
          <p:cNvPicPr preferRelativeResize="0"/>
          <p:nvPr/>
        </p:nvPicPr>
        <p:blipFill>
          <a:blip r:embed="rId3">
            <a:alphaModFix/>
          </a:blip>
          <a:stretch>
            <a:fillRect/>
          </a:stretch>
        </p:blipFill>
        <p:spPr>
          <a:xfrm>
            <a:off x="4852600" y="3000456"/>
            <a:ext cx="2743199" cy="2103120"/>
          </a:xfrm>
          <a:prstGeom prst="rect">
            <a:avLst/>
          </a:prstGeom>
          <a:noFill/>
          <a:ln>
            <a:noFill/>
          </a:ln>
        </p:spPr>
      </p:pic>
      <p:pic>
        <p:nvPicPr>
          <p:cNvPr id="1590" name="Google Shape;1590;p72"/>
          <p:cNvPicPr preferRelativeResize="0"/>
          <p:nvPr/>
        </p:nvPicPr>
        <p:blipFill>
          <a:blip r:embed="rId4">
            <a:alphaModFix/>
          </a:blip>
          <a:stretch>
            <a:fillRect/>
          </a:stretch>
        </p:blipFill>
        <p:spPr>
          <a:xfrm>
            <a:off x="1760621" y="3000456"/>
            <a:ext cx="2743201" cy="2103120"/>
          </a:xfrm>
          <a:prstGeom prst="rect">
            <a:avLst/>
          </a:prstGeom>
          <a:noFill/>
          <a:ln>
            <a:noFill/>
          </a:ln>
        </p:spPr>
      </p:pic>
      <p:pic>
        <p:nvPicPr>
          <p:cNvPr id="1591" name="Google Shape;1591;p72"/>
          <p:cNvPicPr preferRelativeResize="0"/>
          <p:nvPr/>
        </p:nvPicPr>
        <p:blipFill>
          <a:blip r:embed="rId5">
            <a:alphaModFix/>
          </a:blip>
          <a:stretch>
            <a:fillRect/>
          </a:stretch>
        </p:blipFill>
        <p:spPr>
          <a:xfrm>
            <a:off x="295650" y="780300"/>
            <a:ext cx="2743200" cy="2103125"/>
          </a:xfrm>
          <a:prstGeom prst="rect">
            <a:avLst/>
          </a:prstGeom>
          <a:noFill/>
          <a:ln>
            <a:noFill/>
          </a:ln>
        </p:spPr>
      </p:pic>
      <p:pic>
        <p:nvPicPr>
          <p:cNvPr id="1592" name="Google Shape;1592;p72"/>
          <p:cNvPicPr preferRelativeResize="0"/>
          <p:nvPr/>
        </p:nvPicPr>
        <p:blipFill>
          <a:blip r:embed="rId6">
            <a:alphaModFix/>
          </a:blip>
          <a:stretch>
            <a:fillRect/>
          </a:stretch>
        </p:blipFill>
        <p:spPr>
          <a:xfrm>
            <a:off x="3200405" y="780306"/>
            <a:ext cx="2743200" cy="2103120"/>
          </a:xfrm>
          <a:prstGeom prst="rect">
            <a:avLst/>
          </a:prstGeom>
          <a:noFill/>
          <a:ln>
            <a:noFill/>
          </a:ln>
        </p:spPr>
      </p:pic>
      <p:pic>
        <p:nvPicPr>
          <p:cNvPr id="1593" name="Google Shape;1593;p72"/>
          <p:cNvPicPr preferRelativeResize="0"/>
          <p:nvPr/>
        </p:nvPicPr>
        <p:blipFill>
          <a:blip r:embed="rId7">
            <a:alphaModFix/>
          </a:blip>
          <a:stretch>
            <a:fillRect/>
          </a:stretch>
        </p:blipFill>
        <p:spPr>
          <a:xfrm>
            <a:off x="6105160" y="780293"/>
            <a:ext cx="2743201" cy="21031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1597" name="Shape 1597"/>
        <p:cNvGrpSpPr/>
        <p:nvPr/>
      </p:nvGrpSpPr>
      <p:grpSpPr>
        <a:xfrm>
          <a:off x="0" y="0"/>
          <a:ext cx="0" cy="0"/>
          <a:chOff x="0" y="0"/>
          <a:chExt cx="0" cy="0"/>
        </a:xfrm>
      </p:grpSpPr>
      <p:sp>
        <p:nvSpPr>
          <p:cNvPr id="1598" name="Google Shape;1598;p73"/>
          <p:cNvSpPr txBox="1"/>
          <p:nvPr>
            <p:ph idx="4294967295" type="title"/>
          </p:nvPr>
        </p:nvSpPr>
        <p:spPr>
          <a:xfrm>
            <a:off x="311688" y="16853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Performance Analysis After Tuning</a:t>
            </a:r>
            <a:endParaRPr/>
          </a:p>
        </p:txBody>
      </p:sp>
      <p:pic>
        <p:nvPicPr>
          <p:cNvPr id="1599" name="Google Shape;1599;p73" title="Points scored"/>
          <p:cNvPicPr preferRelativeResize="0"/>
          <p:nvPr/>
        </p:nvPicPr>
        <p:blipFill>
          <a:blip r:embed="rId3">
            <a:alphaModFix/>
          </a:blip>
          <a:stretch>
            <a:fillRect/>
          </a:stretch>
        </p:blipFill>
        <p:spPr>
          <a:xfrm>
            <a:off x="591637" y="741225"/>
            <a:ext cx="7960725" cy="4402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74"/>
          <p:cNvSpPr txBox="1"/>
          <p:nvPr>
            <p:ph type="title"/>
          </p:nvPr>
        </p:nvSpPr>
        <p:spPr>
          <a:xfrm>
            <a:off x="4860775" y="3214400"/>
            <a:ext cx="3072600" cy="62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605" name="Google Shape;1605;p74"/>
          <p:cNvSpPr txBox="1"/>
          <p:nvPr>
            <p:ph idx="1" type="subTitle"/>
          </p:nvPr>
        </p:nvSpPr>
        <p:spPr>
          <a:xfrm>
            <a:off x="3477675" y="1546825"/>
            <a:ext cx="4455900" cy="149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400">
                <a:latin typeface="Poppins Black"/>
                <a:ea typeface="Poppins Black"/>
                <a:cs typeface="Poppins Black"/>
                <a:sym typeface="Poppins Black"/>
              </a:rPr>
              <a:t>Deep</a:t>
            </a:r>
            <a:r>
              <a:rPr lang="en" sz="3400">
                <a:latin typeface="Poppins Black"/>
                <a:ea typeface="Poppins Black"/>
                <a:cs typeface="Poppins Black"/>
                <a:sym typeface="Poppins Black"/>
              </a:rPr>
              <a:t> Learning </a:t>
            </a:r>
            <a:endParaRPr sz="3400">
              <a:latin typeface="Poppins Black"/>
              <a:ea typeface="Poppins Black"/>
              <a:cs typeface="Poppins Black"/>
              <a:sym typeface="Poppins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75"/>
          <p:cNvSpPr txBox="1"/>
          <p:nvPr>
            <p:ph idx="9"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Deep Learning Models</a:t>
            </a:r>
            <a:endParaRPr b="1">
              <a:solidFill>
                <a:schemeClr val="accent1"/>
              </a:solidFill>
              <a:latin typeface="Montserrat"/>
              <a:ea typeface="Montserrat"/>
              <a:cs typeface="Montserrat"/>
              <a:sym typeface="Montserrat"/>
            </a:endParaRPr>
          </a:p>
        </p:txBody>
      </p:sp>
      <p:sp>
        <p:nvSpPr>
          <p:cNvPr id="1611" name="Google Shape;1611;p75"/>
          <p:cNvSpPr/>
          <p:nvPr/>
        </p:nvSpPr>
        <p:spPr>
          <a:xfrm>
            <a:off x="6714300" y="2035150"/>
            <a:ext cx="1719300" cy="171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3682513" y="1994950"/>
            <a:ext cx="1719300" cy="171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5"/>
          <p:cNvSpPr/>
          <p:nvPr/>
        </p:nvSpPr>
        <p:spPr>
          <a:xfrm>
            <a:off x="692700" y="2035150"/>
            <a:ext cx="1719300" cy="171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7289893" y="1621850"/>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p:nvPr/>
        </p:nvSpPr>
        <p:spPr>
          <a:xfrm>
            <a:off x="4209759" y="1581650"/>
            <a:ext cx="664800" cy="66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1219900" y="1621850"/>
            <a:ext cx="664800" cy="66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txBox="1"/>
          <p:nvPr>
            <p:ph idx="1" type="subTitle"/>
          </p:nvPr>
        </p:nvSpPr>
        <p:spPr>
          <a:xfrm>
            <a:off x="7379588" y="1738250"/>
            <a:ext cx="4854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latin typeface="Poppins"/>
                <a:ea typeface="Poppins"/>
                <a:cs typeface="Poppins"/>
                <a:sym typeface="Poppins"/>
              </a:rPr>
              <a:t>3</a:t>
            </a:r>
            <a:endParaRPr b="1" sz="2000">
              <a:solidFill>
                <a:schemeClr val="accent2"/>
              </a:solidFill>
              <a:latin typeface="Poppins"/>
              <a:ea typeface="Poppins"/>
              <a:cs typeface="Poppins"/>
              <a:sym typeface="Poppins"/>
            </a:endParaRPr>
          </a:p>
        </p:txBody>
      </p:sp>
      <p:sp>
        <p:nvSpPr>
          <p:cNvPr id="1618" name="Google Shape;1618;p75"/>
          <p:cNvSpPr txBox="1"/>
          <p:nvPr>
            <p:ph idx="1" type="subTitle"/>
          </p:nvPr>
        </p:nvSpPr>
        <p:spPr>
          <a:xfrm>
            <a:off x="1309050" y="1738250"/>
            <a:ext cx="4854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latin typeface="Poppins"/>
                <a:ea typeface="Poppins"/>
                <a:cs typeface="Poppins"/>
                <a:sym typeface="Poppins"/>
              </a:rPr>
              <a:t>1</a:t>
            </a:r>
            <a:endParaRPr b="1" sz="2000">
              <a:solidFill>
                <a:schemeClr val="accent2"/>
              </a:solidFill>
              <a:latin typeface="Poppins"/>
              <a:ea typeface="Poppins"/>
              <a:cs typeface="Poppins"/>
              <a:sym typeface="Poppins"/>
            </a:endParaRPr>
          </a:p>
        </p:txBody>
      </p:sp>
      <p:sp>
        <p:nvSpPr>
          <p:cNvPr id="1619" name="Google Shape;1619;p75"/>
          <p:cNvSpPr txBox="1"/>
          <p:nvPr>
            <p:ph idx="4294967295" type="subTitle"/>
          </p:nvPr>
        </p:nvSpPr>
        <p:spPr>
          <a:xfrm>
            <a:off x="847350" y="2415400"/>
            <a:ext cx="1410000" cy="9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2"/>
                </a:solidFill>
                <a:latin typeface="Poppins"/>
                <a:ea typeface="Poppins"/>
                <a:cs typeface="Poppins"/>
                <a:sym typeface="Poppins"/>
              </a:rPr>
              <a:t>Convolutional Neural Networks (CNN)</a:t>
            </a:r>
            <a:endParaRPr b="1" sz="1300">
              <a:solidFill>
                <a:schemeClr val="accent2"/>
              </a:solidFill>
              <a:latin typeface="Poppins"/>
              <a:ea typeface="Poppins"/>
              <a:cs typeface="Poppins"/>
              <a:sym typeface="Poppins"/>
            </a:endParaRPr>
          </a:p>
          <a:p>
            <a:pPr indent="0" lvl="0" marL="0" rtl="0" algn="ctr">
              <a:spcBef>
                <a:spcPts val="1600"/>
              </a:spcBef>
              <a:spcAft>
                <a:spcPts val="0"/>
              </a:spcAft>
              <a:buNone/>
            </a:pPr>
            <a:r>
              <a:t/>
            </a:r>
            <a:endParaRPr b="1" sz="1300">
              <a:solidFill>
                <a:schemeClr val="accent2"/>
              </a:solidFill>
              <a:latin typeface="Poppins"/>
              <a:ea typeface="Poppins"/>
              <a:cs typeface="Poppins"/>
              <a:sym typeface="Poppins"/>
            </a:endParaRPr>
          </a:p>
          <a:p>
            <a:pPr indent="0" lvl="0" marL="0" rtl="0" algn="ctr">
              <a:spcBef>
                <a:spcPts val="1600"/>
              </a:spcBef>
              <a:spcAft>
                <a:spcPts val="1600"/>
              </a:spcAft>
              <a:buNone/>
            </a:pPr>
            <a:r>
              <a:t/>
            </a:r>
            <a:endParaRPr b="1" sz="1300">
              <a:solidFill>
                <a:schemeClr val="accent2"/>
              </a:solidFill>
              <a:latin typeface="Poppins"/>
              <a:ea typeface="Poppins"/>
              <a:cs typeface="Poppins"/>
              <a:sym typeface="Poppins"/>
            </a:endParaRPr>
          </a:p>
        </p:txBody>
      </p:sp>
      <p:sp>
        <p:nvSpPr>
          <p:cNvPr id="1620" name="Google Shape;1620;p75"/>
          <p:cNvSpPr txBox="1"/>
          <p:nvPr>
            <p:ph idx="4294967295" type="subTitle"/>
          </p:nvPr>
        </p:nvSpPr>
        <p:spPr>
          <a:xfrm>
            <a:off x="3858150" y="2654350"/>
            <a:ext cx="14100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1500">
                <a:solidFill>
                  <a:schemeClr val="accent2"/>
                </a:solidFill>
                <a:latin typeface="Poppins"/>
                <a:ea typeface="Poppins"/>
                <a:cs typeface="Poppins"/>
                <a:sym typeface="Poppins"/>
              </a:rPr>
              <a:t>CNN &amp; Long Short Term- Memory (LSTM)</a:t>
            </a:r>
            <a:endParaRPr b="1" sz="1500">
              <a:solidFill>
                <a:schemeClr val="accent2"/>
              </a:solidFill>
              <a:latin typeface="Poppins"/>
              <a:ea typeface="Poppins"/>
              <a:cs typeface="Poppins"/>
              <a:sym typeface="Poppins"/>
            </a:endParaRPr>
          </a:p>
        </p:txBody>
      </p:sp>
      <p:sp>
        <p:nvSpPr>
          <p:cNvPr id="1621" name="Google Shape;1621;p75"/>
          <p:cNvSpPr txBox="1"/>
          <p:nvPr>
            <p:ph idx="4294967295" type="subTitle"/>
          </p:nvPr>
        </p:nvSpPr>
        <p:spPr>
          <a:xfrm>
            <a:off x="6868950" y="2323300"/>
            <a:ext cx="1410000" cy="11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Deep Neural Networks (DNN)</a:t>
            </a:r>
            <a:endParaRPr b="1" sz="1600">
              <a:solidFill>
                <a:schemeClr val="accent2"/>
              </a:solidFill>
              <a:latin typeface="Poppins"/>
              <a:ea typeface="Poppins"/>
              <a:cs typeface="Poppins"/>
              <a:sym typeface="Poppins"/>
            </a:endParaRPr>
          </a:p>
          <a:p>
            <a:pPr indent="0" lvl="0" marL="0" rtl="0" algn="ctr">
              <a:spcBef>
                <a:spcPts val="1600"/>
              </a:spcBef>
              <a:spcAft>
                <a:spcPts val="0"/>
              </a:spcAft>
              <a:buNone/>
            </a:pPr>
            <a:r>
              <a:t/>
            </a:r>
            <a:endParaRPr b="1" sz="1600">
              <a:solidFill>
                <a:schemeClr val="accent2"/>
              </a:solidFill>
              <a:latin typeface="Poppins"/>
              <a:ea typeface="Poppins"/>
              <a:cs typeface="Poppins"/>
              <a:sym typeface="Poppins"/>
            </a:endParaRPr>
          </a:p>
          <a:p>
            <a:pPr indent="0" lvl="0" marL="0" rtl="0" algn="ctr">
              <a:spcBef>
                <a:spcPts val="1600"/>
              </a:spcBef>
              <a:spcAft>
                <a:spcPts val="1600"/>
              </a:spcAft>
              <a:buNone/>
            </a:pPr>
            <a:r>
              <a:t/>
            </a:r>
            <a:endParaRPr b="1" sz="1600">
              <a:solidFill>
                <a:schemeClr val="accent2"/>
              </a:solidFill>
              <a:latin typeface="Poppins"/>
              <a:ea typeface="Poppins"/>
              <a:cs typeface="Poppins"/>
              <a:sym typeface="Poppins"/>
            </a:endParaRPr>
          </a:p>
        </p:txBody>
      </p:sp>
      <p:sp>
        <p:nvSpPr>
          <p:cNvPr id="1622" name="Google Shape;1622;p75"/>
          <p:cNvSpPr txBox="1"/>
          <p:nvPr>
            <p:ph idx="1" type="subTitle"/>
          </p:nvPr>
        </p:nvSpPr>
        <p:spPr>
          <a:xfrm>
            <a:off x="4320450" y="1698050"/>
            <a:ext cx="4854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2"/>
                </a:solidFill>
                <a:latin typeface="Poppins"/>
                <a:ea typeface="Poppins"/>
                <a:cs typeface="Poppins"/>
                <a:sym typeface="Poppins"/>
              </a:rPr>
              <a:t>2</a:t>
            </a:r>
            <a:endParaRPr b="1" sz="2000">
              <a:solidFill>
                <a:schemeClr val="accent2"/>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76"/>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Results Analysis</a:t>
            </a:r>
            <a:endParaRPr>
              <a:solidFill>
                <a:schemeClr val="accent1"/>
              </a:solidFill>
            </a:endParaRPr>
          </a:p>
        </p:txBody>
      </p:sp>
      <p:graphicFrame>
        <p:nvGraphicFramePr>
          <p:cNvPr id="1628" name="Google Shape;1628;p76"/>
          <p:cNvGraphicFramePr/>
          <p:nvPr/>
        </p:nvGraphicFramePr>
        <p:xfrm>
          <a:off x="626125" y="1475288"/>
          <a:ext cx="3000000" cy="3000000"/>
        </p:xfrm>
        <a:graphic>
          <a:graphicData uri="http://schemas.openxmlformats.org/drawingml/2006/table">
            <a:tbl>
              <a:tblPr>
                <a:noFill/>
                <a:tableStyleId>{D168E4B4-9A3E-4CF3-8AF5-EEADADDB853F}</a:tableStyleId>
              </a:tblPr>
              <a:tblGrid>
                <a:gridCol w="2630575"/>
                <a:gridCol w="2630575"/>
                <a:gridCol w="2630575"/>
              </a:tblGrid>
              <a:tr h="463975">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Model</a:t>
                      </a:r>
                      <a:endParaRPr b="1" sz="1600">
                        <a:solidFill>
                          <a:schemeClr val="accent2"/>
                        </a:solidFill>
                        <a:latin typeface="Poppins"/>
                        <a:ea typeface="Poppins"/>
                        <a:cs typeface="Poppins"/>
                        <a:sym typeface="Poppins"/>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Test loss</a:t>
                      </a:r>
                      <a:endParaRPr b="1" sz="1600">
                        <a:solidFill>
                          <a:schemeClr val="accent2"/>
                        </a:solidFill>
                        <a:latin typeface="Poppins"/>
                        <a:ea typeface="Poppins"/>
                        <a:cs typeface="Poppins"/>
                        <a:sym typeface="Poppins"/>
                      </a:endParaRPr>
                    </a:p>
                  </a:txBody>
                  <a:tcPr marT="91425" marB="91425" marR="91425" marL="91425">
                    <a:solidFill>
                      <a:schemeClr val="dk2"/>
                    </a:solidFill>
                  </a:tcPr>
                </a:tc>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Test accuracy</a:t>
                      </a:r>
                      <a:endParaRPr b="1" sz="1600">
                        <a:solidFill>
                          <a:schemeClr val="accent2"/>
                        </a:solidFill>
                        <a:latin typeface="Poppins"/>
                        <a:ea typeface="Poppins"/>
                        <a:cs typeface="Poppins"/>
                        <a:sym typeface="Poppins"/>
                      </a:endParaRPr>
                    </a:p>
                  </a:txBody>
                  <a:tcPr marT="91425" marB="91425" marR="91425" marL="91425">
                    <a:solidFill>
                      <a:schemeClr val="dk2"/>
                    </a:solidFill>
                  </a:tcPr>
                </a:tc>
              </a:tr>
              <a:tr h="812900">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CNN</a:t>
                      </a:r>
                      <a:endParaRPr b="1" sz="1600">
                        <a:solidFill>
                          <a:schemeClr val="accent2"/>
                        </a:solidFill>
                        <a:latin typeface="Poppins"/>
                        <a:ea typeface="Poppins"/>
                        <a:cs typeface="Poppins"/>
                        <a:sym typeface="Poppins"/>
                      </a:endParaRPr>
                    </a:p>
                  </a:txBody>
                  <a:tcPr marT="91425" marB="91425" marR="91425" marL="91425" anchor="ctr">
                    <a:solidFill>
                      <a:schemeClr val="lt2"/>
                    </a:solidFill>
                  </a:tcP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21%</a:t>
                      </a:r>
                      <a:endParaRPr sz="1600">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93.5%</a:t>
                      </a:r>
                      <a:endParaRPr sz="1600">
                        <a:latin typeface="Nunito"/>
                        <a:ea typeface="Nunito"/>
                        <a:cs typeface="Nunito"/>
                        <a:sym typeface="Nunito"/>
                      </a:endParaRPr>
                    </a:p>
                    <a:p>
                      <a:pPr indent="0" lvl="0" marL="0" rtl="0" algn="ctr">
                        <a:spcBef>
                          <a:spcPts val="0"/>
                        </a:spcBef>
                        <a:spcAft>
                          <a:spcPts val="0"/>
                        </a:spcAft>
                        <a:buNone/>
                      </a:pPr>
                      <a:r>
                        <a:t/>
                      </a:r>
                      <a:endParaRPr sz="1600">
                        <a:latin typeface="Nunito"/>
                        <a:ea typeface="Nunito"/>
                        <a:cs typeface="Nunito"/>
                        <a:sym typeface="Nunito"/>
                      </a:endParaRPr>
                    </a:p>
                  </a:txBody>
                  <a:tcPr marT="91425" marB="91425" marR="91425" marL="91425" anchor="b"/>
                </a:tc>
              </a:tr>
              <a:tr h="812900">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CNN &amp; LSTM</a:t>
                      </a:r>
                      <a:endParaRPr b="1" sz="1600">
                        <a:solidFill>
                          <a:schemeClr val="accent2"/>
                        </a:solidFill>
                        <a:latin typeface="Poppins"/>
                        <a:ea typeface="Poppins"/>
                        <a:cs typeface="Poppins"/>
                        <a:sym typeface="Poppins"/>
                      </a:endParaRPr>
                    </a:p>
                  </a:txBody>
                  <a:tcPr marT="91425" marB="91425" marR="91425" marL="91425" anchor="ctr">
                    <a:solidFill>
                      <a:schemeClr val="lt2"/>
                    </a:solidFill>
                  </a:tcP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20%</a:t>
                      </a:r>
                      <a:endParaRPr sz="1600">
                        <a:solidFill>
                          <a:srgbClr val="1F1F1F"/>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94.3%</a:t>
                      </a:r>
                      <a:endParaRPr sz="1600">
                        <a:solidFill>
                          <a:srgbClr val="1F1F1F"/>
                        </a:solidFill>
                        <a:latin typeface="Nunito"/>
                        <a:ea typeface="Nunito"/>
                        <a:cs typeface="Nunito"/>
                        <a:sym typeface="Nunito"/>
                      </a:endParaRPr>
                    </a:p>
                  </a:txBody>
                  <a:tcPr marT="91425" marB="91425" marR="91425" marL="91425" anchor="ctr"/>
                </a:tc>
              </a:tr>
              <a:tr h="812900">
                <a:tc>
                  <a:txBody>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DNN</a:t>
                      </a:r>
                      <a:endParaRPr b="1" sz="1600">
                        <a:solidFill>
                          <a:schemeClr val="accent2"/>
                        </a:solidFill>
                        <a:latin typeface="Poppins"/>
                        <a:ea typeface="Poppins"/>
                        <a:cs typeface="Poppins"/>
                        <a:sym typeface="Poppins"/>
                      </a:endParaRPr>
                    </a:p>
                  </a:txBody>
                  <a:tcPr marT="91425" marB="91425" marR="91425" marL="91425" anchor="ctr">
                    <a:solidFill>
                      <a:schemeClr val="lt2"/>
                    </a:solidFill>
                  </a:tcP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33%</a:t>
                      </a:r>
                      <a:endParaRPr sz="1600">
                        <a:solidFill>
                          <a:srgbClr val="1F1F1F"/>
                        </a:solidFill>
                        <a:latin typeface="Nunito"/>
                        <a:ea typeface="Nunito"/>
                        <a:cs typeface="Nunito"/>
                        <a:sym typeface="Nunito"/>
                      </a:endParaRPr>
                    </a:p>
                  </a:txBody>
                  <a:tcPr marT="91425" marB="91425" marR="91425" marL="91425" anchor="ctr"/>
                </a:tc>
                <a:tc>
                  <a:txBody>
                    <a:bodyPr/>
                    <a:lstStyle/>
                    <a:p>
                      <a:pPr indent="0" lvl="0" marL="0" rtl="0" algn="ctr">
                        <a:spcBef>
                          <a:spcPts val="0"/>
                        </a:spcBef>
                        <a:spcAft>
                          <a:spcPts val="0"/>
                        </a:spcAft>
                        <a:buNone/>
                      </a:pPr>
                      <a:r>
                        <a:rPr lang="en" sz="1600">
                          <a:solidFill>
                            <a:srgbClr val="1F1F1F"/>
                          </a:solidFill>
                          <a:latin typeface="Nunito"/>
                          <a:ea typeface="Nunito"/>
                          <a:cs typeface="Nunito"/>
                          <a:sym typeface="Nunito"/>
                        </a:rPr>
                        <a:t>89.1%</a:t>
                      </a:r>
                      <a:endParaRPr sz="1600">
                        <a:solidFill>
                          <a:srgbClr val="1F1F1F"/>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77"/>
          <p:cNvSpPr txBox="1"/>
          <p:nvPr>
            <p:ph idx="9"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Results Analysis</a:t>
            </a:r>
            <a:endParaRPr b="1">
              <a:solidFill>
                <a:schemeClr val="accent1"/>
              </a:solidFill>
              <a:latin typeface="Montserrat"/>
              <a:ea typeface="Montserrat"/>
              <a:cs typeface="Montserrat"/>
              <a:sym typeface="Montserrat"/>
            </a:endParaRPr>
          </a:p>
        </p:txBody>
      </p:sp>
      <p:pic>
        <p:nvPicPr>
          <p:cNvPr id="1634" name="Google Shape;1634;p77"/>
          <p:cNvPicPr preferRelativeResize="0"/>
          <p:nvPr/>
        </p:nvPicPr>
        <p:blipFill>
          <a:blip r:embed="rId3">
            <a:alphaModFix/>
          </a:blip>
          <a:stretch>
            <a:fillRect/>
          </a:stretch>
        </p:blipFill>
        <p:spPr>
          <a:xfrm>
            <a:off x="159250" y="1114525"/>
            <a:ext cx="2743200" cy="1828800"/>
          </a:xfrm>
          <a:prstGeom prst="rect">
            <a:avLst/>
          </a:prstGeom>
          <a:noFill/>
          <a:ln>
            <a:noFill/>
          </a:ln>
        </p:spPr>
      </p:pic>
      <p:pic>
        <p:nvPicPr>
          <p:cNvPr id="1635" name="Google Shape;1635;p77"/>
          <p:cNvPicPr preferRelativeResize="0"/>
          <p:nvPr/>
        </p:nvPicPr>
        <p:blipFill>
          <a:blip r:embed="rId4">
            <a:alphaModFix/>
          </a:blip>
          <a:stretch>
            <a:fillRect/>
          </a:stretch>
        </p:blipFill>
        <p:spPr>
          <a:xfrm>
            <a:off x="159250" y="3038050"/>
            <a:ext cx="2743200" cy="1828800"/>
          </a:xfrm>
          <a:prstGeom prst="rect">
            <a:avLst/>
          </a:prstGeom>
          <a:noFill/>
          <a:ln>
            <a:noFill/>
          </a:ln>
        </p:spPr>
      </p:pic>
      <p:pic>
        <p:nvPicPr>
          <p:cNvPr id="1636" name="Google Shape;1636;p77"/>
          <p:cNvPicPr preferRelativeResize="0"/>
          <p:nvPr/>
        </p:nvPicPr>
        <p:blipFill>
          <a:blip r:embed="rId5">
            <a:alphaModFix/>
          </a:blip>
          <a:stretch>
            <a:fillRect/>
          </a:stretch>
        </p:blipFill>
        <p:spPr>
          <a:xfrm>
            <a:off x="3200383" y="1117010"/>
            <a:ext cx="2743200" cy="1828800"/>
          </a:xfrm>
          <a:prstGeom prst="rect">
            <a:avLst/>
          </a:prstGeom>
          <a:noFill/>
          <a:ln>
            <a:noFill/>
          </a:ln>
        </p:spPr>
      </p:pic>
      <p:pic>
        <p:nvPicPr>
          <p:cNvPr id="1637" name="Google Shape;1637;p77"/>
          <p:cNvPicPr preferRelativeResize="0"/>
          <p:nvPr/>
        </p:nvPicPr>
        <p:blipFill>
          <a:blip r:embed="rId6">
            <a:alphaModFix/>
          </a:blip>
          <a:stretch>
            <a:fillRect/>
          </a:stretch>
        </p:blipFill>
        <p:spPr>
          <a:xfrm>
            <a:off x="3200388" y="3062229"/>
            <a:ext cx="2743200" cy="1828800"/>
          </a:xfrm>
          <a:prstGeom prst="rect">
            <a:avLst/>
          </a:prstGeom>
          <a:noFill/>
          <a:ln>
            <a:noFill/>
          </a:ln>
        </p:spPr>
      </p:pic>
      <p:pic>
        <p:nvPicPr>
          <p:cNvPr id="1638" name="Google Shape;1638;p77"/>
          <p:cNvPicPr preferRelativeResize="0"/>
          <p:nvPr/>
        </p:nvPicPr>
        <p:blipFill>
          <a:blip r:embed="rId7">
            <a:alphaModFix/>
          </a:blip>
          <a:stretch>
            <a:fillRect/>
          </a:stretch>
        </p:blipFill>
        <p:spPr>
          <a:xfrm>
            <a:off x="6241525" y="1116994"/>
            <a:ext cx="2743200" cy="1828800"/>
          </a:xfrm>
          <a:prstGeom prst="rect">
            <a:avLst/>
          </a:prstGeom>
          <a:noFill/>
          <a:ln>
            <a:noFill/>
          </a:ln>
        </p:spPr>
      </p:pic>
      <p:pic>
        <p:nvPicPr>
          <p:cNvPr id="1639" name="Google Shape;1639;p77"/>
          <p:cNvPicPr preferRelativeResize="0"/>
          <p:nvPr/>
        </p:nvPicPr>
        <p:blipFill>
          <a:blip r:embed="rId8">
            <a:alphaModFix/>
          </a:blip>
          <a:stretch>
            <a:fillRect/>
          </a:stretch>
        </p:blipFill>
        <p:spPr>
          <a:xfrm>
            <a:off x="6241528" y="3062249"/>
            <a:ext cx="2743200" cy="1828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8"/>
          <p:cNvSpPr txBox="1"/>
          <p:nvPr>
            <p:ph idx="9"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00"/>
              <a:buFont typeface="Arial"/>
              <a:buNone/>
            </a:pPr>
            <a:r>
              <a:rPr lang="en">
                <a:solidFill>
                  <a:schemeClr val="accent1"/>
                </a:solidFill>
              </a:rPr>
              <a:t>Anomaly</a:t>
            </a:r>
            <a:r>
              <a:rPr lang="en">
                <a:solidFill>
                  <a:schemeClr val="accent1"/>
                </a:solidFill>
              </a:rPr>
              <a:t> Detection Model</a:t>
            </a:r>
            <a:endParaRPr>
              <a:solidFill>
                <a:schemeClr val="accent1"/>
              </a:solidFill>
            </a:endParaRPr>
          </a:p>
        </p:txBody>
      </p:sp>
      <p:sp>
        <p:nvSpPr>
          <p:cNvPr id="1645" name="Google Shape;1645;p78"/>
          <p:cNvSpPr txBox="1"/>
          <p:nvPr>
            <p:ph idx="2" type="subTitle"/>
          </p:nvPr>
        </p:nvSpPr>
        <p:spPr>
          <a:xfrm>
            <a:off x="5901675" y="2547025"/>
            <a:ext cx="1827000" cy="736800"/>
          </a:xfrm>
          <a:prstGeom prst="rect">
            <a:avLst/>
          </a:prstGeom>
        </p:spPr>
        <p:txBody>
          <a:bodyPr anchorCtr="0" anchor="ctr" bIns="91425" lIns="91425" spcFirstLastPara="1" rIns="91425" wrap="square" tIns="91425">
            <a:noAutofit/>
          </a:bodyPr>
          <a:lstStyle/>
          <a:p>
            <a:pPr indent="0" lvl="0" marL="0" rtl="0" algn="ctr">
              <a:spcBef>
                <a:spcPts val="500"/>
              </a:spcBef>
              <a:spcAft>
                <a:spcPts val="0"/>
              </a:spcAft>
              <a:buClr>
                <a:schemeClr val="dk1"/>
              </a:buClr>
              <a:buSzPts val="1100"/>
              <a:buFont typeface="Arial"/>
              <a:buNone/>
            </a:pPr>
            <a:r>
              <a:rPr lang="en"/>
              <a:t>Isolation Forest</a:t>
            </a:r>
            <a:endParaRPr/>
          </a:p>
        </p:txBody>
      </p:sp>
      <p:sp>
        <p:nvSpPr>
          <p:cNvPr id="1646" name="Google Shape;1646;p78"/>
          <p:cNvSpPr/>
          <p:nvPr/>
        </p:nvSpPr>
        <p:spPr>
          <a:xfrm>
            <a:off x="1128475" y="1202600"/>
            <a:ext cx="2529300" cy="3778200"/>
          </a:xfrm>
          <a:prstGeom prst="ellipse">
            <a:avLst/>
          </a:prstGeom>
          <a:solidFill>
            <a:srgbClr val="1E282D"/>
          </a:solidFill>
          <a:ln cap="flat" cmpd="sng" w="38100">
            <a:solidFill>
              <a:srgbClr val="5F8195"/>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8"/>
          <p:cNvSpPr txBox="1"/>
          <p:nvPr/>
        </p:nvSpPr>
        <p:spPr>
          <a:xfrm>
            <a:off x="1827028" y="3109725"/>
            <a:ext cx="1132200" cy="5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D9EAD3"/>
                </a:solidFill>
                <a:latin typeface="Poppins"/>
                <a:ea typeface="Poppins"/>
                <a:cs typeface="Poppins"/>
                <a:sym typeface="Poppins"/>
              </a:rPr>
              <a:t>94.3</a:t>
            </a:r>
            <a:r>
              <a:rPr b="1" lang="en" sz="2400">
                <a:solidFill>
                  <a:srgbClr val="D9EAD3"/>
                </a:solidFill>
                <a:latin typeface="Poppins"/>
                <a:ea typeface="Poppins"/>
                <a:cs typeface="Poppins"/>
                <a:sym typeface="Poppins"/>
              </a:rPr>
              <a:t>%</a:t>
            </a:r>
            <a:endParaRPr b="1" sz="2400">
              <a:solidFill>
                <a:srgbClr val="D9EAD3"/>
              </a:solidFill>
              <a:latin typeface="Poppins"/>
              <a:ea typeface="Poppins"/>
              <a:cs typeface="Poppins"/>
              <a:sym typeface="Poppins"/>
            </a:endParaRPr>
          </a:p>
        </p:txBody>
      </p:sp>
      <p:sp>
        <p:nvSpPr>
          <p:cNvPr id="1648" name="Google Shape;1648;p78"/>
          <p:cNvSpPr txBox="1"/>
          <p:nvPr/>
        </p:nvSpPr>
        <p:spPr>
          <a:xfrm>
            <a:off x="1318688" y="3629935"/>
            <a:ext cx="21489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rgbClr val="D9EAD3"/>
                </a:solidFill>
                <a:latin typeface="Poppins"/>
                <a:ea typeface="Poppins"/>
                <a:cs typeface="Poppins"/>
                <a:sym typeface="Poppins"/>
              </a:rPr>
              <a:t>CNN + LSTM</a:t>
            </a:r>
            <a:endParaRPr b="1" sz="2100">
              <a:solidFill>
                <a:srgbClr val="D9EAD3"/>
              </a:solidFill>
              <a:latin typeface="Poppins"/>
              <a:ea typeface="Poppins"/>
              <a:cs typeface="Poppins"/>
              <a:sym typeface="Poppins"/>
            </a:endParaRPr>
          </a:p>
        </p:txBody>
      </p:sp>
      <p:sp>
        <p:nvSpPr>
          <p:cNvPr id="1649" name="Google Shape;1649;p78"/>
          <p:cNvSpPr/>
          <p:nvPr/>
        </p:nvSpPr>
        <p:spPr>
          <a:xfrm>
            <a:off x="1719938" y="1604644"/>
            <a:ext cx="1346400" cy="1346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flipH="1" rot="10800000">
            <a:off x="1719928" y="1604726"/>
            <a:ext cx="1346400" cy="1346400"/>
          </a:xfrm>
          <a:prstGeom prst="blockArc">
            <a:avLst>
              <a:gd fmla="val 18803258" name="adj1"/>
              <a:gd fmla="val 16605792" name="adj2"/>
              <a:gd fmla="val 23782" name="adj3"/>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4034104" y="2706575"/>
            <a:ext cx="1867574" cy="417700"/>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5" name="Shape 1655"/>
        <p:cNvGrpSpPr/>
        <p:nvPr/>
      </p:nvGrpSpPr>
      <p:grpSpPr>
        <a:xfrm>
          <a:off x="0" y="0"/>
          <a:ext cx="0" cy="0"/>
          <a:chOff x="0" y="0"/>
          <a:chExt cx="0" cy="0"/>
        </a:xfrm>
      </p:grpSpPr>
      <p:pic>
        <p:nvPicPr>
          <p:cNvPr id="1656" name="Google Shape;1656;p79"/>
          <p:cNvPicPr preferRelativeResize="0"/>
          <p:nvPr/>
        </p:nvPicPr>
        <p:blipFill>
          <a:blip r:embed="rId3">
            <a:alphaModFix/>
          </a:blip>
          <a:stretch>
            <a:fillRect/>
          </a:stretch>
        </p:blipFill>
        <p:spPr>
          <a:xfrm>
            <a:off x="618003" y="0"/>
            <a:ext cx="7907984"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0" name="Shape 1660"/>
        <p:cNvGrpSpPr/>
        <p:nvPr/>
      </p:nvGrpSpPr>
      <p:grpSpPr>
        <a:xfrm>
          <a:off x="0" y="0"/>
          <a:ext cx="0" cy="0"/>
          <a:chOff x="0" y="0"/>
          <a:chExt cx="0" cy="0"/>
        </a:xfrm>
      </p:grpSpPr>
      <p:pic>
        <p:nvPicPr>
          <p:cNvPr id="1661" name="Google Shape;1661;p80"/>
          <p:cNvPicPr preferRelativeResize="0"/>
          <p:nvPr/>
        </p:nvPicPr>
        <p:blipFill>
          <a:blip r:embed="rId3">
            <a:alphaModFix/>
          </a:blip>
          <a:stretch>
            <a:fillRect/>
          </a:stretch>
        </p:blipFill>
        <p:spPr>
          <a:xfrm>
            <a:off x="2066687" y="0"/>
            <a:ext cx="5010638"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65" name="Shape 1665"/>
        <p:cNvGrpSpPr/>
        <p:nvPr/>
      </p:nvGrpSpPr>
      <p:grpSpPr>
        <a:xfrm>
          <a:off x="0" y="0"/>
          <a:ext cx="0" cy="0"/>
          <a:chOff x="0" y="0"/>
          <a:chExt cx="0" cy="0"/>
        </a:xfrm>
      </p:grpSpPr>
      <p:sp>
        <p:nvSpPr>
          <p:cNvPr id="1666" name="Google Shape;1666;p81"/>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1667" name="Google Shape;1667;p81"/>
          <p:cNvSpPr/>
          <p:nvPr/>
        </p:nvSpPr>
        <p:spPr>
          <a:xfrm>
            <a:off x="1421184" y="2006164"/>
            <a:ext cx="255300" cy="2553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5411759" y="1826692"/>
            <a:ext cx="255300" cy="255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1"/>
          <p:cNvSpPr/>
          <p:nvPr/>
        </p:nvSpPr>
        <p:spPr>
          <a:xfrm>
            <a:off x="3725434" y="3602588"/>
            <a:ext cx="255300" cy="255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1"/>
          <p:cNvSpPr txBox="1"/>
          <p:nvPr/>
        </p:nvSpPr>
        <p:spPr>
          <a:xfrm>
            <a:off x="1912498" y="2025963"/>
            <a:ext cx="2733900" cy="518400"/>
          </a:xfrm>
          <a:prstGeom prst="rect">
            <a:avLst/>
          </a:prstGeom>
          <a:noFill/>
          <a:ln>
            <a:noFill/>
          </a:ln>
        </p:spPr>
        <p:txBody>
          <a:bodyPr anchorCtr="0" anchor="t" bIns="34325" lIns="68650" spcFirstLastPara="1" rIns="68650" wrap="square" tIns="343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Inputs from a Gyroscope and an Accelerometer placed on the left ankle and right lower arm</a:t>
            </a:r>
            <a:endParaRPr>
              <a:solidFill>
                <a:schemeClr val="dk2"/>
              </a:solidFill>
              <a:latin typeface="Nunito"/>
              <a:ea typeface="Nunito"/>
              <a:cs typeface="Nunito"/>
              <a:sym typeface="Nunito"/>
            </a:endParaRPr>
          </a:p>
        </p:txBody>
      </p:sp>
      <p:sp>
        <p:nvSpPr>
          <p:cNvPr id="1671" name="Google Shape;1671;p81"/>
          <p:cNvSpPr txBox="1"/>
          <p:nvPr/>
        </p:nvSpPr>
        <p:spPr>
          <a:xfrm>
            <a:off x="1879225" y="1585863"/>
            <a:ext cx="26775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Poppins"/>
                <a:ea typeface="Poppins"/>
                <a:cs typeface="Poppins"/>
                <a:sym typeface="Poppins"/>
              </a:rPr>
              <a:t>Based on 2 Inputs</a:t>
            </a:r>
            <a:endParaRPr b="1" sz="2100">
              <a:solidFill>
                <a:schemeClr val="dk2"/>
              </a:solidFill>
              <a:latin typeface="Poppins"/>
              <a:ea typeface="Poppins"/>
              <a:cs typeface="Poppins"/>
              <a:sym typeface="Poppins"/>
            </a:endParaRPr>
          </a:p>
        </p:txBody>
      </p:sp>
      <p:sp>
        <p:nvSpPr>
          <p:cNvPr id="1672" name="Google Shape;1672;p81"/>
          <p:cNvSpPr txBox="1"/>
          <p:nvPr/>
        </p:nvSpPr>
        <p:spPr>
          <a:xfrm>
            <a:off x="5869800" y="1481700"/>
            <a:ext cx="29232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Poppins"/>
                <a:ea typeface="Poppins"/>
                <a:cs typeface="Poppins"/>
                <a:sym typeface="Poppins"/>
              </a:rPr>
              <a:t>Small data sample</a:t>
            </a:r>
            <a:endParaRPr b="1" sz="2100">
              <a:solidFill>
                <a:schemeClr val="dk2"/>
              </a:solidFill>
              <a:latin typeface="Poppins"/>
              <a:ea typeface="Poppins"/>
              <a:cs typeface="Poppins"/>
              <a:sym typeface="Poppins"/>
            </a:endParaRPr>
          </a:p>
          <a:p>
            <a:pPr indent="0" lvl="0" marL="0" rtl="0" algn="l">
              <a:spcBef>
                <a:spcPts val="0"/>
              </a:spcBef>
              <a:spcAft>
                <a:spcPts val="0"/>
              </a:spcAft>
              <a:buNone/>
            </a:pPr>
            <a:r>
              <a:t/>
            </a:r>
            <a:endParaRPr b="1" sz="2100">
              <a:solidFill>
                <a:schemeClr val="dk2"/>
              </a:solidFill>
              <a:latin typeface="Poppins"/>
              <a:ea typeface="Poppins"/>
              <a:cs typeface="Poppins"/>
              <a:sym typeface="Poppins"/>
            </a:endParaRPr>
          </a:p>
        </p:txBody>
      </p:sp>
      <p:sp>
        <p:nvSpPr>
          <p:cNvPr id="1673" name="Google Shape;1673;p81"/>
          <p:cNvSpPr txBox="1"/>
          <p:nvPr/>
        </p:nvSpPr>
        <p:spPr>
          <a:xfrm>
            <a:off x="4231575" y="3169363"/>
            <a:ext cx="3267600" cy="8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263238"/>
                </a:solidFill>
                <a:latin typeface="Poppins"/>
                <a:ea typeface="Poppins"/>
                <a:cs typeface="Poppins"/>
                <a:sym typeface="Poppins"/>
              </a:rPr>
              <a:t>Limited to 12 Activities</a:t>
            </a:r>
            <a:endParaRPr b="1" sz="2100">
              <a:solidFill>
                <a:srgbClr val="263238"/>
              </a:solidFill>
              <a:latin typeface="Poppins"/>
              <a:ea typeface="Poppins"/>
              <a:cs typeface="Poppins"/>
              <a:sym typeface="Poppins"/>
            </a:endParaRPr>
          </a:p>
        </p:txBody>
      </p:sp>
      <p:grpSp>
        <p:nvGrpSpPr>
          <p:cNvPr id="1674" name="Google Shape;1674;p81"/>
          <p:cNvGrpSpPr/>
          <p:nvPr/>
        </p:nvGrpSpPr>
        <p:grpSpPr>
          <a:xfrm flipH="1">
            <a:off x="471192" y="1825907"/>
            <a:ext cx="847354" cy="3416520"/>
            <a:chOff x="897050" y="1185775"/>
            <a:chExt cx="858950" cy="3463625"/>
          </a:xfrm>
        </p:grpSpPr>
        <p:sp>
          <p:nvSpPr>
            <p:cNvPr id="1675" name="Google Shape;1675;p81"/>
            <p:cNvSpPr/>
            <p:nvPr/>
          </p:nvSpPr>
          <p:spPr>
            <a:xfrm>
              <a:off x="1264875" y="3211300"/>
              <a:ext cx="70475" cy="451750"/>
            </a:xfrm>
            <a:custGeom>
              <a:rect b="b" l="l" r="r" t="t"/>
              <a:pathLst>
                <a:path extrusionOk="0" fill="none" h="18070" w="2819">
                  <a:moveTo>
                    <a:pt x="580" y="0"/>
                  </a:moveTo>
                  <a:lnTo>
                    <a:pt x="580" y="0"/>
                  </a:lnTo>
                  <a:lnTo>
                    <a:pt x="415" y="2155"/>
                  </a:lnTo>
                  <a:lnTo>
                    <a:pt x="249" y="4269"/>
                  </a:lnTo>
                  <a:lnTo>
                    <a:pt x="124" y="6424"/>
                  </a:lnTo>
                  <a:lnTo>
                    <a:pt x="0" y="8579"/>
                  </a:lnTo>
                  <a:lnTo>
                    <a:pt x="0" y="8579"/>
                  </a:lnTo>
                  <a:lnTo>
                    <a:pt x="0" y="9657"/>
                  </a:lnTo>
                  <a:lnTo>
                    <a:pt x="0" y="9657"/>
                  </a:lnTo>
                  <a:lnTo>
                    <a:pt x="42" y="10610"/>
                  </a:lnTo>
                  <a:lnTo>
                    <a:pt x="124" y="11521"/>
                  </a:lnTo>
                  <a:lnTo>
                    <a:pt x="249" y="12475"/>
                  </a:lnTo>
                  <a:lnTo>
                    <a:pt x="373" y="13428"/>
                  </a:lnTo>
                  <a:lnTo>
                    <a:pt x="580" y="14422"/>
                  </a:lnTo>
                  <a:lnTo>
                    <a:pt x="788" y="15417"/>
                  </a:lnTo>
                  <a:lnTo>
                    <a:pt x="1036" y="16412"/>
                  </a:lnTo>
                  <a:lnTo>
                    <a:pt x="1326" y="17406"/>
                  </a:lnTo>
                  <a:lnTo>
                    <a:pt x="1326" y="17406"/>
                  </a:lnTo>
                  <a:lnTo>
                    <a:pt x="2818" y="18069"/>
                  </a:lnTo>
                  <a:lnTo>
                    <a:pt x="2818" y="18069"/>
                  </a:lnTo>
                  <a:lnTo>
                    <a:pt x="2404" y="13842"/>
                  </a:lnTo>
                  <a:lnTo>
                    <a:pt x="1989" y="10195"/>
                  </a:lnTo>
                  <a:lnTo>
                    <a:pt x="1989" y="10195"/>
                  </a:lnTo>
                  <a:lnTo>
                    <a:pt x="1741" y="7999"/>
                  </a:lnTo>
                  <a:lnTo>
                    <a:pt x="1409" y="5554"/>
                  </a:lnTo>
                  <a:lnTo>
                    <a:pt x="58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1"/>
            <p:cNvSpPr/>
            <p:nvPr/>
          </p:nvSpPr>
          <p:spPr>
            <a:xfrm>
              <a:off x="1227575" y="1185775"/>
              <a:ext cx="437250" cy="437250"/>
            </a:xfrm>
            <a:custGeom>
              <a:rect b="b" l="l" r="r" t="t"/>
              <a:pathLst>
                <a:path extrusionOk="0" h="17490" w="17490">
                  <a:moveTo>
                    <a:pt x="8745" y="0"/>
                  </a:moveTo>
                  <a:lnTo>
                    <a:pt x="7874" y="42"/>
                  </a:lnTo>
                  <a:lnTo>
                    <a:pt x="7004" y="166"/>
                  </a:lnTo>
                  <a:lnTo>
                    <a:pt x="6134" y="415"/>
                  </a:lnTo>
                  <a:lnTo>
                    <a:pt x="5346" y="705"/>
                  </a:lnTo>
                  <a:lnTo>
                    <a:pt x="4600" y="1078"/>
                  </a:lnTo>
                  <a:lnTo>
                    <a:pt x="3854" y="1492"/>
                  </a:lnTo>
                  <a:lnTo>
                    <a:pt x="3191" y="1989"/>
                  </a:lnTo>
                  <a:lnTo>
                    <a:pt x="2570" y="2570"/>
                  </a:lnTo>
                  <a:lnTo>
                    <a:pt x="1989" y="3191"/>
                  </a:lnTo>
                  <a:lnTo>
                    <a:pt x="1492" y="3854"/>
                  </a:lnTo>
                  <a:lnTo>
                    <a:pt x="1078" y="4600"/>
                  </a:lnTo>
                  <a:lnTo>
                    <a:pt x="705" y="5346"/>
                  </a:lnTo>
                  <a:lnTo>
                    <a:pt x="415" y="6134"/>
                  </a:lnTo>
                  <a:lnTo>
                    <a:pt x="207" y="7004"/>
                  </a:lnTo>
                  <a:lnTo>
                    <a:pt x="42" y="7874"/>
                  </a:lnTo>
                  <a:lnTo>
                    <a:pt x="0" y="8745"/>
                  </a:lnTo>
                  <a:lnTo>
                    <a:pt x="42" y="9656"/>
                  </a:lnTo>
                  <a:lnTo>
                    <a:pt x="207" y="10527"/>
                  </a:lnTo>
                  <a:lnTo>
                    <a:pt x="415" y="11356"/>
                  </a:lnTo>
                  <a:lnTo>
                    <a:pt x="705" y="12143"/>
                  </a:lnTo>
                  <a:lnTo>
                    <a:pt x="1078" y="12930"/>
                  </a:lnTo>
                  <a:lnTo>
                    <a:pt x="1492" y="13635"/>
                  </a:lnTo>
                  <a:lnTo>
                    <a:pt x="1989" y="14298"/>
                  </a:lnTo>
                  <a:lnTo>
                    <a:pt x="2570" y="14920"/>
                  </a:lnTo>
                  <a:lnTo>
                    <a:pt x="3191" y="15500"/>
                  </a:lnTo>
                  <a:lnTo>
                    <a:pt x="3854" y="15997"/>
                  </a:lnTo>
                  <a:lnTo>
                    <a:pt x="4600" y="16453"/>
                  </a:lnTo>
                  <a:lnTo>
                    <a:pt x="5346" y="16785"/>
                  </a:lnTo>
                  <a:lnTo>
                    <a:pt x="6134" y="17116"/>
                  </a:lnTo>
                  <a:lnTo>
                    <a:pt x="7004" y="17323"/>
                  </a:lnTo>
                  <a:lnTo>
                    <a:pt x="7874" y="17448"/>
                  </a:lnTo>
                  <a:lnTo>
                    <a:pt x="8745" y="17489"/>
                  </a:lnTo>
                  <a:lnTo>
                    <a:pt x="9656" y="17448"/>
                  </a:lnTo>
                  <a:lnTo>
                    <a:pt x="10527" y="17323"/>
                  </a:lnTo>
                  <a:lnTo>
                    <a:pt x="11356" y="17116"/>
                  </a:lnTo>
                  <a:lnTo>
                    <a:pt x="12143" y="16785"/>
                  </a:lnTo>
                  <a:lnTo>
                    <a:pt x="12930" y="16453"/>
                  </a:lnTo>
                  <a:lnTo>
                    <a:pt x="13635" y="15997"/>
                  </a:lnTo>
                  <a:lnTo>
                    <a:pt x="14298" y="15500"/>
                  </a:lnTo>
                  <a:lnTo>
                    <a:pt x="14920" y="14920"/>
                  </a:lnTo>
                  <a:lnTo>
                    <a:pt x="15500" y="14298"/>
                  </a:lnTo>
                  <a:lnTo>
                    <a:pt x="15997" y="13635"/>
                  </a:lnTo>
                  <a:lnTo>
                    <a:pt x="16453" y="12930"/>
                  </a:lnTo>
                  <a:lnTo>
                    <a:pt x="16826" y="12143"/>
                  </a:lnTo>
                  <a:lnTo>
                    <a:pt x="17116" y="11356"/>
                  </a:lnTo>
                  <a:lnTo>
                    <a:pt x="17323" y="10527"/>
                  </a:lnTo>
                  <a:lnTo>
                    <a:pt x="17448" y="9656"/>
                  </a:lnTo>
                  <a:lnTo>
                    <a:pt x="17489" y="8745"/>
                  </a:lnTo>
                  <a:lnTo>
                    <a:pt x="17448" y="7874"/>
                  </a:lnTo>
                  <a:lnTo>
                    <a:pt x="17323" y="7004"/>
                  </a:lnTo>
                  <a:lnTo>
                    <a:pt x="17116" y="6134"/>
                  </a:lnTo>
                  <a:lnTo>
                    <a:pt x="16826" y="5346"/>
                  </a:lnTo>
                  <a:lnTo>
                    <a:pt x="16453" y="4600"/>
                  </a:lnTo>
                  <a:lnTo>
                    <a:pt x="15997" y="3854"/>
                  </a:lnTo>
                  <a:lnTo>
                    <a:pt x="15500" y="3191"/>
                  </a:lnTo>
                  <a:lnTo>
                    <a:pt x="14920" y="2570"/>
                  </a:lnTo>
                  <a:lnTo>
                    <a:pt x="14298" y="1989"/>
                  </a:lnTo>
                  <a:lnTo>
                    <a:pt x="13635" y="1492"/>
                  </a:lnTo>
                  <a:lnTo>
                    <a:pt x="12930" y="1078"/>
                  </a:lnTo>
                  <a:lnTo>
                    <a:pt x="12143" y="705"/>
                  </a:lnTo>
                  <a:lnTo>
                    <a:pt x="11356" y="415"/>
                  </a:lnTo>
                  <a:lnTo>
                    <a:pt x="10527" y="166"/>
                  </a:lnTo>
                  <a:lnTo>
                    <a:pt x="9656" y="42"/>
                  </a:lnTo>
                  <a:lnTo>
                    <a:pt x="87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1"/>
            <p:cNvSpPr/>
            <p:nvPr/>
          </p:nvSpPr>
          <p:spPr>
            <a:xfrm>
              <a:off x="1227575" y="1185775"/>
              <a:ext cx="437250" cy="437250"/>
            </a:xfrm>
            <a:custGeom>
              <a:rect b="b" l="l" r="r" t="t"/>
              <a:pathLst>
                <a:path extrusionOk="0" fill="none" h="17490" w="17490">
                  <a:moveTo>
                    <a:pt x="8745" y="0"/>
                  </a:moveTo>
                  <a:lnTo>
                    <a:pt x="8745" y="0"/>
                  </a:lnTo>
                  <a:lnTo>
                    <a:pt x="9656" y="42"/>
                  </a:lnTo>
                  <a:lnTo>
                    <a:pt x="10527" y="166"/>
                  </a:lnTo>
                  <a:lnTo>
                    <a:pt x="11356" y="415"/>
                  </a:lnTo>
                  <a:lnTo>
                    <a:pt x="12143" y="705"/>
                  </a:lnTo>
                  <a:lnTo>
                    <a:pt x="12930" y="1078"/>
                  </a:lnTo>
                  <a:lnTo>
                    <a:pt x="13635" y="1492"/>
                  </a:lnTo>
                  <a:lnTo>
                    <a:pt x="14298" y="1989"/>
                  </a:lnTo>
                  <a:lnTo>
                    <a:pt x="14920" y="2570"/>
                  </a:lnTo>
                  <a:lnTo>
                    <a:pt x="15500" y="3191"/>
                  </a:lnTo>
                  <a:lnTo>
                    <a:pt x="15997" y="3854"/>
                  </a:lnTo>
                  <a:lnTo>
                    <a:pt x="16453" y="4600"/>
                  </a:lnTo>
                  <a:lnTo>
                    <a:pt x="16826" y="5346"/>
                  </a:lnTo>
                  <a:lnTo>
                    <a:pt x="17116" y="6134"/>
                  </a:lnTo>
                  <a:lnTo>
                    <a:pt x="17323" y="7004"/>
                  </a:lnTo>
                  <a:lnTo>
                    <a:pt x="17448" y="7874"/>
                  </a:lnTo>
                  <a:lnTo>
                    <a:pt x="17489" y="8745"/>
                  </a:lnTo>
                  <a:lnTo>
                    <a:pt x="17489" y="8745"/>
                  </a:lnTo>
                  <a:lnTo>
                    <a:pt x="17448" y="9656"/>
                  </a:lnTo>
                  <a:lnTo>
                    <a:pt x="17323" y="10527"/>
                  </a:lnTo>
                  <a:lnTo>
                    <a:pt x="17116" y="11356"/>
                  </a:lnTo>
                  <a:lnTo>
                    <a:pt x="16826" y="12143"/>
                  </a:lnTo>
                  <a:lnTo>
                    <a:pt x="16453" y="12930"/>
                  </a:lnTo>
                  <a:lnTo>
                    <a:pt x="15997" y="13635"/>
                  </a:lnTo>
                  <a:lnTo>
                    <a:pt x="15500" y="14298"/>
                  </a:lnTo>
                  <a:lnTo>
                    <a:pt x="14920" y="14920"/>
                  </a:lnTo>
                  <a:lnTo>
                    <a:pt x="14298" y="15500"/>
                  </a:lnTo>
                  <a:lnTo>
                    <a:pt x="13635" y="15997"/>
                  </a:lnTo>
                  <a:lnTo>
                    <a:pt x="12930" y="16453"/>
                  </a:lnTo>
                  <a:lnTo>
                    <a:pt x="12143" y="16785"/>
                  </a:lnTo>
                  <a:lnTo>
                    <a:pt x="11356" y="17116"/>
                  </a:lnTo>
                  <a:lnTo>
                    <a:pt x="10527" y="17323"/>
                  </a:lnTo>
                  <a:lnTo>
                    <a:pt x="9656" y="17448"/>
                  </a:lnTo>
                  <a:lnTo>
                    <a:pt x="8745" y="17489"/>
                  </a:lnTo>
                  <a:lnTo>
                    <a:pt x="8745" y="17489"/>
                  </a:lnTo>
                  <a:lnTo>
                    <a:pt x="7874" y="17448"/>
                  </a:lnTo>
                  <a:lnTo>
                    <a:pt x="7004" y="17323"/>
                  </a:lnTo>
                  <a:lnTo>
                    <a:pt x="6134" y="17116"/>
                  </a:lnTo>
                  <a:lnTo>
                    <a:pt x="5346" y="16785"/>
                  </a:lnTo>
                  <a:lnTo>
                    <a:pt x="4600" y="16453"/>
                  </a:lnTo>
                  <a:lnTo>
                    <a:pt x="3854" y="15997"/>
                  </a:lnTo>
                  <a:lnTo>
                    <a:pt x="3191" y="15500"/>
                  </a:lnTo>
                  <a:lnTo>
                    <a:pt x="2570" y="14920"/>
                  </a:lnTo>
                  <a:lnTo>
                    <a:pt x="1989" y="14298"/>
                  </a:lnTo>
                  <a:lnTo>
                    <a:pt x="1492" y="13635"/>
                  </a:lnTo>
                  <a:lnTo>
                    <a:pt x="1078" y="12930"/>
                  </a:lnTo>
                  <a:lnTo>
                    <a:pt x="705" y="12143"/>
                  </a:lnTo>
                  <a:lnTo>
                    <a:pt x="415" y="11356"/>
                  </a:lnTo>
                  <a:lnTo>
                    <a:pt x="207" y="10527"/>
                  </a:lnTo>
                  <a:lnTo>
                    <a:pt x="42" y="9656"/>
                  </a:lnTo>
                  <a:lnTo>
                    <a:pt x="0" y="8745"/>
                  </a:lnTo>
                  <a:lnTo>
                    <a:pt x="0" y="8745"/>
                  </a:lnTo>
                  <a:lnTo>
                    <a:pt x="42" y="7874"/>
                  </a:lnTo>
                  <a:lnTo>
                    <a:pt x="207" y="7004"/>
                  </a:lnTo>
                  <a:lnTo>
                    <a:pt x="415" y="6134"/>
                  </a:lnTo>
                  <a:lnTo>
                    <a:pt x="705" y="5346"/>
                  </a:lnTo>
                  <a:lnTo>
                    <a:pt x="1078" y="4600"/>
                  </a:lnTo>
                  <a:lnTo>
                    <a:pt x="1492" y="3854"/>
                  </a:lnTo>
                  <a:lnTo>
                    <a:pt x="1989" y="3191"/>
                  </a:lnTo>
                  <a:lnTo>
                    <a:pt x="2570" y="2570"/>
                  </a:lnTo>
                  <a:lnTo>
                    <a:pt x="3191" y="1989"/>
                  </a:lnTo>
                  <a:lnTo>
                    <a:pt x="3854" y="1492"/>
                  </a:lnTo>
                  <a:lnTo>
                    <a:pt x="4600" y="1078"/>
                  </a:lnTo>
                  <a:lnTo>
                    <a:pt x="5346" y="705"/>
                  </a:lnTo>
                  <a:lnTo>
                    <a:pt x="6134" y="415"/>
                  </a:lnTo>
                  <a:lnTo>
                    <a:pt x="7004" y="166"/>
                  </a:lnTo>
                  <a:lnTo>
                    <a:pt x="7874" y="42"/>
                  </a:lnTo>
                  <a:lnTo>
                    <a:pt x="874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1"/>
            <p:cNvSpPr/>
            <p:nvPr/>
          </p:nvSpPr>
          <p:spPr>
            <a:xfrm>
              <a:off x="1499025" y="4273275"/>
              <a:ext cx="196875" cy="215525"/>
            </a:xfrm>
            <a:custGeom>
              <a:rect b="b" l="l" r="r" t="t"/>
              <a:pathLst>
                <a:path extrusionOk="0" h="8621" w="7875">
                  <a:moveTo>
                    <a:pt x="3026" y="0"/>
                  </a:moveTo>
                  <a:lnTo>
                    <a:pt x="0" y="1990"/>
                  </a:lnTo>
                  <a:lnTo>
                    <a:pt x="4849" y="8621"/>
                  </a:lnTo>
                  <a:lnTo>
                    <a:pt x="7874" y="6590"/>
                  </a:lnTo>
                  <a:lnTo>
                    <a:pt x="3026"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1"/>
            <p:cNvSpPr/>
            <p:nvPr/>
          </p:nvSpPr>
          <p:spPr>
            <a:xfrm>
              <a:off x="1499025" y="4273275"/>
              <a:ext cx="196875" cy="215525"/>
            </a:xfrm>
            <a:custGeom>
              <a:rect b="b" l="l" r="r" t="t"/>
              <a:pathLst>
                <a:path extrusionOk="0" fill="none" h="8621" w="7875">
                  <a:moveTo>
                    <a:pt x="7874" y="6590"/>
                  </a:moveTo>
                  <a:lnTo>
                    <a:pt x="4849" y="8621"/>
                  </a:lnTo>
                  <a:lnTo>
                    <a:pt x="0" y="1990"/>
                  </a:lnTo>
                  <a:lnTo>
                    <a:pt x="3026" y="0"/>
                  </a:lnTo>
                  <a:lnTo>
                    <a:pt x="7874" y="65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1"/>
            <p:cNvSpPr/>
            <p:nvPr/>
          </p:nvSpPr>
          <p:spPr>
            <a:xfrm>
              <a:off x="1501100" y="4424550"/>
              <a:ext cx="254900" cy="223800"/>
            </a:xfrm>
            <a:custGeom>
              <a:rect b="b" l="l" r="r" t="t"/>
              <a:pathLst>
                <a:path extrusionOk="0" h="8952" w="10196">
                  <a:moveTo>
                    <a:pt x="7916" y="0"/>
                  </a:moveTo>
                  <a:lnTo>
                    <a:pt x="7791" y="42"/>
                  </a:lnTo>
                  <a:lnTo>
                    <a:pt x="4517" y="2238"/>
                  </a:lnTo>
                  <a:lnTo>
                    <a:pt x="4310" y="2362"/>
                  </a:lnTo>
                  <a:lnTo>
                    <a:pt x="4144" y="2570"/>
                  </a:lnTo>
                  <a:lnTo>
                    <a:pt x="4020" y="2735"/>
                  </a:lnTo>
                  <a:lnTo>
                    <a:pt x="3896" y="2943"/>
                  </a:lnTo>
                  <a:lnTo>
                    <a:pt x="3440" y="3854"/>
                  </a:lnTo>
                  <a:lnTo>
                    <a:pt x="3108" y="4642"/>
                  </a:lnTo>
                  <a:lnTo>
                    <a:pt x="2818" y="5263"/>
                  </a:lnTo>
                  <a:lnTo>
                    <a:pt x="2528" y="5761"/>
                  </a:lnTo>
                  <a:lnTo>
                    <a:pt x="2197" y="6258"/>
                  </a:lnTo>
                  <a:lnTo>
                    <a:pt x="1989" y="6465"/>
                  </a:lnTo>
                  <a:lnTo>
                    <a:pt x="1741" y="6672"/>
                  </a:lnTo>
                  <a:lnTo>
                    <a:pt x="1078" y="7128"/>
                  </a:lnTo>
                  <a:lnTo>
                    <a:pt x="249" y="7626"/>
                  </a:lnTo>
                  <a:lnTo>
                    <a:pt x="166" y="7709"/>
                  </a:lnTo>
                  <a:lnTo>
                    <a:pt x="83" y="7791"/>
                  </a:lnTo>
                  <a:lnTo>
                    <a:pt x="42" y="7874"/>
                  </a:lnTo>
                  <a:lnTo>
                    <a:pt x="0" y="7999"/>
                  </a:lnTo>
                  <a:lnTo>
                    <a:pt x="42" y="8247"/>
                  </a:lnTo>
                  <a:lnTo>
                    <a:pt x="207" y="8537"/>
                  </a:lnTo>
                  <a:lnTo>
                    <a:pt x="290" y="8662"/>
                  </a:lnTo>
                  <a:lnTo>
                    <a:pt x="415" y="8745"/>
                  </a:lnTo>
                  <a:lnTo>
                    <a:pt x="580" y="8827"/>
                  </a:lnTo>
                  <a:lnTo>
                    <a:pt x="746" y="8910"/>
                  </a:lnTo>
                  <a:lnTo>
                    <a:pt x="953" y="8952"/>
                  </a:lnTo>
                  <a:lnTo>
                    <a:pt x="1409" y="8952"/>
                  </a:lnTo>
                  <a:lnTo>
                    <a:pt x="1658" y="8910"/>
                  </a:lnTo>
                  <a:lnTo>
                    <a:pt x="2404" y="8620"/>
                  </a:lnTo>
                  <a:lnTo>
                    <a:pt x="2984" y="8372"/>
                  </a:lnTo>
                  <a:lnTo>
                    <a:pt x="3440" y="8081"/>
                  </a:lnTo>
                  <a:lnTo>
                    <a:pt x="3813" y="7750"/>
                  </a:lnTo>
                  <a:lnTo>
                    <a:pt x="4476" y="7045"/>
                  </a:lnTo>
                  <a:lnTo>
                    <a:pt x="4932" y="6672"/>
                  </a:lnTo>
                  <a:lnTo>
                    <a:pt x="5512" y="6258"/>
                  </a:lnTo>
                  <a:lnTo>
                    <a:pt x="7833" y="4766"/>
                  </a:lnTo>
                  <a:lnTo>
                    <a:pt x="9946" y="3440"/>
                  </a:lnTo>
                  <a:lnTo>
                    <a:pt x="10071" y="3357"/>
                  </a:lnTo>
                  <a:lnTo>
                    <a:pt x="10112" y="3233"/>
                  </a:lnTo>
                  <a:lnTo>
                    <a:pt x="10195" y="3025"/>
                  </a:lnTo>
                  <a:lnTo>
                    <a:pt x="10195" y="2818"/>
                  </a:lnTo>
                  <a:lnTo>
                    <a:pt x="10154" y="2694"/>
                  </a:lnTo>
                  <a:lnTo>
                    <a:pt x="10112" y="2570"/>
                  </a:lnTo>
                  <a:lnTo>
                    <a:pt x="8164" y="83"/>
                  </a:lnTo>
                  <a:lnTo>
                    <a:pt x="8082" y="42"/>
                  </a:lnTo>
                  <a:lnTo>
                    <a:pt x="799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1551850" y="4344750"/>
              <a:ext cx="85000" cy="64275"/>
            </a:xfrm>
            <a:custGeom>
              <a:rect b="b" l="l" r="r" t="t"/>
              <a:pathLst>
                <a:path extrusionOk="0" h="2571" w="3400">
                  <a:moveTo>
                    <a:pt x="1" y="1990"/>
                  </a:moveTo>
                  <a:lnTo>
                    <a:pt x="1" y="1990"/>
                  </a:lnTo>
                  <a:lnTo>
                    <a:pt x="374" y="2570"/>
                  </a:lnTo>
                  <a:lnTo>
                    <a:pt x="374" y="2570"/>
                  </a:lnTo>
                  <a:lnTo>
                    <a:pt x="1" y="1990"/>
                  </a:lnTo>
                  <a:close/>
                  <a:moveTo>
                    <a:pt x="2985" y="1"/>
                  </a:moveTo>
                  <a:lnTo>
                    <a:pt x="2985" y="1"/>
                  </a:lnTo>
                  <a:lnTo>
                    <a:pt x="3399" y="540"/>
                  </a:lnTo>
                  <a:lnTo>
                    <a:pt x="3399" y="540"/>
                  </a:lnTo>
                  <a:lnTo>
                    <a:pt x="298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1"/>
            <p:cNvSpPr/>
            <p:nvPr/>
          </p:nvSpPr>
          <p:spPr>
            <a:xfrm>
              <a:off x="1551850" y="4394500"/>
              <a:ext cx="9350" cy="14525"/>
            </a:xfrm>
            <a:custGeom>
              <a:rect b="b" l="l" r="r" t="t"/>
              <a:pathLst>
                <a:path extrusionOk="0" fill="none" h="581" w="374">
                  <a:moveTo>
                    <a:pt x="1" y="0"/>
                  </a:moveTo>
                  <a:lnTo>
                    <a:pt x="1" y="0"/>
                  </a:lnTo>
                  <a:lnTo>
                    <a:pt x="374" y="580"/>
                  </a:lnTo>
                  <a:lnTo>
                    <a:pt x="374" y="58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1"/>
            <p:cNvSpPr/>
            <p:nvPr/>
          </p:nvSpPr>
          <p:spPr>
            <a:xfrm>
              <a:off x="1626450" y="4344750"/>
              <a:ext cx="10400" cy="13500"/>
            </a:xfrm>
            <a:custGeom>
              <a:rect b="b" l="l" r="r" t="t"/>
              <a:pathLst>
                <a:path extrusionOk="0" fill="none" h="540" w="416">
                  <a:moveTo>
                    <a:pt x="1" y="1"/>
                  </a:moveTo>
                  <a:lnTo>
                    <a:pt x="1" y="1"/>
                  </a:lnTo>
                  <a:lnTo>
                    <a:pt x="415" y="540"/>
                  </a:lnTo>
                  <a:lnTo>
                    <a:pt x="415" y="540"/>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1"/>
            <p:cNvSpPr/>
            <p:nvPr/>
          </p:nvSpPr>
          <p:spPr>
            <a:xfrm>
              <a:off x="1551850" y="4344750"/>
              <a:ext cx="85000" cy="64275"/>
            </a:xfrm>
            <a:custGeom>
              <a:rect b="b" l="l" r="r" t="t"/>
              <a:pathLst>
                <a:path extrusionOk="0" h="2571" w="3400">
                  <a:moveTo>
                    <a:pt x="2985" y="1"/>
                  </a:moveTo>
                  <a:lnTo>
                    <a:pt x="1" y="1990"/>
                  </a:lnTo>
                  <a:lnTo>
                    <a:pt x="374" y="2570"/>
                  </a:lnTo>
                  <a:lnTo>
                    <a:pt x="3399" y="540"/>
                  </a:lnTo>
                  <a:lnTo>
                    <a:pt x="2985" y="1"/>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1551850" y="4344750"/>
              <a:ext cx="85000" cy="64275"/>
            </a:xfrm>
            <a:custGeom>
              <a:rect b="b" l="l" r="r" t="t"/>
              <a:pathLst>
                <a:path extrusionOk="0" fill="none" h="2571" w="3400">
                  <a:moveTo>
                    <a:pt x="2985" y="1"/>
                  </a:moveTo>
                  <a:lnTo>
                    <a:pt x="1" y="1990"/>
                  </a:lnTo>
                  <a:lnTo>
                    <a:pt x="374" y="2570"/>
                  </a:lnTo>
                  <a:lnTo>
                    <a:pt x="3399" y="540"/>
                  </a:lnTo>
                  <a:lnTo>
                    <a:pt x="298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1"/>
            <p:cNvSpPr/>
            <p:nvPr/>
          </p:nvSpPr>
          <p:spPr>
            <a:xfrm>
              <a:off x="1008950" y="1753525"/>
              <a:ext cx="564700" cy="819575"/>
            </a:xfrm>
            <a:custGeom>
              <a:rect b="b" l="l" r="r" t="t"/>
              <a:pathLst>
                <a:path extrusionOk="0" h="32783" w="22588">
                  <a:moveTo>
                    <a:pt x="11397" y="1"/>
                  </a:moveTo>
                  <a:lnTo>
                    <a:pt x="9615" y="42"/>
                  </a:lnTo>
                  <a:lnTo>
                    <a:pt x="7875" y="125"/>
                  </a:lnTo>
                  <a:lnTo>
                    <a:pt x="6093" y="250"/>
                  </a:lnTo>
                  <a:lnTo>
                    <a:pt x="5471" y="332"/>
                  </a:lnTo>
                  <a:lnTo>
                    <a:pt x="4932" y="540"/>
                  </a:lnTo>
                  <a:lnTo>
                    <a:pt x="4394" y="788"/>
                  </a:lnTo>
                  <a:lnTo>
                    <a:pt x="3938" y="1161"/>
                  </a:lnTo>
                  <a:lnTo>
                    <a:pt x="3523" y="1576"/>
                  </a:lnTo>
                  <a:lnTo>
                    <a:pt x="3192" y="2032"/>
                  </a:lnTo>
                  <a:lnTo>
                    <a:pt x="2902" y="2570"/>
                  </a:lnTo>
                  <a:lnTo>
                    <a:pt x="2694" y="3151"/>
                  </a:lnTo>
                  <a:lnTo>
                    <a:pt x="2280" y="5057"/>
                  </a:lnTo>
                  <a:lnTo>
                    <a:pt x="1783" y="7461"/>
                  </a:lnTo>
                  <a:lnTo>
                    <a:pt x="1534" y="8828"/>
                  </a:lnTo>
                  <a:lnTo>
                    <a:pt x="1327" y="10362"/>
                  </a:lnTo>
                  <a:lnTo>
                    <a:pt x="1078" y="12019"/>
                  </a:lnTo>
                  <a:lnTo>
                    <a:pt x="871" y="13801"/>
                  </a:lnTo>
                  <a:lnTo>
                    <a:pt x="664" y="15708"/>
                  </a:lnTo>
                  <a:lnTo>
                    <a:pt x="457" y="17739"/>
                  </a:lnTo>
                  <a:lnTo>
                    <a:pt x="332" y="19894"/>
                  </a:lnTo>
                  <a:lnTo>
                    <a:pt x="208" y="22173"/>
                  </a:lnTo>
                  <a:lnTo>
                    <a:pt x="84" y="24535"/>
                  </a:lnTo>
                  <a:lnTo>
                    <a:pt x="42" y="27063"/>
                  </a:lnTo>
                  <a:lnTo>
                    <a:pt x="1" y="29716"/>
                  </a:lnTo>
                  <a:lnTo>
                    <a:pt x="42" y="32492"/>
                  </a:lnTo>
                  <a:lnTo>
                    <a:pt x="19147" y="32782"/>
                  </a:lnTo>
                  <a:lnTo>
                    <a:pt x="19230" y="32161"/>
                  </a:lnTo>
                  <a:lnTo>
                    <a:pt x="19272" y="31332"/>
                  </a:lnTo>
                  <a:lnTo>
                    <a:pt x="19396" y="29094"/>
                  </a:lnTo>
                  <a:lnTo>
                    <a:pt x="19520" y="26152"/>
                  </a:lnTo>
                  <a:lnTo>
                    <a:pt x="19769" y="22629"/>
                  </a:lnTo>
                  <a:lnTo>
                    <a:pt x="19935" y="20681"/>
                  </a:lnTo>
                  <a:lnTo>
                    <a:pt x="20101" y="18650"/>
                  </a:lnTo>
                  <a:lnTo>
                    <a:pt x="20349" y="16537"/>
                  </a:lnTo>
                  <a:lnTo>
                    <a:pt x="20639" y="14340"/>
                  </a:lnTo>
                  <a:lnTo>
                    <a:pt x="21012" y="12061"/>
                  </a:lnTo>
                  <a:lnTo>
                    <a:pt x="21427" y="9782"/>
                  </a:lnTo>
                  <a:lnTo>
                    <a:pt x="21924" y="7419"/>
                  </a:lnTo>
                  <a:lnTo>
                    <a:pt x="22463" y="5057"/>
                  </a:lnTo>
                  <a:lnTo>
                    <a:pt x="22546" y="4725"/>
                  </a:lnTo>
                  <a:lnTo>
                    <a:pt x="22587" y="4435"/>
                  </a:lnTo>
                  <a:lnTo>
                    <a:pt x="22587" y="4104"/>
                  </a:lnTo>
                  <a:lnTo>
                    <a:pt x="22587" y="3772"/>
                  </a:lnTo>
                  <a:lnTo>
                    <a:pt x="22546" y="3441"/>
                  </a:lnTo>
                  <a:lnTo>
                    <a:pt x="22463" y="3151"/>
                  </a:lnTo>
                  <a:lnTo>
                    <a:pt x="22338" y="2861"/>
                  </a:lnTo>
                  <a:lnTo>
                    <a:pt x="22214" y="2570"/>
                  </a:lnTo>
                  <a:lnTo>
                    <a:pt x="22048" y="2280"/>
                  </a:lnTo>
                  <a:lnTo>
                    <a:pt x="21841" y="2032"/>
                  </a:lnTo>
                  <a:lnTo>
                    <a:pt x="21634" y="1783"/>
                  </a:lnTo>
                  <a:lnTo>
                    <a:pt x="21385" y="1576"/>
                  </a:lnTo>
                  <a:lnTo>
                    <a:pt x="21137" y="1410"/>
                  </a:lnTo>
                  <a:lnTo>
                    <a:pt x="20847" y="1203"/>
                  </a:lnTo>
                  <a:lnTo>
                    <a:pt x="20556" y="1078"/>
                  </a:lnTo>
                  <a:lnTo>
                    <a:pt x="20225" y="954"/>
                  </a:lnTo>
                  <a:lnTo>
                    <a:pt x="20018" y="913"/>
                  </a:lnTo>
                  <a:lnTo>
                    <a:pt x="18318" y="581"/>
                  </a:lnTo>
                  <a:lnTo>
                    <a:pt x="16619" y="332"/>
                  </a:lnTo>
                  <a:lnTo>
                    <a:pt x="14879" y="167"/>
                  </a:lnTo>
                  <a:lnTo>
                    <a:pt x="13138" y="42"/>
                  </a:lnTo>
                  <a:lnTo>
                    <a:pt x="1139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1"/>
            <p:cNvSpPr/>
            <p:nvPr/>
          </p:nvSpPr>
          <p:spPr>
            <a:xfrm>
              <a:off x="1008950" y="1753525"/>
              <a:ext cx="564700" cy="819575"/>
            </a:xfrm>
            <a:custGeom>
              <a:rect b="b" l="l" r="r" t="t"/>
              <a:pathLst>
                <a:path extrusionOk="0" fill="none" h="32783" w="22588">
                  <a:moveTo>
                    <a:pt x="20018" y="913"/>
                  </a:moveTo>
                  <a:lnTo>
                    <a:pt x="20018" y="913"/>
                  </a:lnTo>
                  <a:lnTo>
                    <a:pt x="18318" y="581"/>
                  </a:lnTo>
                  <a:lnTo>
                    <a:pt x="16619" y="332"/>
                  </a:lnTo>
                  <a:lnTo>
                    <a:pt x="14879" y="167"/>
                  </a:lnTo>
                  <a:lnTo>
                    <a:pt x="13138" y="42"/>
                  </a:lnTo>
                  <a:lnTo>
                    <a:pt x="11397" y="1"/>
                  </a:lnTo>
                  <a:lnTo>
                    <a:pt x="9615" y="42"/>
                  </a:lnTo>
                  <a:lnTo>
                    <a:pt x="7875" y="125"/>
                  </a:lnTo>
                  <a:lnTo>
                    <a:pt x="6093" y="250"/>
                  </a:lnTo>
                  <a:lnTo>
                    <a:pt x="6093" y="250"/>
                  </a:lnTo>
                  <a:lnTo>
                    <a:pt x="5471" y="332"/>
                  </a:lnTo>
                  <a:lnTo>
                    <a:pt x="4932" y="540"/>
                  </a:lnTo>
                  <a:lnTo>
                    <a:pt x="4394" y="788"/>
                  </a:lnTo>
                  <a:lnTo>
                    <a:pt x="3938" y="1161"/>
                  </a:lnTo>
                  <a:lnTo>
                    <a:pt x="3523" y="1576"/>
                  </a:lnTo>
                  <a:lnTo>
                    <a:pt x="3192" y="2032"/>
                  </a:lnTo>
                  <a:lnTo>
                    <a:pt x="2902" y="2570"/>
                  </a:lnTo>
                  <a:lnTo>
                    <a:pt x="2694" y="3151"/>
                  </a:lnTo>
                  <a:lnTo>
                    <a:pt x="2694" y="3151"/>
                  </a:lnTo>
                  <a:lnTo>
                    <a:pt x="2280" y="5057"/>
                  </a:lnTo>
                  <a:lnTo>
                    <a:pt x="1783" y="7461"/>
                  </a:lnTo>
                  <a:lnTo>
                    <a:pt x="1534" y="8828"/>
                  </a:lnTo>
                  <a:lnTo>
                    <a:pt x="1327" y="10362"/>
                  </a:lnTo>
                  <a:lnTo>
                    <a:pt x="1078" y="12019"/>
                  </a:lnTo>
                  <a:lnTo>
                    <a:pt x="871" y="13801"/>
                  </a:lnTo>
                  <a:lnTo>
                    <a:pt x="664" y="15708"/>
                  </a:lnTo>
                  <a:lnTo>
                    <a:pt x="457" y="17739"/>
                  </a:lnTo>
                  <a:lnTo>
                    <a:pt x="332" y="19894"/>
                  </a:lnTo>
                  <a:lnTo>
                    <a:pt x="208" y="22173"/>
                  </a:lnTo>
                  <a:lnTo>
                    <a:pt x="84" y="24535"/>
                  </a:lnTo>
                  <a:lnTo>
                    <a:pt x="42" y="27063"/>
                  </a:lnTo>
                  <a:lnTo>
                    <a:pt x="1" y="29716"/>
                  </a:lnTo>
                  <a:lnTo>
                    <a:pt x="42" y="32492"/>
                  </a:lnTo>
                  <a:lnTo>
                    <a:pt x="19147" y="32782"/>
                  </a:lnTo>
                  <a:lnTo>
                    <a:pt x="19147" y="32782"/>
                  </a:lnTo>
                  <a:lnTo>
                    <a:pt x="19230" y="32161"/>
                  </a:lnTo>
                  <a:lnTo>
                    <a:pt x="19272" y="31332"/>
                  </a:lnTo>
                  <a:lnTo>
                    <a:pt x="19396" y="29094"/>
                  </a:lnTo>
                  <a:lnTo>
                    <a:pt x="19520" y="26152"/>
                  </a:lnTo>
                  <a:lnTo>
                    <a:pt x="19769" y="22629"/>
                  </a:lnTo>
                  <a:lnTo>
                    <a:pt x="19935" y="20681"/>
                  </a:lnTo>
                  <a:lnTo>
                    <a:pt x="20101" y="18650"/>
                  </a:lnTo>
                  <a:lnTo>
                    <a:pt x="20349" y="16537"/>
                  </a:lnTo>
                  <a:lnTo>
                    <a:pt x="20639" y="14340"/>
                  </a:lnTo>
                  <a:lnTo>
                    <a:pt x="21012" y="12061"/>
                  </a:lnTo>
                  <a:lnTo>
                    <a:pt x="21427" y="9782"/>
                  </a:lnTo>
                  <a:lnTo>
                    <a:pt x="21924" y="7419"/>
                  </a:lnTo>
                  <a:lnTo>
                    <a:pt x="22463" y="5057"/>
                  </a:lnTo>
                  <a:lnTo>
                    <a:pt x="22463" y="5057"/>
                  </a:lnTo>
                  <a:lnTo>
                    <a:pt x="22546" y="4725"/>
                  </a:lnTo>
                  <a:lnTo>
                    <a:pt x="22587" y="4435"/>
                  </a:lnTo>
                  <a:lnTo>
                    <a:pt x="22587" y="4104"/>
                  </a:lnTo>
                  <a:lnTo>
                    <a:pt x="22587" y="3772"/>
                  </a:lnTo>
                  <a:lnTo>
                    <a:pt x="22546" y="3441"/>
                  </a:lnTo>
                  <a:lnTo>
                    <a:pt x="22463" y="3151"/>
                  </a:lnTo>
                  <a:lnTo>
                    <a:pt x="22338" y="2861"/>
                  </a:lnTo>
                  <a:lnTo>
                    <a:pt x="22214" y="2570"/>
                  </a:lnTo>
                  <a:lnTo>
                    <a:pt x="22048" y="2280"/>
                  </a:lnTo>
                  <a:lnTo>
                    <a:pt x="21841" y="2032"/>
                  </a:lnTo>
                  <a:lnTo>
                    <a:pt x="21634" y="1783"/>
                  </a:lnTo>
                  <a:lnTo>
                    <a:pt x="21385" y="1576"/>
                  </a:lnTo>
                  <a:lnTo>
                    <a:pt x="21137" y="1410"/>
                  </a:lnTo>
                  <a:lnTo>
                    <a:pt x="20847" y="1203"/>
                  </a:lnTo>
                  <a:lnTo>
                    <a:pt x="20556" y="1078"/>
                  </a:lnTo>
                  <a:lnTo>
                    <a:pt x="20225" y="954"/>
                  </a:lnTo>
                  <a:lnTo>
                    <a:pt x="20225" y="954"/>
                  </a:lnTo>
                  <a:lnTo>
                    <a:pt x="20018" y="9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1"/>
            <p:cNvSpPr/>
            <p:nvPr/>
          </p:nvSpPr>
          <p:spPr>
            <a:xfrm>
              <a:off x="1222375" y="1834350"/>
              <a:ext cx="82925" cy="54925"/>
            </a:xfrm>
            <a:custGeom>
              <a:rect b="b" l="l" r="r" t="t"/>
              <a:pathLst>
                <a:path extrusionOk="0" h="2197" w="3317">
                  <a:moveTo>
                    <a:pt x="1907" y="1"/>
                  </a:moveTo>
                  <a:lnTo>
                    <a:pt x="1" y="373"/>
                  </a:lnTo>
                  <a:lnTo>
                    <a:pt x="498" y="1824"/>
                  </a:lnTo>
                  <a:lnTo>
                    <a:pt x="540" y="1907"/>
                  </a:lnTo>
                  <a:lnTo>
                    <a:pt x="623" y="1990"/>
                  </a:lnTo>
                  <a:lnTo>
                    <a:pt x="705" y="2031"/>
                  </a:lnTo>
                  <a:lnTo>
                    <a:pt x="830" y="2073"/>
                  </a:lnTo>
                  <a:lnTo>
                    <a:pt x="1534" y="2197"/>
                  </a:lnTo>
                  <a:lnTo>
                    <a:pt x="1742" y="2197"/>
                  </a:lnTo>
                  <a:lnTo>
                    <a:pt x="1907" y="2114"/>
                  </a:lnTo>
                  <a:lnTo>
                    <a:pt x="3316" y="1285"/>
                  </a:lnTo>
                  <a:lnTo>
                    <a:pt x="190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1175750" y="1874750"/>
              <a:ext cx="87075" cy="301525"/>
            </a:xfrm>
            <a:custGeom>
              <a:rect b="b" l="l" r="r" t="t"/>
              <a:pathLst>
                <a:path extrusionOk="0" h="12061" w="3483">
                  <a:moveTo>
                    <a:pt x="2819" y="1"/>
                  </a:moveTo>
                  <a:lnTo>
                    <a:pt x="2612" y="42"/>
                  </a:lnTo>
                  <a:lnTo>
                    <a:pt x="2280" y="705"/>
                  </a:lnTo>
                  <a:lnTo>
                    <a:pt x="1907" y="1576"/>
                  </a:lnTo>
                  <a:lnTo>
                    <a:pt x="1534" y="2612"/>
                  </a:lnTo>
                  <a:lnTo>
                    <a:pt x="1120" y="3689"/>
                  </a:lnTo>
                  <a:lnTo>
                    <a:pt x="747" y="4808"/>
                  </a:lnTo>
                  <a:lnTo>
                    <a:pt x="457" y="5886"/>
                  </a:lnTo>
                  <a:lnTo>
                    <a:pt x="167" y="6880"/>
                  </a:lnTo>
                  <a:lnTo>
                    <a:pt x="1" y="7709"/>
                  </a:lnTo>
                  <a:lnTo>
                    <a:pt x="374" y="8994"/>
                  </a:lnTo>
                  <a:lnTo>
                    <a:pt x="747" y="10030"/>
                  </a:lnTo>
                  <a:lnTo>
                    <a:pt x="1037" y="10776"/>
                  </a:lnTo>
                  <a:lnTo>
                    <a:pt x="1286" y="11356"/>
                  </a:lnTo>
                  <a:lnTo>
                    <a:pt x="1451" y="11688"/>
                  </a:lnTo>
                  <a:lnTo>
                    <a:pt x="1576" y="11936"/>
                  </a:lnTo>
                  <a:lnTo>
                    <a:pt x="1659" y="12061"/>
                  </a:lnTo>
                  <a:lnTo>
                    <a:pt x="3358" y="7543"/>
                  </a:lnTo>
                  <a:lnTo>
                    <a:pt x="3358" y="6756"/>
                  </a:lnTo>
                  <a:lnTo>
                    <a:pt x="3316" y="4850"/>
                  </a:lnTo>
                  <a:lnTo>
                    <a:pt x="3275" y="3648"/>
                  </a:lnTo>
                  <a:lnTo>
                    <a:pt x="3316" y="2404"/>
                  </a:lnTo>
                  <a:lnTo>
                    <a:pt x="3358" y="1244"/>
                  </a:lnTo>
                  <a:lnTo>
                    <a:pt x="3482" y="125"/>
                  </a:lnTo>
                  <a:lnTo>
                    <a:pt x="3275" y="84"/>
                  </a:lnTo>
                  <a:lnTo>
                    <a:pt x="3068" y="42"/>
                  </a:lnTo>
                  <a:lnTo>
                    <a:pt x="281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1"/>
            <p:cNvSpPr/>
            <p:nvPr/>
          </p:nvSpPr>
          <p:spPr>
            <a:xfrm>
              <a:off x="1175750" y="1874750"/>
              <a:ext cx="87075" cy="301525"/>
            </a:xfrm>
            <a:custGeom>
              <a:rect b="b" l="l" r="r" t="t"/>
              <a:pathLst>
                <a:path extrusionOk="0" fill="none" h="12061" w="3483">
                  <a:moveTo>
                    <a:pt x="3482" y="125"/>
                  </a:moveTo>
                  <a:lnTo>
                    <a:pt x="3482" y="125"/>
                  </a:lnTo>
                  <a:lnTo>
                    <a:pt x="3275" y="84"/>
                  </a:lnTo>
                  <a:lnTo>
                    <a:pt x="3068" y="42"/>
                  </a:lnTo>
                  <a:lnTo>
                    <a:pt x="2819" y="1"/>
                  </a:lnTo>
                  <a:lnTo>
                    <a:pt x="2612" y="42"/>
                  </a:lnTo>
                  <a:lnTo>
                    <a:pt x="2612" y="42"/>
                  </a:lnTo>
                  <a:lnTo>
                    <a:pt x="2280" y="705"/>
                  </a:lnTo>
                  <a:lnTo>
                    <a:pt x="1907" y="1576"/>
                  </a:lnTo>
                  <a:lnTo>
                    <a:pt x="1534" y="2612"/>
                  </a:lnTo>
                  <a:lnTo>
                    <a:pt x="1120" y="3689"/>
                  </a:lnTo>
                  <a:lnTo>
                    <a:pt x="747" y="4808"/>
                  </a:lnTo>
                  <a:lnTo>
                    <a:pt x="457" y="5886"/>
                  </a:lnTo>
                  <a:lnTo>
                    <a:pt x="167" y="6880"/>
                  </a:lnTo>
                  <a:lnTo>
                    <a:pt x="1" y="7709"/>
                  </a:lnTo>
                  <a:lnTo>
                    <a:pt x="1" y="7709"/>
                  </a:lnTo>
                  <a:lnTo>
                    <a:pt x="374" y="8994"/>
                  </a:lnTo>
                  <a:lnTo>
                    <a:pt x="747" y="10030"/>
                  </a:lnTo>
                  <a:lnTo>
                    <a:pt x="1037" y="10776"/>
                  </a:lnTo>
                  <a:lnTo>
                    <a:pt x="1286" y="11356"/>
                  </a:lnTo>
                  <a:lnTo>
                    <a:pt x="1451" y="11688"/>
                  </a:lnTo>
                  <a:lnTo>
                    <a:pt x="1576" y="11936"/>
                  </a:lnTo>
                  <a:lnTo>
                    <a:pt x="1659" y="12061"/>
                  </a:lnTo>
                  <a:lnTo>
                    <a:pt x="3358" y="7543"/>
                  </a:lnTo>
                  <a:lnTo>
                    <a:pt x="3358" y="7543"/>
                  </a:lnTo>
                  <a:lnTo>
                    <a:pt x="3358" y="6756"/>
                  </a:lnTo>
                  <a:lnTo>
                    <a:pt x="3316" y="4850"/>
                  </a:lnTo>
                  <a:lnTo>
                    <a:pt x="3275" y="3648"/>
                  </a:lnTo>
                  <a:lnTo>
                    <a:pt x="3316" y="2404"/>
                  </a:lnTo>
                  <a:lnTo>
                    <a:pt x="3358" y="1244"/>
                  </a:lnTo>
                  <a:lnTo>
                    <a:pt x="3482" y="1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1"/>
            <p:cNvSpPr/>
            <p:nvPr/>
          </p:nvSpPr>
          <p:spPr>
            <a:xfrm>
              <a:off x="1214100" y="1538025"/>
              <a:ext cx="224850" cy="296350"/>
            </a:xfrm>
            <a:custGeom>
              <a:rect b="b" l="l" r="r" t="t"/>
              <a:pathLst>
                <a:path extrusionOk="0" h="11854" w="8994">
                  <a:moveTo>
                    <a:pt x="8994" y="1"/>
                  </a:moveTo>
                  <a:lnTo>
                    <a:pt x="3606" y="3855"/>
                  </a:lnTo>
                  <a:lnTo>
                    <a:pt x="3689" y="4642"/>
                  </a:lnTo>
                  <a:lnTo>
                    <a:pt x="3730" y="5430"/>
                  </a:lnTo>
                  <a:lnTo>
                    <a:pt x="3689" y="5761"/>
                  </a:lnTo>
                  <a:lnTo>
                    <a:pt x="3647" y="6134"/>
                  </a:lnTo>
                  <a:lnTo>
                    <a:pt x="3564" y="6507"/>
                  </a:lnTo>
                  <a:lnTo>
                    <a:pt x="3440" y="6839"/>
                  </a:lnTo>
                  <a:lnTo>
                    <a:pt x="3274" y="7129"/>
                  </a:lnTo>
                  <a:lnTo>
                    <a:pt x="3067" y="7419"/>
                  </a:lnTo>
                  <a:lnTo>
                    <a:pt x="2819" y="7709"/>
                  </a:lnTo>
                  <a:lnTo>
                    <a:pt x="2528" y="7916"/>
                  </a:lnTo>
                  <a:lnTo>
                    <a:pt x="2197" y="8165"/>
                  </a:lnTo>
                  <a:lnTo>
                    <a:pt x="1782" y="8331"/>
                  </a:lnTo>
                  <a:lnTo>
                    <a:pt x="1327" y="8455"/>
                  </a:lnTo>
                  <a:lnTo>
                    <a:pt x="788" y="8580"/>
                  </a:lnTo>
                  <a:lnTo>
                    <a:pt x="456" y="9035"/>
                  </a:lnTo>
                  <a:lnTo>
                    <a:pt x="208" y="9533"/>
                  </a:lnTo>
                  <a:lnTo>
                    <a:pt x="83" y="9781"/>
                  </a:lnTo>
                  <a:lnTo>
                    <a:pt x="42" y="10071"/>
                  </a:lnTo>
                  <a:lnTo>
                    <a:pt x="0" y="10320"/>
                  </a:lnTo>
                  <a:lnTo>
                    <a:pt x="0" y="10569"/>
                  </a:lnTo>
                  <a:lnTo>
                    <a:pt x="42" y="10817"/>
                  </a:lnTo>
                  <a:lnTo>
                    <a:pt x="166" y="11066"/>
                  </a:lnTo>
                  <a:lnTo>
                    <a:pt x="332" y="11273"/>
                  </a:lnTo>
                  <a:lnTo>
                    <a:pt x="581" y="11439"/>
                  </a:lnTo>
                  <a:lnTo>
                    <a:pt x="871" y="11605"/>
                  </a:lnTo>
                  <a:lnTo>
                    <a:pt x="1244" y="11729"/>
                  </a:lnTo>
                  <a:lnTo>
                    <a:pt x="1700" y="11812"/>
                  </a:lnTo>
                  <a:lnTo>
                    <a:pt x="2238" y="11854"/>
                  </a:lnTo>
                  <a:lnTo>
                    <a:pt x="2777" y="11854"/>
                  </a:lnTo>
                  <a:lnTo>
                    <a:pt x="3357" y="11812"/>
                  </a:lnTo>
                  <a:lnTo>
                    <a:pt x="3855" y="11771"/>
                  </a:lnTo>
                  <a:lnTo>
                    <a:pt x="4352" y="11688"/>
                  </a:lnTo>
                  <a:lnTo>
                    <a:pt x="4849" y="11563"/>
                  </a:lnTo>
                  <a:lnTo>
                    <a:pt x="5305" y="11398"/>
                  </a:lnTo>
                  <a:lnTo>
                    <a:pt x="5720" y="11232"/>
                  </a:lnTo>
                  <a:lnTo>
                    <a:pt x="6134" y="11066"/>
                  </a:lnTo>
                  <a:lnTo>
                    <a:pt x="6921" y="10652"/>
                  </a:lnTo>
                  <a:lnTo>
                    <a:pt x="7626" y="10154"/>
                  </a:lnTo>
                  <a:lnTo>
                    <a:pt x="8289" y="9698"/>
                  </a:lnTo>
                  <a:lnTo>
                    <a:pt x="8911" y="9201"/>
                  </a:lnTo>
                  <a:lnTo>
                    <a:pt x="8621" y="8787"/>
                  </a:lnTo>
                  <a:lnTo>
                    <a:pt x="8413" y="8372"/>
                  </a:lnTo>
                  <a:lnTo>
                    <a:pt x="8248" y="7875"/>
                  </a:lnTo>
                  <a:lnTo>
                    <a:pt x="8123" y="7336"/>
                  </a:lnTo>
                  <a:lnTo>
                    <a:pt x="8040" y="6756"/>
                  </a:lnTo>
                  <a:lnTo>
                    <a:pt x="7999" y="6134"/>
                  </a:lnTo>
                  <a:lnTo>
                    <a:pt x="7999" y="5513"/>
                  </a:lnTo>
                  <a:lnTo>
                    <a:pt x="8040" y="4850"/>
                  </a:lnTo>
                  <a:lnTo>
                    <a:pt x="8123" y="4187"/>
                  </a:lnTo>
                  <a:lnTo>
                    <a:pt x="8206" y="3523"/>
                  </a:lnTo>
                  <a:lnTo>
                    <a:pt x="8455" y="2239"/>
                  </a:lnTo>
                  <a:lnTo>
                    <a:pt x="8703" y="1037"/>
                  </a:lnTo>
                  <a:lnTo>
                    <a:pt x="8994"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1"/>
            <p:cNvSpPr/>
            <p:nvPr/>
          </p:nvSpPr>
          <p:spPr>
            <a:xfrm>
              <a:off x="1214100" y="1538025"/>
              <a:ext cx="224850" cy="296350"/>
            </a:xfrm>
            <a:custGeom>
              <a:rect b="b" l="l" r="r" t="t"/>
              <a:pathLst>
                <a:path extrusionOk="0" fill="none" h="11854" w="8994">
                  <a:moveTo>
                    <a:pt x="8994" y="1"/>
                  </a:moveTo>
                  <a:lnTo>
                    <a:pt x="8994" y="1"/>
                  </a:lnTo>
                  <a:lnTo>
                    <a:pt x="8703" y="1037"/>
                  </a:lnTo>
                  <a:lnTo>
                    <a:pt x="8455" y="2239"/>
                  </a:lnTo>
                  <a:lnTo>
                    <a:pt x="8206" y="3523"/>
                  </a:lnTo>
                  <a:lnTo>
                    <a:pt x="8123" y="4187"/>
                  </a:lnTo>
                  <a:lnTo>
                    <a:pt x="8040" y="4850"/>
                  </a:lnTo>
                  <a:lnTo>
                    <a:pt x="7999" y="5513"/>
                  </a:lnTo>
                  <a:lnTo>
                    <a:pt x="7999" y="6134"/>
                  </a:lnTo>
                  <a:lnTo>
                    <a:pt x="8040" y="6756"/>
                  </a:lnTo>
                  <a:lnTo>
                    <a:pt x="8123" y="7336"/>
                  </a:lnTo>
                  <a:lnTo>
                    <a:pt x="8248" y="7875"/>
                  </a:lnTo>
                  <a:lnTo>
                    <a:pt x="8413" y="8372"/>
                  </a:lnTo>
                  <a:lnTo>
                    <a:pt x="8621" y="8787"/>
                  </a:lnTo>
                  <a:lnTo>
                    <a:pt x="8911" y="9201"/>
                  </a:lnTo>
                  <a:lnTo>
                    <a:pt x="8911" y="9201"/>
                  </a:lnTo>
                  <a:lnTo>
                    <a:pt x="8289" y="9698"/>
                  </a:lnTo>
                  <a:lnTo>
                    <a:pt x="7626" y="10154"/>
                  </a:lnTo>
                  <a:lnTo>
                    <a:pt x="6921" y="10652"/>
                  </a:lnTo>
                  <a:lnTo>
                    <a:pt x="6134" y="11066"/>
                  </a:lnTo>
                  <a:lnTo>
                    <a:pt x="5720" y="11232"/>
                  </a:lnTo>
                  <a:lnTo>
                    <a:pt x="5305" y="11398"/>
                  </a:lnTo>
                  <a:lnTo>
                    <a:pt x="4849" y="11563"/>
                  </a:lnTo>
                  <a:lnTo>
                    <a:pt x="4352" y="11688"/>
                  </a:lnTo>
                  <a:lnTo>
                    <a:pt x="3855" y="11771"/>
                  </a:lnTo>
                  <a:lnTo>
                    <a:pt x="3357" y="11812"/>
                  </a:lnTo>
                  <a:lnTo>
                    <a:pt x="2777" y="11854"/>
                  </a:lnTo>
                  <a:lnTo>
                    <a:pt x="2238" y="11854"/>
                  </a:lnTo>
                  <a:lnTo>
                    <a:pt x="2238" y="11854"/>
                  </a:lnTo>
                  <a:lnTo>
                    <a:pt x="1700" y="11812"/>
                  </a:lnTo>
                  <a:lnTo>
                    <a:pt x="1244" y="11729"/>
                  </a:lnTo>
                  <a:lnTo>
                    <a:pt x="871" y="11605"/>
                  </a:lnTo>
                  <a:lnTo>
                    <a:pt x="581" y="11439"/>
                  </a:lnTo>
                  <a:lnTo>
                    <a:pt x="332" y="11273"/>
                  </a:lnTo>
                  <a:lnTo>
                    <a:pt x="166" y="11066"/>
                  </a:lnTo>
                  <a:lnTo>
                    <a:pt x="42" y="10817"/>
                  </a:lnTo>
                  <a:lnTo>
                    <a:pt x="0" y="10569"/>
                  </a:lnTo>
                  <a:lnTo>
                    <a:pt x="0" y="10320"/>
                  </a:lnTo>
                  <a:lnTo>
                    <a:pt x="42" y="10071"/>
                  </a:lnTo>
                  <a:lnTo>
                    <a:pt x="83" y="9781"/>
                  </a:lnTo>
                  <a:lnTo>
                    <a:pt x="208" y="9533"/>
                  </a:lnTo>
                  <a:lnTo>
                    <a:pt x="456" y="9035"/>
                  </a:lnTo>
                  <a:lnTo>
                    <a:pt x="788" y="8580"/>
                  </a:lnTo>
                  <a:lnTo>
                    <a:pt x="788" y="8580"/>
                  </a:lnTo>
                  <a:lnTo>
                    <a:pt x="1327" y="8455"/>
                  </a:lnTo>
                  <a:lnTo>
                    <a:pt x="1782" y="8331"/>
                  </a:lnTo>
                  <a:lnTo>
                    <a:pt x="2197" y="8165"/>
                  </a:lnTo>
                  <a:lnTo>
                    <a:pt x="2528" y="7916"/>
                  </a:lnTo>
                  <a:lnTo>
                    <a:pt x="2819" y="7709"/>
                  </a:lnTo>
                  <a:lnTo>
                    <a:pt x="3067" y="7419"/>
                  </a:lnTo>
                  <a:lnTo>
                    <a:pt x="3274" y="7129"/>
                  </a:lnTo>
                  <a:lnTo>
                    <a:pt x="3440" y="6839"/>
                  </a:lnTo>
                  <a:lnTo>
                    <a:pt x="3564" y="6507"/>
                  </a:lnTo>
                  <a:lnTo>
                    <a:pt x="3647" y="6134"/>
                  </a:lnTo>
                  <a:lnTo>
                    <a:pt x="3689" y="5761"/>
                  </a:lnTo>
                  <a:lnTo>
                    <a:pt x="3730" y="5430"/>
                  </a:lnTo>
                  <a:lnTo>
                    <a:pt x="3689" y="4642"/>
                  </a:lnTo>
                  <a:lnTo>
                    <a:pt x="3606" y="3855"/>
                  </a:lnTo>
                  <a:lnTo>
                    <a:pt x="89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1270050" y="1756650"/>
              <a:ext cx="190650" cy="150250"/>
            </a:xfrm>
            <a:custGeom>
              <a:rect b="b" l="l" r="r" t="t"/>
              <a:pathLst>
                <a:path extrusionOk="0" h="6010" w="7626">
                  <a:moveTo>
                    <a:pt x="6673" y="0"/>
                  </a:moveTo>
                  <a:lnTo>
                    <a:pt x="6590" y="42"/>
                  </a:lnTo>
                  <a:lnTo>
                    <a:pt x="6507" y="83"/>
                  </a:lnTo>
                  <a:lnTo>
                    <a:pt x="6341" y="332"/>
                  </a:lnTo>
                  <a:lnTo>
                    <a:pt x="6051" y="705"/>
                  </a:lnTo>
                  <a:lnTo>
                    <a:pt x="5595" y="1161"/>
                  </a:lnTo>
                  <a:lnTo>
                    <a:pt x="5305" y="1409"/>
                  </a:lnTo>
                  <a:lnTo>
                    <a:pt x="4973" y="1658"/>
                  </a:lnTo>
                  <a:lnTo>
                    <a:pt x="4600" y="1865"/>
                  </a:lnTo>
                  <a:lnTo>
                    <a:pt x="4145" y="2114"/>
                  </a:lnTo>
                  <a:lnTo>
                    <a:pt x="3606" y="2321"/>
                  </a:lnTo>
                  <a:lnTo>
                    <a:pt x="3067" y="2528"/>
                  </a:lnTo>
                  <a:lnTo>
                    <a:pt x="2404" y="2736"/>
                  </a:lnTo>
                  <a:lnTo>
                    <a:pt x="1658" y="2901"/>
                  </a:lnTo>
                  <a:lnTo>
                    <a:pt x="871" y="3026"/>
                  </a:lnTo>
                  <a:lnTo>
                    <a:pt x="0" y="3109"/>
                  </a:lnTo>
                  <a:lnTo>
                    <a:pt x="249" y="3357"/>
                  </a:lnTo>
                  <a:lnTo>
                    <a:pt x="539" y="3689"/>
                  </a:lnTo>
                  <a:lnTo>
                    <a:pt x="829" y="4062"/>
                  </a:lnTo>
                  <a:lnTo>
                    <a:pt x="1119" y="4476"/>
                  </a:lnTo>
                  <a:lnTo>
                    <a:pt x="1617" y="5305"/>
                  </a:lnTo>
                  <a:lnTo>
                    <a:pt x="1948" y="6010"/>
                  </a:lnTo>
                  <a:lnTo>
                    <a:pt x="2653" y="5719"/>
                  </a:lnTo>
                  <a:lnTo>
                    <a:pt x="3482" y="5305"/>
                  </a:lnTo>
                  <a:lnTo>
                    <a:pt x="4435" y="4808"/>
                  </a:lnTo>
                  <a:lnTo>
                    <a:pt x="4891" y="4476"/>
                  </a:lnTo>
                  <a:lnTo>
                    <a:pt x="5346" y="4145"/>
                  </a:lnTo>
                  <a:lnTo>
                    <a:pt x="5802" y="3813"/>
                  </a:lnTo>
                  <a:lnTo>
                    <a:pt x="6217" y="3440"/>
                  </a:lnTo>
                  <a:lnTo>
                    <a:pt x="6590" y="3026"/>
                  </a:lnTo>
                  <a:lnTo>
                    <a:pt x="6921" y="2570"/>
                  </a:lnTo>
                  <a:lnTo>
                    <a:pt x="7211" y="2114"/>
                  </a:lnTo>
                  <a:lnTo>
                    <a:pt x="7419" y="1617"/>
                  </a:lnTo>
                  <a:lnTo>
                    <a:pt x="7584" y="1078"/>
                  </a:lnTo>
                  <a:lnTo>
                    <a:pt x="7626" y="539"/>
                  </a:lnTo>
                  <a:lnTo>
                    <a:pt x="7584" y="415"/>
                  </a:lnTo>
                  <a:lnTo>
                    <a:pt x="7460" y="290"/>
                  </a:lnTo>
                  <a:lnTo>
                    <a:pt x="7170" y="125"/>
                  </a:lnTo>
                  <a:lnTo>
                    <a:pt x="6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1"/>
            <p:cNvSpPr/>
            <p:nvPr/>
          </p:nvSpPr>
          <p:spPr>
            <a:xfrm>
              <a:off x="1270050" y="1756650"/>
              <a:ext cx="190650" cy="150250"/>
            </a:xfrm>
            <a:custGeom>
              <a:rect b="b" l="l" r="r" t="t"/>
              <a:pathLst>
                <a:path extrusionOk="0" fill="none" h="6010" w="7626">
                  <a:moveTo>
                    <a:pt x="7460" y="290"/>
                  </a:moveTo>
                  <a:lnTo>
                    <a:pt x="7460" y="290"/>
                  </a:lnTo>
                  <a:lnTo>
                    <a:pt x="7170" y="125"/>
                  </a:lnTo>
                  <a:lnTo>
                    <a:pt x="6838" y="0"/>
                  </a:lnTo>
                  <a:lnTo>
                    <a:pt x="6838" y="0"/>
                  </a:lnTo>
                  <a:lnTo>
                    <a:pt x="6756" y="0"/>
                  </a:lnTo>
                  <a:lnTo>
                    <a:pt x="6673" y="0"/>
                  </a:lnTo>
                  <a:lnTo>
                    <a:pt x="6590" y="42"/>
                  </a:lnTo>
                  <a:lnTo>
                    <a:pt x="6507" y="83"/>
                  </a:lnTo>
                  <a:lnTo>
                    <a:pt x="6507" y="83"/>
                  </a:lnTo>
                  <a:lnTo>
                    <a:pt x="6341" y="332"/>
                  </a:lnTo>
                  <a:lnTo>
                    <a:pt x="6051" y="705"/>
                  </a:lnTo>
                  <a:lnTo>
                    <a:pt x="5595" y="1161"/>
                  </a:lnTo>
                  <a:lnTo>
                    <a:pt x="5305" y="1409"/>
                  </a:lnTo>
                  <a:lnTo>
                    <a:pt x="4973" y="1658"/>
                  </a:lnTo>
                  <a:lnTo>
                    <a:pt x="4600" y="1865"/>
                  </a:lnTo>
                  <a:lnTo>
                    <a:pt x="4145" y="2114"/>
                  </a:lnTo>
                  <a:lnTo>
                    <a:pt x="3606" y="2321"/>
                  </a:lnTo>
                  <a:lnTo>
                    <a:pt x="3067" y="2528"/>
                  </a:lnTo>
                  <a:lnTo>
                    <a:pt x="2404" y="2736"/>
                  </a:lnTo>
                  <a:lnTo>
                    <a:pt x="1658" y="2901"/>
                  </a:lnTo>
                  <a:lnTo>
                    <a:pt x="871" y="3026"/>
                  </a:lnTo>
                  <a:lnTo>
                    <a:pt x="0" y="3109"/>
                  </a:lnTo>
                  <a:lnTo>
                    <a:pt x="0" y="3109"/>
                  </a:lnTo>
                  <a:lnTo>
                    <a:pt x="249" y="3357"/>
                  </a:lnTo>
                  <a:lnTo>
                    <a:pt x="539" y="3689"/>
                  </a:lnTo>
                  <a:lnTo>
                    <a:pt x="829" y="4062"/>
                  </a:lnTo>
                  <a:lnTo>
                    <a:pt x="1119" y="4476"/>
                  </a:lnTo>
                  <a:lnTo>
                    <a:pt x="1617" y="5305"/>
                  </a:lnTo>
                  <a:lnTo>
                    <a:pt x="1948" y="6010"/>
                  </a:lnTo>
                  <a:lnTo>
                    <a:pt x="1948" y="6010"/>
                  </a:lnTo>
                  <a:lnTo>
                    <a:pt x="2653" y="5719"/>
                  </a:lnTo>
                  <a:lnTo>
                    <a:pt x="3482" y="5305"/>
                  </a:lnTo>
                  <a:lnTo>
                    <a:pt x="4435" y="4808"/>
                  </a:lnTo>
                  <a:lnTo>
                    <a:pt x="4891" y="4476"/>
                  </a:lnTo>
                  <a:lnTo>
                    <a:pt x="5346" y="4145"/>
                  </a:lnTo>
                  <a:lnTo>
                    <a:pt x="5802" y="3813"/>
                  </a:lnTo>
                  <a:lnTo>
                    <a:pt x="6217" y="3440"/>
                  </a:lnTo>
                  <a:lnTo>
                    <a:pt x="6590" y="3026"/>
                  </a:lnTo>
                  <a:lnTo>
                    <a:pt x="6921" y="2570"/>
                  </a:lnTo>
                  <a:lnTo>
                    <a:pt x="7211" y="2114"/>
                  </a:lnTo>
                  <a:lnTo>
                    <a:pt x="7419" y="1617"/>
                  </a:lnTo>
                  <a:lnTo>
                    <a:pt x="7584" y="1078"/>
                  </a:lnTo>
                  <a:lnTo>
                    <a:pt x="7626" y="539"/>
                  </a:lnTo>
                  <a:lnTo>
                    <a:pt x="7626" y="539"/>
                  </a:lnTo>
                  <a:lnTo>
                    <a:pt x="7584" y="415"/>
                  </a:lnTo>
                  <a:lnTo>
                    <a:pt x="7460" y="2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1"/>
            <p:cNvSpPr/>
            <p:nvPr/>
          </p:nvSpPr>
          <p:spPr>
            <a:xfrm>
              <a:off x="1167475" y="1746275"/>
              <a:ext cx="102600" cy="143000"/>
            </a:xfrm>
            <a:custGeom>
              <a:rect b="b" l="l" r="r" t="t"/>
              <a:pathLst>
                <a:path extrusionOk="0" h="5720" w="4104">
                  <a:moveTo>
                    <a:pt x="2404" y="1"/>
                  </a:moveTo>
                  <a:lnTo>
                    <a:pt x="1865" y="84"/>
                  </a:lnTo>
                  <a:lnTo>
                    <a:pt x="1782" y="125"/>
                  </a:lnTo>
                  <a:lnTo>
                    <a:pt x="1534" y="374"/>
                  </a:lnTo>
                  <a:lnTo>
                    <a:pt x="1161" y="788"/>
                  </a:lnTo>
                  <a:lnTo>
                    <a:pt x="788" y="1368"/>
                  </a:lnTo>
                  <a:lnTo>
                    <a:pt x="581" y="1700"/>
                  </a:lnTo>
                  <a:lnTo>
                    <a:pt x="415" y="2073"/>
                  </a:lnTo>
                  <a:lnTo>
                    <a:pt x="249" y="2487"/>
                  </a:lnTo>
                  <a:lnTo>
                    <a:pt x="125" y="2902"/>
                  </a:lnTo>
                  <a:lnTo>
                    <a:pt x="42" y="3358"/>
                  </a:lnTo>
                  <a:lnTo>
                    <a:pt x="0" y="3814"/>
                  </a:lnTo>
                  <a:lnTo>
                    <a:pt x="0" y="4311"/>
                  </a:lnTo>
                  <a:lnTo>
                    <a:pt x="125" y="4767"/>
                  </a:lnTo>
                  <a:lnTo>
                    <a:pt x="291" y="5264"/>
                  </a:lnTo>
                  <a:lnTo>
                    <a:pt x="539" y="5720"/>
                  </a:lnTo>
                  <a:lnTo>
                    <a:pt x="788" y="5471"/>
                  </a:lnTo>
                  <a:lnTo>
                    <a:pt x="1078" y="5181"/>
                  </a:lnTo>
                  <a:lnTo>
                    <a:pt x="1492" y="4850"/>
                  </a:lnTo>
                  <a:lnTo>
                    <a:pt x="1948" y="4518"/>
                  </a:lnTo>
                  <a:lnTo>
                    <a:pt x="2446" y="4187"/>
                  </a:lnTo>
                  <a:lnTo>
                    <a:pt x="2984" y="3896"/>
                  </a:lnTo>
                  <a:lnTo>
                    <a:pt x="3523" y="3689"/>
                  </a:lnTo>
                  <a:lnTo>
                    <a:pt x="4103" y="3524"/>
                  </a:lnTo>
                  <a:lnTo>
                    <a:pt x="3647" y="3233"/>
                  </a:lnTo>
                  <a:lnTo>
                    <a:pt x="3274" y="2902"/>
                  </a:lnTo>
                  <a:lnTo>
                    <a:pt x="2984" y="2529"/>
                  </a:lnTo>
                  <a:lnTo>
                    <a:pt x="2736" y="2114"/>
                  </a:lnTo>
                  <a:lnTo>
                    <a:pt x="2611" y="1700"/>
                  </a:lnTo>
                  <a:lnTo>
                    <a:pt x="2528" y="1244"/>
                  </a:lnTo>
                  <a:lnTo>
                    <a:pt x="2570" y="830"/>
                  </a:lnTo>
                  <a:lnTo>
                    <a:pt x="2694" y="374"/>
                  </a:lnTo>
                  <a:lnTo>
                    <a:pt x="2694" y="250"/>
                  </a:lnTo>
                  <a:lnTo>
                    <a:pt x="2653" y="167"/>
                  </a:lnTo>
                  <a:lnTo>
                    <a:pt x="2611" y="84"/>
                  </a:lnTo>
                  <a:lnTo>
                    <a:pt x="25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1"/>
            <p:cNvSpPr/>
            <p:nvPr/>
          </p:nvSpPr>
          <p:spPr>
            <a:xfrm>
              <a:off x="1167475" y="1746275"/>
              <a:ext cx="102600" cy="143000"/>
            </a:xfrm>
            <a:custGeom>
              <a:rect b="b" l="l" r="r" t="t"/>
              <a:pathLst>
                <a:path extrusionOk="0" fill="none" h="5720" w="4104">
                  <a:moveTo>
                    <a:pt x="2694" y="374"/>
                  </a:moveTo>
                  <a:lnTo>
                    <a:pt x="2694" y="374"/>
                  </a:lnTo>
                  <a:lnTo>
                    <a:pt x="2694" y="250"/>
                  </a:lnTo>
                  <a:lnTo>
                    <a:pt x="2653" y="167"/>
                  </a:lnTo>
                  <a:lnTo>
                    <a:pt x="2611" y="84"/>
                  </a:lnTo>
                  <a:lnTo>
                    <a:pt x="2528" y="1"/>
                  </a:lnTo>
                  <a:lnTo>
                    <a:pt x="2528" y="1"/>
                  </a:lnTo>
                  <a:lnTo>
                    <a:pt x="2404" y="1"/>
                  </a:lnTo>
                  <a:lnTo>
                    <a:pt x="2404" y="1"/>
                  </a:lnTo>
                  <a:lnTo>
                    <a:pt x="1865" y="84"/>
                  </a:lnTo>
                  <a:lnTo>
                    <a:pt x="1865" y="84"/>
                  </a:lnTo>
                  <a:lnTo>
                    <a:pt x="1782" y="125"/>
                  </a:lnTo>
                  <a:lnTo>
                    <a:pt x="1782" y="125"/>
                  </a:lnTo>
                  <a:lnTo>
                    <a:pt x="1534" y="374"/>
                  </a:lnTo>
                  <a:lnTo>
                    <a:pt x="1161" y="788"/>
                  </a:lnTo>
                  <a:lnTo>
                    <a:pt x="788" y="1368"/>
                  </a:lnTo>
                  <a:lnTo>
                    <a:pt x="581" y="1700"/>
                  </a:lnTo>
                  <a:lnTo>
                    <a:pt x="415" y="2073"/>
                  </a:lnTo>
                  <a:lnTo>
                    <a:pt x="249" y="2487"/>
                  </a:lnTo>
                  <a:lnTo>
                    <a:pt x="125" y="2902"/>
                  </a:lnTo>
                  <a:lnTo>
                    <a:pt x="42" y="3358"/>
                  </a:lnTo>
                  <a:lnTo>
                    <a:pt x="0" y="3814"/>
                  </a:lnTo>
                  <a:lnTo>
                    <a:pt x="0" y="4311"/>
                  </a:lnTo>
                  <a:lnTo>
                    <a:pt x="125" y="4767"/>
                  </a:lnTo>
                  <a:lnTo>
                    <a:pt x="291" y="5264"/>
                  </a:lnTo>
                  <a:lnTo>
                    <a:pt x="539" y="5720"/>
                  </a:lnTo>
                  <a:lnTo>
                    <a:pt x="539" y="5720"/>
                  </a:lnTo>
                  <a:lnTo>
                    <a:pt x="788" y="5471"/>
                  </a:lnTo>
                  <a:lnTo>
                    <a:pt x="1078" y="5181"/>
                  </a:lnTo>
                  <a:lnTo>
                    <a:pt x="1492" y="4850"/>
                  </a:lnTo>
                  <a:lnTo>
                    <a:pt x="1948" y="4518"/>
                  </a:lnTo>
                  <a:lnTo>
                    <a:pt x="2446" y="4187"/>
                  </a:lnTo>
                  <a:lnTo>
                    <a:pt x="2984" y="3896"/>
                  </a:lnTo>
                  <a:lnTo>
                    <a:pt x="3523" y="3689"/>
                  </a:lnTo>
                  <a:lnTo>
                    <a:pt x="4103" y="3524"/>
                  </a:lnTo>
                  <a:lnTo>
                    <a:pt x="4103" y="3524"/>
                  </a:lnTo>
                  <a:lnTo>
                    <a:pt x="3647" y="3233"/>
                  </a:lnTo>
                  <a:lnTo>
                    <a:pt x="3274" y="2902"/>
                  </a:lnTo>
                  <a:lnTo>
                    <a:pt x="2984" y="2529"/>
                  </a:lnTo>
                  <a:lnTo>
                    <a:pt x="2736" y="2114"/>
                  </a:lnTo>
                  <a:lnTo>
                    <a:pt x="2611" y="1700"/>
                  </a:lnTo>
                  <a:lnTo>
                    <a:pt x="2528" y="1244"/>
                  </a:lnTo>
                  <a:lnTo>
                    <a:pt x="2570" y="830"/>
                  </a:lnTo>
                  <a:lnTo>
                    <a:pt x="2694" y="37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1"/>
            <p:cNvSpPr/>
            <p:nvPr/>
          </p:nvSpPr>
          <p:spPr>
            <a:xfrm>
              <a:off x="1307350" y="1666500"/>
              <a:ext cx="25" cy="5200"/>
            </a:xfrm>
            <a:custGeom>
              <a:rect b="b" l="l" r="r" t="t"/>
              <a:pathLst>
                <a:path extrusionOk="0" h="208" w="1">
                  <a:moveTo>
                    <a:pt x="0" y="1"/>
                  </a:moveTo>
                  <a:lnTo>
                    <a:pt x="0" y="1"/>
                  </a:lnTo>
                  <a:lnTo>
                    <a:pt x="0" y="208"/>
                  </a:lnTo>
                  <a:lnTo>
                    <a:pt x="0" y="208"/>
                  </a:lnTo>
                  <a:lnTo>
                    <a:pt x="0" y="208"/>
                  </a:lnTo>
                  <a:lnTo>
                    <a:pt x="0" y="208"/>
                  </a:lnTo>
                  <a:lnTo>
                    <a:pt x="0" y="1"/>
                  </a:lnTo>
                  <a:close/>
                </a:path>
              </a:pathLst>
            </a:custGeom>
            <a:solidFill>
              <a:srgbClr val="C3C6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1"/>
            <p:cNvSpPr/>
            <p:nvPr/>
          </p:nvSpPr>
          <p:spPr>
            <a:xfrm>
              <a:off x="1307350" y="1666500"/>
              <a:ext cx="25" cy="5200"/>
            </a:xfrm>
            <a:custGeom>
              <a:rect b="b" l="l" r="r" t="t"/>
              <a:pathLst>
                <a:path extrusionOk="0" fill="none" h="208" w="1">
                  <a:moveTo>
                    <a:pt x="0" y="1"/>
                  </a:moveTo>
                  <a:lnTo>
                    <a:pt x="0" y="1"/>
                  </a:lnTo>
                  <a:lnTo>
                    <a:pt x="0" y="208"/>
                  </a:lnTo>
                  <a:lnTo>
                    <a:pt x="0" y="208"/>
                  </a:lnTo>
                  <a:lnTo>
                    <a:pt x="0" y="208"/>
                  </a:lnTo>
                  <a:lnTo>
                    <a:pt x="0" y="208"/>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1"/>
            <p:cNvSpPr/>
            <p:nvPr/>
          </p:nvSpPr>
          <p:spPr>
            <a:xfrm>
              <a:off x="1304225" y="1577400"/>
              <a:ext cx="80850" cy="94300"/>
            </a:xfrm>
            <a:custGeom>
              <a:rect b="b" l="l" r="r" t="t"/>
              <a:pathLst>
                <a:path extrusionOk="0" h="3772" w="3234">
                  <a:moveTo>
                    <a:pt x="3192" y="1"/>
                  </a:moveTo>
                  <a:lnTo>
                    <a:pt x="1" y="2280"/>
                  </a:lnTo>
                  <a:lnTo>
                    <a:pt x="84" y="2943"/>
                  </a:lnTo>
                  <a:lnTo>
                    <a:pt x="125" y="3565"/>
                  </a:lnTo>
                  <a:lnTo>
                    <a:pt x="125" y="3772"/>
                  </a:lnTo>
                  <a:lnTo>
                    <a:pt x="581" y="3689"/>
                  </a:lnTo>
                  <a:lnTo>
                    <a:pt x="1037" y="3523"/>
                  </a:lnTo>
                  <a:lnTo>
                    <a:pt x="1493" y="3275"/>
                  </a:lnTo>
                  <a:lnTo>
                    <a:pt x="1949" y="2985"/>
                  </a:lnTo>
                  <a:lnTo>
                    <a:pt x="2363" y="2653"/>
                  </a:lnTo>
                  <a:lnTo>
                    <a:pt x="2736" y="2239"/>
                  </a:lnTo>
                  <a:lnTo>
                    <a:pt x="2985" y="1824"/>
                  </a:lnTo>
                  <a:lnTo>
                    <a:pt x="3068" y="1617"/>
                  </a:lnTo>
                  <a:lnTo>
                    <a:pt x="3109" y="1410"/>
                  </a:lnTo>
                  <a:lnTo>
                    <a:pt x="3192" y="1078"/>
                  </a:lnTo>
                  <a:lnTo>
                    <a:pt x="3233" y="705"/>
                  </a:lnTo>
                  <a:lnTo>
                    <a:pt x="3233" y="332"/>
                  </a:lnTo>
                  <a:lnTo>
                    <a:pt x="3192" y="1"/>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1"/>
            <p:cNvSpPr/>
            <p:nvPr/>
          </p:nvSpPr>
          <p:spPr>
            <a:xfrm>
              <a:off x="1304225" y="1577400"/>
              <a:ext cx="80850" cy="94300"/>
            </a:xfrm>
            <a:custGeom>
              <a:rect b="b" l="l" r="r" t="t"/>
              <a:pathLst>
                <a:path extrusionOk="0" fill="none" h="3772" w="3234">
                  <a:moveTo>
                    <a:pt x="3192" y="1"/>
                  </a:moveTo>
                  <a:lnTo>
                    <a:pt x="1" y="2280"/>
                  </a:lnTo>
                  <a:lnTo>
                    <a:pt x="1" y="2280"/>
                  </a:lnTo>
                  <a:lnTo>
                    <a:pt x="84" y="2943"/>
                  </a:lnTo>
                  <a:lnTo>
                    <a:pt x="125" y="3565"/>
                  </a:lnTo>
                  <a:lnTo>
                    <a:pt x="125" y="3565"/>
                  </a:lnTo>
                  <a:lnTo>
                    <a:pt x="125" y="3772"/>
                  </a:lnTo>
                  <a:lnTo>
                    <a:pt x="125" y="3772"/>
                  </a:lnTo>
                  <a:lnTo>
                    <a:pt x="581" y="3689"/>
                  </a:lnTo>
                  <a:lnTo>
                    <a:pt x="1037" y="3523"/>
                  </a:lnTo>
                  <a:lnTo>
                    <a:pt x="1493" y="3275"/>
                  </a:lnTo>
                  <a:lnTo>
                    <a:pt x="1949" y="2985"/>
                  </a:lnTo>
                  <a:lnTo>
                    <a:pt x="2363" y="2653"/>
                  </a:lnTo>
                  <a:lnTo>
                    <a:pt x="2736" y="2239"/>
                  </a:lnTo>
                  <a:lnTo>
                    <a:pt x="2985" y="1824"/>
                  </a:lnTo>
                  <a:lnTo>
                    <a:pt x="3068" y="1617"/>
                  </a:lnTo>
                  <a:lnTo>
                    <a:pt x="3109" y="1410"/>
                  </a:lnTo>
                  <a:lnTo>
                    <a:pt x="3109" y="1410"/>
                  </a:lnTo>
                  <a:lnTo>
                    <a:pt x="3192" y="1078"/>
                  </a:lnTo>
                  <a:lnTo>
                    <a:pt x="3233" y="705"/>
                  </a:lnTo>
                  <a:lnTo>
                    <a:pt x="3233" y="332"/>
                  </a:lnTo>
                  <a:lnTo>
                    <a:pt x="31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1"/>
            <p:cNvSpPr/>
            <p:nvPr/>
          </p:nvSpPr>
          <p:spPr>
            <a:xfrm>
              <a:off x="1231700" y="1300775"/>
              <a:ext cx="277700" cy="347100"/>
            </a:xfrm>
            <a:custGeom>
              <a:rect b="b" l="l" r="r" t="t"/>
              <a:pathLst>
                <a:path extrusionOk="0" h="13884" w="11108">
                  <a:moveTo>
                    <a:pt x="6342" y="0"/>
                  </a:moveTo>
                  <a:lnTo>
                    <a:pt x="5679" y="83"/>
                  </a:lnTo>
                  <a:lnTo>
                    <a:pt x="5306" y="166"/>
                  </a:lnTo>
                  <a:lnTo>
                    <a:pt x="4974" y="249"/>
                  </a:lnTo>
                  <a:lnTo>
                    <a:pt x="4684" y="373"/>
                  </a:lnTo>
                  <a:lnTo>
                    <a:pt x="4352" y="539"/>
                  </a:lnTo>
                  <a:lnTo>
                    <a:pt x="3772" y="871"/>
                  </a:lnTo>
                  <a:lnTo>
                    <a:pt x="3233" y="1285"/>
                  </a:lnTo>
                  <a:lnTo>
                    <a:pt x="2736" y="1782"/>
                  </a:lnTo>
                  <a:lnTo>
                    <a:pt x="2280" y="2363"/>
                  </a:lnTo>
                  <a:lnTo>
                    <a:pt x="1866" y="2943"/>
                  </a:lnTo>
                  <a:lnTo>
                    <a:pt x="1493" y="3606"/>
                  </a:lnTo>
                  <a:lnTo>
                    <a:pt x="1161" y="4269"/>
                  </a:lnTo>
                  <a:lnTo>
                    <a:pt x="871" y="4974"/>
                  </a:lnTo>
                  <a:lnTo>
                    <a:pt x="623" y="5678"/>
                  </a:lnTo>
                  <a:lnTo>
                    <a:pt x="415" y="6383"/>
                  </a:lnTo>
                  <a:lnTo>
                    <a:pt x="250" y="7087"/>
                  </a:lnTo>
                  <a:lnTo>
                    <a:pt x="125" y="7750"/>
                  </a:lnTo>
                  <a:lnTo>
                    <a:pt x="42" y="8455"/>
                  </a:lnTo>
                  <a:lnTo>
                    <a:pt x="1" y="9076"/>
                  </a:lnTo>
                  <a:lnTo>
                    <a:pt x="1" y="9739"/>
                  </a:lnTo>
                  <a:lnTo>
                    <a:pt x="125" y="10361"/>
                  </a:lnTo>
                  <a:lnTo>
                    <a:pt x="332" y="10983"/>
                  </a:lnTo>
                  <a:lnTo>
                    <a:pt x="581" y="11522"/>
                  </a:lnTo>
                  <a:lnTo>
                    <a:pt x="913" y="12060"/>
                  </a:lnTo>
                  <a:lnTo>
                    <a:pt x="1286" y="12516"/>
                  </a:lnTo>
                  <a:lnTo>
                    <a:pt x="1742" y="12889"/>
                  </a:lnTo>
                  <a:lnTo>
                    <a:pt x="2197" y="13221"/>
                  </a:lnTo>
                  <a:lnTo>
                    <a:pt x="2736" y="13511"/>
                  </a:lnTo>
                  <a:lnTo>
                    <a:pt x="3316" y="13718"/>
                  </a:lnTo>
                  <a:lnTo>
                    <a:pt x="3897" y="13842"/>
                  </a:lnTo>
                  <a:lnTo>
                    <a:pt x="4477" y="13884"/>
                  </a:lnTo>
                  <a:lnTo>
                    <a:pt x="5098" y="13801"/>
                  </a:lnTo>
                  <a:lnTo>
                    <a:pt x="5761" y="13677"/>
                  </a:lnTo>
                  <a:lnTo>
                    <a:pt x="6383" y="13428"/>
                  </a:lnTo>
                  <a:lnTo>
                    <a:pt x="7005" y="13096"/>
                  </a:lnTo>
                  <a:lnTo>
                    <a:pt x="7378" y="12806"/>
                  </a:lnTo>
                  <a:lnTo>
                    <a:pt x="7751" y="12516"/>
                  </a:lnTo>
                  <a:lnTo>
                    <a:pt x="8082" y="12226"/>
                  </a:lnTo>
                  <a:lnTo>
                    <a:pt x="8372" y="11894"/>
                  </a:lnTo>
                  <a:lnTo>
                    <a:pt x="8621" y="11563"/>
                  </a:lnTo>
                  <a:lnTo>
                    <a:pt x="8870" y="11190"/>
                  </a:lnTo>
                  <a:lnTo>
                    <a:pt x="9118" y="10817"/>
                  </a:lnTo>
                  <a:lnTo>
                    <a:pt x="9326" y="10403"/>
                  </a:lnTo>
                  <a:lnTo>
                    <a:pt x="9699" y="9532"/>
                  </a:lnTo>
                  <a:lnTo>
                    <a:pt x="10072" y="8538"/>
                  </a:lnTo>
                  <a:lnTo>
                    <a:pt x="10859" y="6217"/>
                  </a:lnTo>
                  <a:lnTo>
                    <a:pt x="11025" y="5554"/>
                  </a:lnTo>
                  <a:lnTo>
                    <a:pt x="11108" y="4932"/>
                  </a:lnTo>
                  <a:lnTo>
                    <a:pt x="11108" y="4310"/>
                  </a:lnTo>
                  <a:lnTo>
                    <a:pt x="11025" y="3730"/>
                  </a:lnTo>
                  <a:lnTo>
                    <a:pt x="10900" y="3150"/>
                  </a:lnTo>
                  <a:lnTo>
                    <a:pt x="10693" y="2611"/>
                  </a:lnTo>
                  <a:lnTo>
                    <a:pt x="10403" y="2072"/>
                  </a:lnTo>
                  <a:lnTo>
                    <a:pt x="10072" y="1617"/>
                  </a:lnTo>
                  <a:lnTo>
                    <a:pt x="9699" y="1202"/>
                  </a:lnTo>
                  <a:lnTo>
                    <a:pt x="9243" y="829"/>
                  </a:lnTo>
                  <a:lnTo>
                    <a:pt x="8745" y="539"/>
                  </a:lnTo>
                  <a:lnTo>
                    <a:pt x="8207" y="290"/>
                  </a:lnTo>
                  <a:lnTo>
                    <a:pt x="7626" y="125"/>
                  </a:lnTo>
                  <a:lnTo>
                    <a:pt x="7005"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1"/>
            <p:cNvSpPr/>
            <p:nvPr/>
          </p:nvSpPr>
          <p:spPr>
            <a:xfrm>
              <a:off x="1299050" y="1238600"/>
              <a:ext cx="277700" cy="283925"/>
            </a:xfrm>
            <a:custGeom>
              <a:rect b="b" l="l" r="r" t="t"/>
              <a:pathLst>
                <a:path extrusionOk="0" h="11357" w="11108">
                  <a:moveTo>
                    <a:pt x="3440" y="1"/>
                  </a:moveTo>
                  <a:lnTo>
                    <a:pt x="3067" y="42"/>
                  </a:lnTo>
                  <a:lnTo>
                    <a:pt x="2695" y="125"/>
                  </a:lnTo>
                  <a:lnTo>
                    <a:pt x="2322" y="249"/>
                  </a:lnTo>
                  <a:lnTo>
                    <a:pt x="1990" y="415"/>
                  </a:lnTo>
                  <a:lnTo>
                    <a:pt x="1700" y="622"/>
                  </a:lnTo>
                  <a:lnTo>
                    <a:pt x="1368" y="871"/>
                  </a:lnTo>
                  <a:lnTo>
                    <a:pt x="1078" y="1203"/>
                  </a:lnTo>
                  <a:lnTo>
                    <a:pt x="788" y="1576"/>
                  </a:lnTo>
                  <a:lnTo>
                    <a:pt x="498" y="1990"/>
                  </a:lnTo>
                  <a:lnTo>
                    <a:pt x="332" y="2322"/>
                  </a:lnTo>
                  <a:lnTo>
                    <a:pt x="208" y="2612"/>
                  </a:lnTo>
                  <a:lnTo>
                    <a:pt x="84" y="2902"/>
                  </a:lnTo>
                  <a:lnTo>
                    <a:pt x="42" y="3150"/>
                  </a:lnTo>
                  <a:lnTo>
                    <a:pt x="1" y="3399"/>
                  </a:lnTo>
                  <a:lnTo>
                    <a:pt x="1" y="3606"/>
                  </a:lnTo>
                  <a:lnTo>
                    <a:pt x="42" y="3814"/>
                  </a:lnTo>
                  <a:lnTo>
                    <a:pt x="125" y="4021"/>
                  </a:lnTo>
                  <a:lnTo>
                    <a:pt x="249" y="4187"/>
                  </a:lnTo>
                  <a:lnTo>
                    <a:pt x="374" y="4352"/>
                  </a:lnTo>
                  <a:lnTo>
                    <a:pt x="539" y="4518"/>
                  </a:lnTo>
                  <a:lnTo>
                    <a:pt x="747" y="4642"/>
                  </a:lnTo>
                  <a:lnTo>
                    <a:pt x="1161" y="4891"/>
                  </a:lnTo>
                  <a:lnTo>
                    <a:pt x="1700" y="5098"/>
                  </a:lnTo>
                  <a:lnTo>
                    <a:pt x="2322" y="5264"/>
                  </a:lnTo>
                  <a:lnTo>
                    <a:pt x="2985" y="5388"/>
                  </a:lnTo>
                  <a:lnTo>
                    <a:pt x="4394" y="5596"/>
                  </a:lnTo>
                  <a:lnTo>
                    <a:pt x="5886" y="5803"/>
                  </a:lnTo>
                  <a:lnTo>
                    <a:pt x="7378" y="5969"/>
                  </a:lnTo>
                  <a:lnTo>
                    <a:pt x="7336" y="6300"/>
                  </a:lnTo>
                  <a:lnTo>
                    <a:pt x="7212" y="6632"/>
                  </a:lnTo>
                  <a:lnTo>
                    <a:pt x="7087" y="6963"/>
                  </a:lnTo>
                  <a:lnTo>
                    <a:pt x="6922" y="7336"/>
                  </a:lnTo>
                  <a:lnTo>
                    <a:pt x="6507" y="8041"/>
                  </a:lnTo>
                  <a:lnTo>
                    <a:pt x="6051" y="8745"/>
                  </a:lnTo>
                  <a:lnTo>
                    <a:pt x="5596" y="9325"/>
                  </a:lnTo>
                  <a:lnTo>
                    <a:pt x="5181" y="9823"/>
                  </a:lnTo>
                  <a:lnTo>
                    <a:pt x="4808" y="10279"/>
                  </a:lnTo>
                  <a:lnTo>
                    <a:pt x="6839" y="11107"/>
                  </a:lnTo>
                  <a:lnTo>
                    <a:pt x="6922" y="11149"/>
                  </a:lnTo>
                  <a:lnTo>
                    <a:pt x="7212" y="11232"/>
                  </a:lnTo>
                  <a:lnTo>
                    <a:pt x="7626" y="11356"/>
                  </a:lnTo>
                  <a:lnTo>
                    <a:pt x="8124" y="11356"/>
                  </a:lnTo>
                  <a:lnTo>
                    <a:pt x="8372" y="11315"/>
                  </a:lnTo>
                  <a:lnTo>
                    <a:pt x="8662" y="11273"/>
                  </a:lnTo>
                  <a:lnTo>
                    <a:pt x="8952" y="11149"/>
                  </a:lnTo>
                  <a:lnTo>
                    <a:pt x="9243" y="10983"/>
                  </a:lnTo>
                  <a:lnTo>
                    <a:pt x="9533" y="10776"/>
                  </a:lnTo>
                  <a:lnTo>
                    <a:pt x="9781" y="10486"/>
                  </a:lnTo>
                  <a:lnTo>
                    <a:pt x="10030" y="10113"/>
                  </a:lnTo>
                  <a:lnTo>
                    <a:pt x="10279" y="9657"/>
                  </a:lnTo>
                  <a:lnTo>
                    <a:pt x="10486" y="9160"/>
                  </a:lnTo>
                  <a:lnTo>
                    <a:pt x="10693" y="8621"/>
                  </a:lnTo>
                  <a:lnTo>
                    <a:pt x="10859" y="8041"/>
                  </a:lnTo>
                  <a:lnTo>
                    <a:pt x="10983" y="7419"/>
                  </a:lnTo>
                  <a:lnTo>
                    <a:pt x="11066" y="6797"/>
                  </a:lnTo>
                  <a:lnTo>
                    <a:pt x="11107" y="6134"/>
                  </a:lnTo>
                  <a:lnTo>
                    <a:pt x="11066" y="5513"/>
                  </a:lnTo>
                  <a:lnTo>
                    <a:pt x="10983" y="4891"/>
                  </a:lnTo>
                  <a:lnTo>
                    <a:pt x="10817" y="4228"/>
                  </a:lnTo>
                  <a:lnTo>
                    <a:pt x="10569" y="3648"/>
                  </a:lnTo>
                  <a:lnTo>
                    <a:pt x="10237" y="3026"/>
                  </a:lnTo>
                  <a:lnTo>
                    <a:pt x="10030" y="2777"/>
                  </a:lnTo>
                  <a:lnTo>
                    <a:pt x="9823" y="2487"/>
                  </a:lnTo>
                  <a:lnTo>
                    <a:pt x="9533" y="2239"/>
                  </a:lnTo>
                  <a:lnTo>
                    <a:pt x="9243" y="1949"/>
                  </a:lnTo>
                  <a:lnTo>
                    <a:pt x="8952" y="1741"/>
                  </a:lnTo>
                  <a:lnTo>
                    <a:pt x="8621" y="1493"/>
                  </a:lnTo>
                  <a:lnTo>
                    <a:pt x="8206" y="1285"/>
                  </a:lnTo>
                  <a:lnTo>
                    <a:pt x="7833" y="1078"/>
                  </a:lnTo>
                  <a:lnTo>
                    <a:pt x="7378" y="871"/>
                  </a:lnTo>
                  <a:lnTo>
                    <a:pt x="6922" y="705"/>
                  </a:lnTo>
                  <a:lnTo>
                    <a:pt x="5761" y="332"/>
                  </a:lnTo>
                  <a:lnTo>
                    <a:pt x="4767" y="125"/>
                  </a:lnTo>
                  <a:lnTo>
                    <a:pt x="4311" y="42"/>
                  </a:lnTo>
                  <a:lnTo>
                    <a:pt x="385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1"/>
            <p:cNvSpPr/>
            <p:nvPr/>
          </p:nvSpPr>
          <p:spPr>
            <a:xfrm>
              <a:off x="1407850" y="1459300"/>
              <a:ext cx="88075" cy="57000"/>
            </a:xfrm>
            <a:custGeom>
              <a:rect b="b" l="l" r="r" t="t"/>
              <a:pathLst>
                <a:path extrusionOk="0" h="2280" w="3523">
                  <a:moveTo>
                    <a:pt x="42" y="0"/>
                  </a:moveTo>
                  <a:lnTo>
                    <a:pt x="0" y="83"/>
                  </a:lnTo>
                  <a:lnTo>
                    <a:pt x="0" y="166"/>
                  </a:lnTo>
                  <a:lnTo>
                    <a:pt x="42" y="207"/>
                  </a:lnTo>
                  <a:lnTo>
                    <a:pt x="953" y="580"/>
                  </a:lnTo>
                  <a:lnTo>
                    <a:pt x="1782" y="1078"/>
                  </a:lnTo>
                  <a:lnTo>
                    <a:pt x="2611" y="1616"/>
                  </a:lnTo>
                  <a:lnTo>
                    <a:pt x="3357" y="2238"/>
                  </a:lnTo>
                  <a:lnTo>
                    <a:pt x="3440" y="2279"/>
                  </a:lnTo>
                  <a:lnTo>
                    <a:pt x="3481" y="2238"/>
                  </a:lnTo>
                  <a:lnTo>
                    <a:pt x="3523" y="2155"/>
                  </a:lnTo>
                  <a:lnTo>
                    <a:pt x="3481" y="2072"/>
                  </a:lnTo>
                  <a:lnTo>
                    <a:pt x="2735" y="1451"/>
                  </a:lnTo>
                  <a:lnTo>
                    <a:pt x="1907" y="870"/>
                  </a:lnTo>
                  <a:lnTo>
                    <a:pt x="1036" y="415"/>
                  </a:ln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1"/>
            <p:cNvSpPr/>
            <p:nvPr/>
          </p:nvSpPr>
          <p:spPr>
            <a:xfrm>
              <a:off x="1296975" y="1530775"/>
              <a:ext cx="58050" cy="11425"/>
            </a:xfrm>
            <a:custGeom>
              <a:rect b="b" l="l" r="r" t="t"/>
              <a:pathLst>
                <a:path extrusionOk="0" h="457" w="2322">
                  <a:moveTo>
                    <a:pt x="2280" y="1"/>
                  </a:moveTo>
                  <a:lnTo>
                    <a:pt x="2197" y="42"/>
                  </a:lnTo>
                  <a:lnTo>
                    <a:pt x="1949" y="125"/>
                  </a:lnTo>
                  <a:lnTo>
                    <a:pt x="1700" y="249"/>
                  </a:lnTo>
                  <a:lnTo>
                    <a:pt x="1451" y="291"/>
                  </a:lnTo>
                  <a:lnTo>
                    <a:pt x="1161" y="332"/>
                  </a:lnTo>
                  <a:lnTo>
                    <a:pt x="913" y="332"/>
                  </a:lnTo>
                  <a:lnTo>
                    <a:pt x="664" y="291"/>
                  </a:lnTo>
                  <a:lnTo>
                    <a:pt x="374" y="208"/>
                  </a:lnTo>
                  <a:lnTo>
                    <a:pt x="125" y="125"/>
                  </a:lnTo>
                  <a:lnTo>
                    <a:pt x="84" y="125"/>
                  </a:lnTo>
                  <a:lnTo>
                    <a:pt x="1" y="166"/>
                  </a:lnTo>
                  <a:lnTo>
                    <a:pt x="1" y="249"/>
                  </a:lnTo>
                  <a:lnTo>
                    <a:pt x="42" y="291"/>
                  </a:lnTo>
                  <a:lnTo>
                    <a:pt x="415" y="374"/>
                  </a:lnTo>
                  <a:lnTo>
                    <a:pt x="871" y="457"/>
                  </a:lnTo>
                  <a:lnTo>
                    <a:pt x="1368" y="457"/>
                  </a:lnTo>
                  <a:lnTo>
                    <a:pt x="1866" y="332"/>
                  </a:lnTo>
                  <a:lnTo>
                    <a:pt x="2280" y="125"/>
                  </a:lnTo>
                  <a:lnTo>
                    <a:pt x="2322" y="84"/>
                  </a:lnTo>
                  <a:lnTo>
                    <a:pt x="2322" y="42"/>
                  </a:lnTo>
                  <a:lnTo>
                    <a:pt x="228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1419250" y="1491400"/>
              <a:ext cx="101550" cy="92250"/>
            </a:xfrm>
            <a:custGeom>
              <a:rect b="b" l="l" r="r" t="t"/>
              <a:pathLst>
                <a:path extrusionOk="0" h="3690" w="4062">
                  <a:moveTo>
                    <a:pt x="2570" y="1"/>
                  </a:moveTo>
                  <a:lnTo>
                    <a:pt x="2362" y="42"/>
                  </a:lnTo>
                  <a:lnTo>
                    <a:pt x="1948" y="167"/>
                  </a:lnTo>
                  <a:lnTo>
                    <a:pt x="1575" y="374"/>
                  </a:lnTo>
                  <a:lnTo>
                    <a:pt x="1202" y="664"/>
                  </a:lnTo>
                  <a:lnTo>
                    <a:pt x="829" y="954"/>
                  </a:lnTo>
                  <a:lnTo>
                    <a:pt x="539" y="1286"/>
                  </a:lnTo>
                  <a:lnTo>
                    <a:pt x="290" y="1617"/>
                  </a:lnTo>
                  <a:lnTo>
                    <a:pt x="124" y="1990"/>
                  </a:lnTo>
                  <a:lnTo>
                    <a:pt x="0" y="2363"/>
                  </a:lnTo>
                  <a:lnTo>
                    <a:pt x="0" y="2695"/>
                  </a:lnTo>
                  <a:lnTo>
                    <a:pt x="42" y="3026"/>
                  </a:lnTo>
                  <a:lnTo>
                    <a:pt x="83" y="3151"/>
                  </a:lnTo>
                  <a:lnTo>
                    <a:pt x="166" y="3275"/>
                  </a:lnTo>
                  <a:lnTo>
                    <a:pt x="290" y="3399"/>
                  </a:lnTo>
                  <a:lnTo>
                    <a:pt x="415" y="3524"/>
                  </a:lnTo>
                  <a:lnTo>
                    <a:pt x="539" y="3565"/>
                  </a:lnTo>
                  <a:lnTo>
                    <a:pt x="705" y="3648"/>
                  </a:lnTo>
                  <a:lnTo>
                    <a:pt x="912" y="3689"/>
                  </a:lnTo>
                  <a:lnTo>
                    <a:pt x="1119" y="3689"/>
                  </a:lnTo>
                  <a:lnTo>
                    <a:pt x="1451" y="3648"/>
                  </a:lnTo>
                  <a:lnTo>
                    <a:pt x="1782" y="3606"/>
                  </a:lnTo>
                  <a:lnTo>
                    <a:pt x="2114" y="3482"/>
                  </a:lnTo>
                  <a:lnTo>
                    <a:pt x="2445" y="3358"/>
                  </a:lnTo>
                  <a:lnTo>
                    <a:pt x="2735" y="3233"/>
                  </a:lnTo>
                  <a:lnTo>
                    <a:pt x="3025" y="3026"/>
                  </a:lnTo>
                  <a:lnTo>
                    <a:pt x="3274" y="2860"/>
                  </a:lnTo>
                  <a:lnTo>
                    <a:pt x="3523" y="2612"/>
                  </a:lnTo>
                  <a:lnTo>
                    <a:pt x="3771" y="2280"/>
                  </a:lnTo>
                  <a:lnTo>
                    <a:pt x="3937" y="1949"/>
                  </a:lnTo>
                  <a:lnTo>
                    <a:pt x="4062" y="1576"/>
                  </a:lnTo>
                  <a:lnTo>
                    <a:pt x="4062" y="1203"/>
                  </a:lnTo>
                  <a:lnTo>
                    <a:pt x="3979" y="871"/>
                  </a:lnTo>
                  <a:lnTo>
                    <a:pt x="3813" y="581"/>
                  </a:lnTo>
                  <a:lnTo>
                    <a:pt x="3689" y="415"/>
                  </a:lnTo>
                  <a:lnTo>
                    <a:pt x="3523" y="291"/>
                  </a:lnTo>
                  <a:lnTo>
                    <a:pt x="3357" y="208"/>
                  </a:lnTo>
                  <a:lnTo>
                    <a:pt x="3191" y="125"/>
                  </a:lnTo>
                  <a:lnTo>
                    <a:pt x="2984" y="42"/>
                  </a:lnTo>
                  <a:lnTo>
                    <a:pt x="2777"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1"/>
            <p:cNvSpPr/>
            <p:nvPr/>
          </p:nvSpPr>
          <p:spPr>
            <a:xfrm>
              <a:off x="1014125" y="2565825"/>
              <a:ext cx="632050" cy="1846300"/>
            </a:xfrm>
            <a:custGeom>
              <a:rect b="b" l="l" r="r" t="t"/>
              <a:pathLst>
                <a:path extrusionOk="0" h="73852" w="25282">
                  <a:moveTo>
                    <a:pt x="1" y="0"/>
                  </a:moveTo>
                  <a:lnTo>
                    <a:pt x="498" y="14340"/>
                  </a:lnTo>
                  <a:lnTo>
                    <a:pt x="913" y="26482"/>
                  </a:lnTo>
                  <a:lnTo>
                    <a:pt x="1203" y="36843"/>
                  </a:lnTo>
                  <a:lnTo>
                    <a:pt x="1203" y="37382"/>
                  </a:lnTo>
                  <a:lnTo>
                    <a:pt x="1286" y="37962"/>
                  </a:lnTo>
                  <a:lnTo>
                    <a:pt x="1451" y="39123"/>
                  </a:lnTo>
                  <a:lnTo>
                    <a:pt x="1700" y="40366"/>
                  </a:lnTo>
                  <a:lnTo>
                    <a:pt x="2073" y="41692"/>
                  </a:lnTo>
                  <a:lnTo>
                    <a:pt x="2529" y="43060"/>
                  </a:lnTo>
                  <a:lnTo>
                    <a:pt x="3026" y="44469"/>
                  </a:lnTo>
                  <a:lnTo>
                    <a:pt x="3606" y="45919"/>
                  </a:lnTo>
                  <a:lnTo>
                    <a:pt x="4270" y="47411"/>
                  </a:lnTo>
                  <a:lnTo>
                    <a:pt x="4974" y="48903"/>
                  </a:lnTo>
                  <a:lnTo>
                    <a:pt x="5720" y="50436"/>
                  </a:lnTo>
                  <a:lnTo>
                    <a:pt x="6507" y="52011"/>
                  </a:lnTo>
                  <a:lnTo>
                    <a:pt x="7295" y="53545"/>
                  </a:lnTo>
                  <a:lnTo>
                    <a:pt x="9035" y="56611"/>
                  </a:lnTo>
                  <a:lnTo>
                    <a:pt x="10776" y="59595"/>
                  </a:lnTo>
                  <a:lnTo>
                    <a:pt x="12517" y="62455"/>
                  </a:lnTo>
                  <a:lnTo>
                    <a:pt x="14216" y="65149"/>
                  </a:lnTo>
                  <a:lnTo>
                    <a:pt x="15832" y="67552"/>
                  </a:lnTo>
                  <a:lnTo>
                    <a:pt x="17241" y="69666"/>
                  </a:lnTo>
                  <a:lnTo>
                    <a:pt x="19355" y="72733"/>
                  </a:lnTo>
                  <a:lnTo>
                    <a:pt x="20142" y="73852"/>
                  </a:lnTo>
                  <a:lnTo>
                    <a:pt x="25281" y="70495"/>
                  </a:lnTo>
                  <a:lnTo>
                    <a:pt x="24659" y="69542"/>
                  </a:lnTo>
                  <a:lnTo>
                    <a:pt x="22960" y="67014"/>
                  </a:lnTo>
                  <a:lnTo>
                    <a:pt x="21841" y="65232"/>
                  </a:lnTo>
                  <a:lnTo>
                    <a:pt x="20557" y="63159"/>
                  </a:lnTo>
                  <a:lnTo>
                    <a:pt x="19189" y="60839"/>
                  </a:lnTo>
                  <a:lnTo>
                    <a:pt x="17780" y="58311"/>
                  </a:lnTo>
                  <a:lnTo>
                    <a:pt x="16412" y="55617"/>
                  </a:lnTo>
                  <a:lnTo>
                    <a:pt x="15708" y="54208"/>
                  </a:lnTo>
                  <a:lnTo>
                    <a:pt x="15003" y="52799"/>
                  </a:lnTo>
                  <a:lnTo>
                    <a:pt x="14382" y="51348"/>
                  </a:lnTo>
                  <a:lnTo>
                    <a:pt x="13719" y="49898"/>
                  </a:lnTo>
                  <a:lnTo>
                    <a:pt x="13138" y="48447"/>
                  </a:lnTo>
                  <a:lnTo>
                    <a:pt x="12558" y="46955"/>
                  </a:lnTo>
                  <a:lnTo>
                    <a:pt x="12061" y="45463"/>
                  </a:lnTo>
                  <a:lnTo>
                    <a:pt x="11563" y="44013"/>
                  </a:lnTo>
                  <a:lnTo>
                    <a:pt x="11149" y="42521"/>
                  </a:lnTo>
                  <a:lnTo>
                    <a:pt x="10776" y="41070"/>
                  </a:lnTo>
                  <a:lnTo>
                    <a:pt x="10486" y="39620"/>
                  </a:lnTo>
                  <a:lnTo>
                    <a:pt x="10237" y="38211"/>
                  </a:lnTo>
                  <a:lnTo>
                    <a:pt x="10113" y="36843"/>
                  </a:lnTo>
                  <a:lnTo>
                    <a:pt x="10030" y="35476"/>
                  </a:lnTo>
                  <a:lnTo>
                    <a:pt x="10154" y="32119"/>
                  </a:lnTo>
                  <a:lnTo>
                    <a:pt x="10362" y="28803"/>
                  </a:lnTo>
                  <a:lnTo>
                    <a:pt x="10610" y="25571"/>
                  </a:lnTo>
                  <a:lnTo>
                    <a:pt x="10942" y="22380"/>
                  </a:lnTo>
                  <a:lnTo>
                    <a:pt x="11356" y="19354"/>
                  </a:lnTo>
                  <a:lnTo>
                    <a:pt x="11771" y="16412"/>
                  </a:lnTo>
                  <a:lnTo>
                    <a:pt x="12185" y="13676"/>
                  </a:lnTo>
                  <a:lnTo>
                    <a:pt x="12641" y="11107"/>
                  </a:lnTo>
                  <a:lnTo>
                    <a:pt x="13055" y="8745"/>
                  </a:lnTo>
                  <a:lnTo>
                    <a:pt x="13511" y="6631"/>
                  </a:lnTo>
                  <a:lnTo>
                    <a:pt x="14216" y="3191"/>
                  </a:lnTo>
                  <a:lnTo>
                    <a:pt x="14755" y="995"/>
                  </a:lnTo>
                  <a:lnTo>
                    <a:pt x="14962" y="208"/>
                  </a:lnTo>
                  <a:lnTo>
                    <a:pt x="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1"/>
            <p:cNvSpPr/>
            <p:nvPr/>
          </p:nvSpPr>
          <p:spPr>
            <a:xfrm>
              <a:off x="1014125" y="2565825"/>
              <a:ext cx="632050" cy="1846300"/>
            </a:xfrm>
            <a:custGeom>
              <a:rect b="b" l="l" r="r" t="t"/>
              <a:pathLst>
                <a:path extrusionOk="0" fill="none" h="73852" w="25282">
                  <a:moveTo>
                    <a:pt x="10030" y="35476"/>
                  </a:moveTo>
                  <a:lnTo>
                    <a:pt x="10030" y="35476"/>
                  </a:lnTo>
                  <a:lnTo>
                    <a:pt x="10154" y="32119"/>
                  </a:lnTo>
                  <a:lnTo>
                    <a:pt x="10362" y="28803"/>
                  </a:lnTo>
                  <a:lnTo>
                    <a:pt x="10610" y="25571"/>
                  </a:lnTo>
                  <a:lnTo>
                    <a:pt x="10942" y="22380"/>
                  </a:lnTo>
                  <a:lnTo>
                    <a:pt x="11356" y="19354"/>
                  </a:lnTo>
                  <a:lnTo>
                    <a:pt x="11771" y="16412"/>
                  </a:lnTo>
                  <a:lnTo>
                    <a:pt x="12185" y="13676"/>
                  </a:lnTo>
                  <a:lnTo>
                    <a:pt x="12641" y="11107"/>
                  </a:lnTo>
                  <a:lnTo>
                    <a:pt x="13055" y="8745"/>
                  </a:lnTo>
                  <a:lnTo>
                    <a:pt x="13511" y="6631"/>
                  </a:lnTo>
                  <a:lnTo>
                    <a:pt x="14216" y="3191"/>
                  </a:lnTo>
                  <a:lnTo>
                    <a:pt x="14755" y="995"/>
                  </a:lnTo>
                  <a:lnTo>
                    <a:pt x="14962" y="208"/>
                  </a:lnTo>
                  <a:lnTo>
                    <a:pt x="1" y="0"/>
                  </a:lnTo>
                  <a:lnTo>
                    <a:pt x="1" y="0"/>
                  </a:lnTo>
                  <a:lnTo>
                    <a:pt x="498" y="14340"/>
                  </a:lnTo>
                  <a:lnTo>
                    <a:pt x="913" y="26482"/>
                  </a:lnTo>
                  <a:lnTo>
                    <a:pt x="1203" y="36843"/>
                  </a:lnTo>
                  <a:lnTo>
                    <a:pt x="1203" y="36843"/>
                  </a:lnTo>
                  <a:lnTo>
                    <a:pt x="1203" y="37382"/>
                  </a:lnTo>
                  <a:lnTo>
                    <a:pt x="1286" y="37962"/>
                  </a:lnTo>
                  <a:lnTo>
                    <a:pt x="1451" y="39123"/>
                  </a:lnTo>
                  <a:lnTo>
                    <a:pt x="1700" y="40366"/>
                  </a:lnTo>
                  <a:lnTo>
                    <a:pt x="2073" y="41692"/>
                  </a:lnTo>
                  <a:lnTo>
                    <a:pt x="2529" y="43060"/>
                  </a:lnTo>
                  <a:lnTo>
                    <a:pt x="3026" y="44469"/>
                  </a:lnTo>
                  <a:lnTo>
                    <a:pt x="3606" y="45919"/>
                  </a:lnTo>
                  <a:lnTo>
                    <a:pt x="4270" y="47411"/>
                  </a:lnTo>
                  <a:lnTo>
                    <a:pt x="4974" y="48903"/>
                  </a:lnTo>
                  <a:lnTo>
                    <a:pt x="5720" y="50436"/>
                  </a:lnTo>
                  <a:lnTo>
                    <a:pt x="6507" y="52011"/>
                  </a:lnTo>
                  <a:lnTo>
                    <a:pt x="7295" y="53545"/>
                  </a:lnTo>
                  <a:lnTo>
                    <a:pt x="9035" y="56611"/>
                  </a:lnTo>
                  <a:lnTo>
                    <a:pt x="10776" y="59595"/>
                  </a:lnTo>
                  <a:lnTo>
                    <a:pt x="12517" y="62455"/>
                  </a:lnTo>
                  <a:lnTo>
                    <a:pt x="14216" y="65149"/>
                  </a:lnTo>
                  <a:lnTo>
                    <a:pt x="15832" y="67552"/>
                  </a:lnTo>
                  <a:lnTo>
                    <a:pt x="17241" y="69666"/>
                  </a:lnTo>
                  <a:lnTo>
                    <a:pt x="19355" y="72733"/>
                  </a:lnTo>
                  <a:lnTo>
                    <a:pt x="20142" y="73852"/>
                  </a:lnTo>
                  <a:lnTo>
                    <a:pt x="25281" y="70495"/>
                  </a:lnTo>
                  <a:lnTo>
                    <a:pt x="25281" y="70495"/>
                  </a:lnTo>
                  <a:lnTo>
                    <a:pt x="24659" y="69542"/>
                  </a:lnTo>
                  <a:lnTo>
                    <a:pt x="22960" y="67014"/>
                  </a:lnTo>
                  <a:lnTo>
                    <a:pt x="21841" y="65232"/>
                  </a:lnTo>
                  <a:lnTo>
                    <a:pt x="20557" y="63159"/>
                  </a:lnTo>
                  <a:lnTo>
                    <a:pt x="19189" y="60839"/>
                  </a:lnTo>
                  <a:lnTo>
                    <a:pt x="17780" y="58311"/>
                  </a:lnTo>
                  <a:lnTo>
                    <a:pt x="16412" y="55617"/>
                  </a:lnTo>
                  <a:lnTo>
                    <a:pt x="15708" y="54208"/>
                  </a:lnTo>
                  <a:lnTo>
                    <a:pt x="15003" y="52799"/>
                  </a:lnTo>
                  <a:lnTo>
                    <a:pt x="14382" y="51348"/>
                  </a:lnTo>
                  <a:lnTo>
                    <a:pt x="13719" y="49898"/>
                  </a:lnTo>
                  <a:lnTo>
                    <a:pt x="13138" y="48447"/>
                  </a:lnTo>
                  <a:lnTo>
                    <a:pt x="12558" y="46955"/>
                  </a:lnTo>
                  <a:lnTo>
                    <a:pt x="12061" y="45463"/>
                  </a:lnTo>
                  <a:lnTo>
                    <a:pt x="11563" y="44013"/>
                  </a:lnTo>
                  <a:lnTo>
                    <a:pt x="11149" y="42521"/>
                  </a:lnTo>
                  <a:lnTo>
                    <a:pt x="10776" y="41070"/>
                  </a:lnTo>
                  <a:lnTo>
                    <a:pt x="10486" y="39620"/>
                  </a:lnTo>
                  <a:lnTo>
                    <a:pt x="10237" y="38211"/>
                  </a:lnTo>
                  <a:lnTo>
                    <a:pt x="10113" y="36843"/>
                  </a:lnTo>
                  <a:lnTo>
                    <a:pt x="10030" y="3547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1264875" y="3209225"/>
              <a:ext cx="14525" cy="216550"/>
            </a:xfrm>
            <a:custGeom>
              <a:rect b="b" l="l" r="r" t="t"/>
              <a:pathLst>
                <a:path extrusionOk="0" h="8662" w="581">
                  <a:moveTo>
                    <a:pt x="580" y="0"/>
                  </a:moveTo>
                  <a:lnTo>
                    <a:pt x="373" y="2155"/>
                  </a:lnTo>
                  <a:lnTo>
                    <a:pt x="249" y="4269"/>
                  </a:lnTo>
                  <a:lnTo>
                    <a:pt x="124" y="6466"/>
                  </a:lnTo>
                  <a:lnTo>
                    <a:pt x="0" y="8662"/>
                  </a:lnTo>
                  <a:lnTo>
                    <a:pt x="124" y="6507"/>
                  </a:lnTo>
                  <a:lnTo>
                    <a:pt x="249" y="4352"/>
                  </a:lnTo>
                  <a:lnTo>
                    <a:pt x="415" y="2238"/>
                  </a:lnTo>
                  <a:lnTo>
                    <a:pt x="580" y="83"/>
                  </a:lnTo>
                  <a:lnTo>
                    <a:pt x="580" y="0"/>
                  </a:lnTo>
                  <a:close/>
                </a:path>
              </a:pathLst>
            </a:custGeom>
            <a:solidFill>
              <a:srgbClr val="C3C6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1"/>
            <p:cNvSpPr/>
            <p:nvPr/>
          </p:nvSpPr>
          <p:spPr>
            <a:xfrm>
              <a:off x="1264875" y="3209225"/>
              <a:ext cx="14525" cy="216550"/>
            </a:xfrm>
            <a:custGeom>
              <a:rect b="b" l="l" r="r" t="t"/>
              <a:pathLst>
                <a:path extrusionOk="0" fill="none" h="8662" w="581">
                  <a:moveTo>
                    <a:pt x="580" y="0"/>
                  </a:moveTo>
                  <a:lnTo>
                    <a:pt x="580" y="0"/>
                  </a:lnTo>
                  <a:lnTo>
                    <a:pt x="373" y="2155"/>
                  </a:lnTo>
                  <a:lnTo>
                    <a:pt x="249" y="4269"/>
                  </a:lnTo>
                  <a:lnTo>
                    <a:pt x="124" y="6466"/>
                  </a:lnTo>
                  <a:lnTo>
                    <a:pt x="0" y="8662"/>
                  </a:lnTo>
                  <a:lnTo>
                    <a:pt x="0" y="8662"/>
                  </a:lnTo>
                  <a:lnTo>
                    <a:pt x="124" y="6507"/>
                  </a:lnTo>
                  <a:lnTo>
                    <a:pt x="249" y="4352"/>
                  </a:lnTo>
                  <a:lnTo>
                    <a:pt x="415" y="2238"/>
                  </a:lnTo>
                  <a:lnTo>
                    <a:pt x="580" y="83"/>
                  </a:lnTo>
                  <a:lnTo>
                    <a:pt x="580" y="83"/>
                  </a:lnTo>
                  <a:lnTo>
                    <a:pt x="58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1"/>
            <p:cNvSpPr/>
            <p:nvPr/>
          </p:nvSpPr>
          <p:spPr>
            <a:xfrm>
              <a:off x="1228600" y="3178150"/>
              <a:ext cx="50800" cy="253850"/>
            </a:xfrm>
            <a:custGeom>
              <a:rect b="b" l="l" r="r" t="t"/>
              <a:pathLst>
                <a:path extrusionOk="0" h="10154" w="2032">
                  <a:moveTo>
                    <a:pt x="1" y="0"/>
                  </a:moveTo>
                  <a:lnTo>
                    <a:pt x="125" y="1326"/>
                  </a:lnTo>
                  <a:lnTo>
                    <a:pt x="249" y="2652"/>
                  </a:lnTo>
                  <a:lnTo>
                    <a:pt x="622" y="5263"/>
                  </a:lnTo>
                  <a:lnTo>
                    <a:pt x="1037" y="7750"/>
                  </a:lnTo>
                  <a:lnTo>
                    <a:pt x="1451" y="10154"/>
                  </a:lnTo>
                  <a:lnTo>
                    <a:pt x="1451" y="9905"/>
                  </a:lnTo>
                  <a:lnTo>
                    <a:pt x="1575" y="7709"/>
                  </a:lnTo>
                  <a:lnTo>
                    <a:pt x="1700" y="5512"/>
                  </a:lnTo>
                  <a:lnTo>
                    <a:pt x="1824" y="3398"/>
                  </a:lnTo>
                  <a:lnTo>
                    <a:pt x="2031" y="1243"/>
                  </a:lnTo>
                  <a:lnTo>
                    <a:pt x="1824"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1228600" y="3178150"/>
              <a:ext cx="50800" cy="253850"/>
            </a:xfrm>
            <a:custGeom>
              <a:rect b="b" l="l" r="r" t="t"/>
              <a:pathLst>
                <a:path extrusionOk="0" fill="none" h="10154" w="2032">
                  <a:moveTo>
                    <a:pt x="1824" y="0"/>
                  </a:moveTo>
                  <a:lnTo>
                    <a:pt x="1824" y="0"/>
                  </a:lnTo>
                  <a:lnTo>
                    <a:pt x="1" y="0"/>
                  </a:lnTo>
                  <a:lnTo>
                    <a:pt x="1" y="0"/>
                  </a:lnTo>
                  <a:lnTo>
                    <a:pt x="125" y="1326"/>
                  </a:lnTo>
                  <a:lnTo>
                    <a:pt x="249" y="2652"/>
                  </a:lnTo>
                  <a:lnTo>
                    <a:pt x="622" y="5263"/>
                  </a:lnTo>
                  <a:lnTo>
                    <a:pt x="1037" y="7750"/>
                  </a:lnTo>
                  <a:lnTo>
                    <a:pt x="1451" y="10154"/>
                  </a:lnTo>
                  <a:lnTo>
                    <a:pt x="1451" y="10154"/>
                  </a:lnTo>
                  <a:lnTo>
                    <a:pt x="1451" y="9905"/>
                  </a:lnTo>
                  <a:lnTo>
                    <a:pt x="1451" y="9905"/>
                  </a:lnTo>
                  <a:lnTo>
                    <a:pt x="1575" y="7709"/>
                  </a:lnTo>
                  <a:lnTo>
                    <a:pt x="1700" y="5512"/>
                  </a:lnTo>
                  <a:lnTo>
                    <a:pt x="1824" y="3398"/>
                  </a:lnTo>
                  <a:lnTo>
                    <a:pt x="2031" y="1243"/>
                  </a:lnTo>
                  <a:lnTo>
                    <a:pt x="2031" y="1243"/>
                  </a:lnTo>
                  <a:lnTo>
                    <a:pt x="182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1"/>
            <p:cNvSpPr/>
            <p:nvPr/>
          </p:nvSpPr>
          <p:spPr>
            <a:xfrm>
              <a:off x="1471050" y="4273275"/>
              <a:ext cx="193775" cy="147150"/>
            </a:xfrm>
            <a:custGeom>
              <a:rect b="b" l="l" r="r" t="t"/>
              <a:pathLst>
                <a:path extrusionOk="0" h="5886" w="7751">
                  <a:moveTo>
                    <a:pt x="6424" y="0"/>
                  </a:moveTo>
                  <a:lnTo>
                    <a:pt x="0" y="4062"/>
                  </a:lnTo>
                  <a:lnTo>
                    <a:pt x="1658" y="5885"/>
                  </a:lnTo>
                  <a:lnTo>
                    <a:pt x="7750" y="1865"/>
                  </a:lnTo>
                  <a:lnTo>
                    <a:pt x="642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1"/>
            <p:cNvSpPr/>
            <p:nvPr/>
          </p:nvSpPr>
          <p:spPr>
            <a:xfrm>
              <a:off x="1471050" y="4273275"/>
              <a:ext cx="193775" cy="147150"/>
            </a:xfrm>
            <a:custGeom>
              <a:rect b="b" l="l" r="r" t="t"/>
              <a:pathLst>
                <a:path extrusionOk="0" fill="none" h="5886" w="7751">
                  <a:moveTo>
                    <a:pt x="1658" y="5885"/>
                  </a:moveTo>
                  <a:lnTo>
                    <a:pt x="7750" y="1865"/>
                  </a:lnTo>
                  <a:lnTo>
                    <a:pt x="6424" y="0"/>
                  </a:lnTo>
                  <a:lnTo>
                    <a:pt x="0" y="4062"/>
                  </a:lnTo>
                  <a:lnTo>
                    <a:pt x="1658" y="588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1353975" y="1433400"/>
              <a:ext cx="17625" cy="25925"/>
            </a:xfrm>
            <a:custGeom>
              <a:rect b="b" l="l" r="r" t="t"/>
              <a:pathLst>
                <a:path extrusionOk="0" h="1037" w="705">
                  <a:moveTo>
                    <a:pt x="332" y="0"/>
                  </a:moveTo>
                  <a:lnTo>
                    <a:pt x="207" y="83"/>
                  </a:lnTo>
                  <a:lnTo>
                    <a:pt x="83" y="249"/>
                  </a:lnTo>
                  <a:lnTo>
                    <a:pt x="0" y="456"/>
                  </a:lnTo>
                  <a:lnTo>
                    <a:pt x="0" y="663"/>
                  </a:lnTo>
                  <a:lnTo>
                    <a:pt x="0" y="829"/>
                  </a:lnTo>
                  <a:lnTo>
                    <a:pt x="83" y="953"/>
                  </a:lnTo>
                  <a:lnTo>
                    <a:pt x="207" y="1036"/>
                  </a:lnTo>
                  <a:lnTo>
                    <a:pt x="332" y="995"/>
                  </a:lnTo>
                  <a:lnTo>
                    <a:pt x="456" y="912"/>
                  </a:lnTo>
                  <a:lnTo>
                    <a:pt x="580" y="787"/>
                  </a:lnTo>
                  <a:lnTo>
                    <a:pt x="663" y="580"/>
                  </a:lnTo>
                  <a:lnTo>
                    <a:pt x="705" y="373"/>
                  </a:lnTo>
                  <a:lnTo>
                    <a:pt x="663" y="207"/>
                  </a:lnTo>
                  <a:lnTo>
                    <a:pt x="580" y="83"/>
                  </a:lnTo>
                  <a:lnTo>
                    <a:pt x="45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1"/>
            <p:cNvSpPr/>
            <p:nvPr/>
          </p:nvSpPr>
          <p:spPr>
            <a:xfrm>
              <a:off x="1273150" y="1418875"/>
              <a:ext cx="17650" cy="24900"/>
            </a:xfrm>
            <a:custGeom>
              <a:rect b="b" l="l" r="r" t="t"/>
              <a:pathLst>
                <a:path extrusionOk="0" h="996" w="706">
                  <a:moveTo>
                    <a:pt x="332" y="1"/>
                  </a:moveTo>
                  <a:lnTo>
                    <a:pt x="208" y="84"/>
                  </a:lnTo>
                  <a:lnTo>
                    <a:pt x="84" y="208"/>
                  </a:lnTo>
                  <a:lnTo>
                    <a:pt x="1" y="415"/>
                  </a:lnTo>
                  <a:lnTo>
                    <a:pt x="1" y="622"/>
                  </a:lnTo>
                  <a:lnTo>
                    <a:pt x="1" y="788"/>
                  </a:lnTo>
                  <a:lnTo>
                    <a:pt x="84" y="954"/>
                  </a:lnTo>
                  <a:lnTo>
                    <a:pt x="208" y="995"/>
                  </a:lnTo>
                  <a:lnTo>
                    <a:pt x="332" y="995"/>
                  </a:lnTo>
                  <a:lnTo>
                    <a:pt x="498" y="913"/>
                  </a:lnTo>
                  <a:lnTo>
                    <a:pt x="581" y="747"/>
                  </a:lnTo>
                  <a:lnTo>
                    <a:pt x="664" y="581"/>
                  </a:lnTo>
                  <a:lnTo>
                    <a:pt x="705" y="374"/>
                  </a:lnTo>
                  <a:lnTo>
                    <a:pt x="664" y="208"/>
                  </a:lnTo>
                  <a:lnTo>
                    <a:pt x="581" y="42"/>
                  </a:lnTo>
                  <a:lnTo>
                    <a:pt x="49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1"/>
            <p:cNvSpPr/>
            <p:nvPr/>
          </p:nvSpPr>
          <p:spPr>
            <a:xfrm>
              <a:off x="1262800" y="1441675"/>
              <a:ext cx="49750" cy="57000"/>
            </a:xfrm>
            <a:custGeom>
              <a:rect b="b" l="l" r="r" t="t"/>
              <a:pathLst>
                <a:path extrusionOk="0" h="2280" w="1990">
                  <a:moveTo>
                    <a:pt x="1989" y="1"/>
                  </a:moveTo>
                  <a:lnTo>
                    <a:pt x="1534" y="498"/>
                  </a:lnTo>
                  <a:lnTo>
                    <a:pt x="1036" y="954"/>
                  </a:lnTo>
                  <a:lnTo>
                    <a:pt x="539" y="1410"/>
                  </a:lnTo>
                  <a:lnTo>
                    <a:pt x="0" y="1824"/>
                  </a:lnTo>
                  <a:lnTo>
                    <a:pt x="125" y="1990"/>
                  </a:lnTo>
                  <a:lnTo>
                    <a:pt x="332" y="2114"/>
                  </a:lnTo>
                  <a:lnTo>
                    <a:pt x="539" y="2197"/>
                  </a:lnTo>
                  <a:lnTo>
                    <a:pt x="746" y="2239"/>
                  </a:lnTo>
                  <a:lnTo>
                    <a:pt x="1119" y="2280"/>
                  </a:lnTo>
                  <a:lnTo>
                    <a:pt x="1243" y="2280"/>
                  </a:lnTo>
                  <a:lnTo>
                    <a:pt x="1989" y="1"/>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1374700" y="1398150"/>
              <a:ext cx="34200" cy="30075"/>
            </a:xfrm>
            <a:custGeom>
              <a:rect b="b" l="l" r="r" t="t"/>
              <a:pathLst>
                <a:path extrusionOk="0" h="1203" w="1368">
                  <a:moveTo>
                    <a:pt x="124" y="1"/>
                  </a:moveTo>
                  <a:lnTo>
                    <a:pt x="83" y="42"/>
                  </a:lnTo>
                  <a:lnTo>
                    <a:pt x="0" y="84"/>
                  </a:lnTo>
                  <a:lnTo>
                    <a:pt x="0" y="167"/>
                  </a:lnTo>
                  <a:lnTo>
                    <a:pt x="0" y="208"/>
                  </a:lnTo>
                  <a:lnTo>
                    <a:pt x="0" y="291"/>
                  </a:lnTo>
                  <a:lnTo>
                    <a:pt x="41" y="333"/>
                  </a:lnTo>
                  <a:lnTo>
                    <a:pt x="124" y="333"/>
                  </a:lnTo>
                  <a:lnTo>
                    <a:pt x="414" y="457"/>
                  </a:lnTo>
                  <a:lnTo>
                    <a:pt x="663" y="623"/>
                  </a:lnTo>
                  <a:lnTo>
                    <a:pt x="870" y="830"/>
                  </a:lnTo>
                  <a:lnTo>
                    <a:pt x="1036" y="1120"/>
                  </a:lnTo>
                  <a:lnTo>
                    <a:pt x="1078" y="1203"/>
                  </a:lnTo>
                  <a:lnTo>
                    <a:pt x="1243" y="1203"/>
                  </a:lnTo>
                  <a:lnTo>
                    <a:pt x="1285" y="1161"/>
                  </a:lnTo>
                  <a:lnTo>
                    <a:pt x="1326" y="1120"/>
                  </a:lnTo>
                  <a:lnTo>
                    <a:pt x="1368" y="1037"/>
                  </a:lnTo>
                  <a:lnTo>
                    <a:pt x="1326" y="996"/>
                  </a:lnTo>
                  <a:lnTo>
                    <a:pt x="1243" y="788"/>
                  </a:lnTo>
                  <a:lnTo>
                    <a:pt x="1160" y="623"/>
                  </a:lnTo>
                  <a:lnTo>
                    <a:pt x="912" y="374"/>
                  </a:lnTo>
                  <a:lnTo>
                    <a:pt x="580" y="125"/>
                  </a:lnTo>
                  <a:lnTo>
                    <a:pt x="373" y="84"/>
                  </a:lnTo>
                  <a:lnTo>
                    <a:pt x="20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1256575" y="1376400"/>
              <a:ext cx="43550" cy="16600"/>
            </a:xfrm>
            <a:custGeom>
              <a:rect b="b" l="l" r="r" t="t"/>
              <a:pathLst>
                <a:path extrusionOk="0" h="664" w="1742">
                  <a:moveTo>
                    <a:pt x="1244" y="1"/>
                  </a:moveTo>
                  <a:lnTo>
                    <a:pt x="829" y="42"/>
                  </a:lnTo>
                  <a:lnTo>
                    <a:pt x="456" y="166"/>
                  </a:lnTo>
                  <a:lnTo>
                    <a:pt x="83" y="374"/>
                  </a:lnTo>
                  <a:lnTo>
                    <a:pt x="42" y="415"/>
                  </a:lnTo>
                  <a:lnTo>
                    <a:pt x="1" y="457"/>
                  </a:lnTo>
                  <a:lnTo>
                    <a:pt x="1" y="539"/>
                  </a:lnTo>
                  <a:lnTo>
                    <a:pt x="42" y="581"/>
                  </a:lnTo>
                  <a:lnTo>
                    <a:pt x="83" y="622"/>
                  </a:lnTo>
                  <a:lnTo>
                    <a:pt x="166" y="664"/>
                  </a:lnTo>
                  <a:lnTo>
                    <a:pt x="249" y="622"/>
                  </a:lnTo>
                  <a:lnTo>
                    <a:pt x="539" y="457"/>
                  </a:lnTo>
                  <a:lnTo>
                    <a:pt x="871" y="374"/>
                  </a:lnTo>
                  <a:lnTo>
                    <a:pt x="1161" y="332"/>
                  </a:lnTo>
                  <a:lnTo>
                    <a:pt x="1492" y="415"/>
                  </a:lnTo>
                  <a:lnTo>
                    <a:pt x="1575" y="415"/>
                  </a:lnTo>
                  <a:lnTo>
                    <a:pt x="1617" y="374"/>
                  </a:lnTo>
                  <a:lnTo>
                    <a:pt x="1700" y="374"/>
                  </a:lnTo>
                  <a:lnTo>
                    <a:pt x="1741" y="291"/>
                  </a:lnTo>
                  <a:lnTo>
                    <a:pt x="1741" y="249"/>
                  </a:lnTo>
                  <a:lnTo>
                    <a:pt x="1741" y="166"/>
                  </a:lnTo>
                  <a:lnTo>
                    <a:pt x="1700" y="125"/>
                  </a:lnTo>
                  <a:lnTo>
                    <a:pt x="1658" y="84"/>
                  </a:lnTo>
                  <a:lnTo>
                    <a:pt x="124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1550825" y="4492925"/>
              <a:ext cx="53900" cy="29025"/>
            </a:xfrm>
            <a:custGeom>
              <a:rect b="b" l="l" r="r" t="t"/>
              <a:pathLst>
                <a:path extrusionOk="0" h="1161" w="2156">
                  <a:moveTo>
                    <a:pt x="1824" y="208"/>
                  </a:moveTo>
                  <a:lnTo>
                    <a:pt x="1409" y="581"/>
                  </a:lnTo>
                  <a:lnTo>
                    <a:pt x="1036" y="829"/>
                  </a:lnTo>
                  <a:lnTo>
                    <a:pt x="705" y="995"/>
                  </a:lnTo>
                  <a:lnTo>
                    <a:pt x="539" y="1036"/>
                  </a:lnTo>
                  <a:lnTo>
                    <a:pt x="456" y="1036"/>
                  </a:lnTo>
                  <a:lnTo>
                    <a:pt x="290" y="954"/>
                  </a:lnTo>
                  <a:lnTo>
                    <a:pt x="208" y="871"/>
                  </a:lnTo>
                  <a:lnTo>
                    <a:pt x="208" y="788"/>
                  </a:lnTo>
                  <a:lnTo>
                    <a:pt x="208" y="746"/>
                  </a:lnTo>
                  <a:lnTo>
                    <a:pt x="249" y="705"/>
                  </a:lnTo>
                  <a:lnTo>
                    <a:pt x="332" y="622"/>
                  </a:lnTo>
                  <a:lnTo>
                    <a:pt x="456" y="539"/>
                  </a:lnTo>
                  <a:lnTo>
                    <a:pt x="871" y="415"/>
                  </a:lnTo>
                  <a:lnTo>
                    <a:pt x="1368" y="290"/>
                  </a:lnTo>
                  <a:lnTo>
                    <a:pt x="1824" y="208"/>
                  </a:lnTo>
                  <a:close/>
                  <a:moveTo>
                    <a:pt x="2073" y="0"/>
                  </a:moveTo>
                  <a:lnTo>
                    <a:pt x="1700" y="42"/>
                  </a:lnTo>
                  <a:lnTo>
                    <a:pt x="1078" y="166"/>
                  </a:lnTo>
                  <a:lnTo>
                    <a:pt x="746" y="249"/>
                  </a:lnTo>
                  <a:lnTo>
                    <a:pt x="456" y="373"/>
                  </a:lnTo>
                  <a:lnTo>
                    <a:pt x="208" y="498"/>
                  </a:lnTo>
                  <a:lnTo>
                    <a:pt x="42" y="663"/>
                  </a:lnTo>
                  <a:lnTo>
                    <a:pt x="0" y="788"/>
                  </a:lnTo>
                  <a:lnTo>
                    <a:pt x="42" y="912"/>
                  </a:lnTo>
                  <a:lnTo>
                    <a:pt x="125" y="995"/>
                  </a:lnTo>
                  <a:lnTo>
                    <a:pt x="208" y="1078"/>
                  </a:lnTo>
                  <a:lnTo>
                    <a:pt x="290" y="1161"/>
                  </a:lnTo>
                  <a:lnTo>
                    <a:pt x="581" y="1161"/>
                  </a:lnTo>
                  <a:lnTo>
                    <a:pt x="829" y="1119"/>
                  </a:lnTo>
                  <a:lnTo>
                    <a:pt x="1036" y="995"/>
                  </a:lnTo>
                  <a:lnTo>
                    <a:pt x="1285" y="829"/>
                  </a:lnTo>
                  <a:lnTo>
                    <a:pt x="1741" y="498"/>
                  </a:lnTo>
                  <a:lnTo>
                    <a:pt x="2114" y="125"/>
                  </a:lnTo>
                  <a:lnTo>
                    <a:pt x="2155" y="125"/>
                  </a:lnTo>
                  <a:lnTo>
                    <a:pt x="2155" y="42"/>
                  </a:lnTo>
                  <a:lnTo>
                    <a:pt x="211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1559100" y="4472200"/>
              <a:ext cx="45625" cy="24900"/>
            </a:xfrm>
            <a:custGeom>
              <a:rect b="b" l="l" r="r" t="t"/>
              <a:pathLst>
                <a:path extrusionOk="0" h="996" w="1825">
                  <a:moveTo>
                    <a:pt x="623" y="166"/>
                  </a:moveTo>
                  <a:lnTo>
                    <a:pt x="913" y="291"/>
                  </a:lnTo>
                  <a:lnTo>
                    <a:pt x="1161" y="415"/>
                  </a:lnTo>
                  <a:lnTo>
                    <a:pt x="1410" y="622"/>
                  </a:lnTo>
                  <a:lnTo>
                    <a:pt x="1576" y="829"/>
                  </a:lnTo>
                  <a:lnTo>
                    <a:pt x="1161" y="829"/>
                  </a:lnTo>
                  <a:lnTo>
                    <a:pt x="747" y="746"/>
                  </a:lnTo>
                  <a:lnTo>
                    <a:pt x="374" y="581"/>
                  </a:lnTo>
                  <a:lnTo>
                    <a:pt x="250" y="498"/>
                  </a:lnTo>
                  <a:lnTo>
                    <a:pt x="208" y="415"/>
                  </a:lnTo>
                  <a:lnTo>
                    <a:pt x="167" y="415"/>
                  </a:lnTo>
                  <a:lnTo>
                    <a:pt x="208" y="332"/>
                  </a:lnTo>
                  <a:lnTo>
                    <a:pt x="291" y="249"/>
                  </a:lnTo>
                  <a:lnTo>
                    <a:pt x="457" y="166"/>
                  </a:lnTo>
                  <a:close/>
                  <a:moveTo>
                    <a:pt x="415" y="0"/>
                  </a:moveTo>
                  <a:lnTo>
                    <a:pt x="291" y="83"/>
                  </a:lnTo>
                  <a:lnTo>
                    <a:pt x="167" y="125"/>
                  </a:lnTo>
                  <a:lnTo>
                    <a:pt x="84" y="249"/>
                  </a:lnTo>
                  <a:lnTo>
                    <a:pt x="42" y="332"/>
                  </a:lnTo>
                  <a:lnTo>
                    <a:pt x="1" y="456"/>
                  </a:lnTo>
                  <a:lnTo>
                    <a:pt x="42" y="498"/>
                  </a:lnTo>
                  <a:lnTo>
                    <a:pt x="125" y="664"/>
                  </a:lnTo>
                  <a:lnTo>
                    <a:pt x="291" y="746"/>
                  </a:lnTo>
                  <a:lnTo>
                    <a:pt x="498" y="871"/>
                  </a:lnTo>
                  <a:lnTo>
                    <a:pt x="788" y="912"/>
                  </a:lnTo>
                  <a:lnTo>
                    <a:pt x="1286" y="995"/>
                  </a:lnTo>
                  <a:lnTo>
                    <a:pt x="1742" y="995"/>
                  </a:lnTo>
                  <a:lnTo>
                    <a:pt x="1824" y="954"/>
                  </a:lnTo>
                  <a:lnTo>
                    <a:pt x="1824" y="871"/>
                  </a:lnTo>
                  <a:lnTo>
                    <a:pt x="1700" y="705"/>
                  </a:lnTo>
                  <a:lnTo>
                    <a:pt x="1451" y="456"/>
                  </a:lnTo>
                  <a:lnTo>
                    <a:pt x="1244" y="291"/>
                  </a:lnTo>
                  <a:lnTo>
                    <a:pt x="1078" y="166"/>
                  </a:lnTo>
                  <a:lnTo>
                    <a:pt x="871" y="42"/>
                  </a:lnTo>
                  <a:lnTo>
                    <a:pt x="66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1429600" y="4348900"/>
              <a:ext cx="105700" cy="208275"/>
            </a:xfrm>
            <a:custGeom>
              <a:rect b="b" l="l" r="r" t="t"/>
              <a:pathLst>
                <a:path extrusionOk="0" h="8331" w="4228">
                  <a:moveTo>
                    <a:pt x="1" y="1"/>
                  </a:moveTo>
                  <a:lnTo>
                    <a:pt x="664" y="8289"/>
                  </a:lnTo>
                  <a:lnTo>
                    <a:pt x="4228" y="8331"/>
                  </a:lnTo>
                  <a:lnTo>
                    <a:pt x="3565" y="42"/>
                  </a:lnTo>
                  <a:lnTo>
                    <a:pt x="1"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1"/>
            <p:cNvSpPr/>
            <p:nvPr/>
          </p:nvSpPr>
          <p:spPr>
            <a:xfrm>
              <a:off x="1429600" y="4348900"/>
              <a:ext cx="105700" cy="208275"/>
            </a:xfrm>
            <a:custGeom>
              <a:rect b="b" l="l" r="r" t="t"/>
              <a:pathLst>
                <a:path extrusionOk="0" fill="none" h="8331" w="4228">
                  <a:moveTo>
                    <a:pt x="4228" y="8331"/>
                  </a:moveTo>
                  <a:lnTo>
                    <a:pt x="664" y="8289"/>
                  </a:lnTo>
                  <a:lnTo>
                    <a:pt x="1" y="1"/>
                  </a:lnTo>
                  <a:lnTo>
                    <a:pt x="3565" y="42"/>
                  </a:lnTo>
                  <a:lnTo>
                    <a:pt x="4228" y="833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1"/>
            <p:cNvSpPr/>
            <p:nvPr/>
          </p:nvSpPr>
          <p:spPr>
            <a:xfrm>
              <a:off x="1257600" y="4545750"/>
              <a:ext cx="291175" cy="103650"/>
            </a:xfrm>
            <a:custGeom>
              <a:rect b="b" l="l" r="r" t="t"/>
              <a:pathLst>
                <a:path extrusionOk="0" h="4146" w="11647">
                  <a:moveTo>
                    <a:pt x="6881" y="1"/>
                  </a:moveTo>
                  <a:lnTo>
                    <a:pt x="6673" y="84"/>
                  </a:lnTo>
                  <a:lnTo>
                    <a:pt x="6466" y="208"/>
                  </a:lnTo>
                  <a:lnTo>
                    <a:pt x="6259" y="374"/>
                  </a:lnTo>
                  <a:lnTo>
                    <a:pt x="6010" y="540"/>
                  </a:lnTo>
                  <a:lnTo>
                    <a:pt x="5389" y="830"/>
                  </a:lnTo>
                  <a:lnTo>
                    <a:pt x="4643" y="1120"/>
                  </a:lnTo>
                  <a:lnTo>
                    <a:pt x="3814" y="1410"/>
                  </a:lnTo>
                  <a:lnTo>
                    <a:pt x="2943" y="1659"/>
                  </a:lnTo>
                  <a:lnTo>
                    <a:pt x="2032" y="1907"/>
                  </a:lnTo>
                  <a:lnTo>
                    <a:pt x="374" y="2280"/>
                  </a:lnTo>
                  <a:lnTo>
                    <a:pt x="250" y="2322"/>
                  </a:lnTo>
                  <a:lnTo>
                    <a:pt x="167" y="2405"/>
                  </a:lnTo>
                  <a:lnTo>
                    <a:pt x="84" y="2488"/>
                  </a:lnTo>
                  <a:lnTo>
                    <a:pt x="42" y="2612"/>
                  </a:lnTo>
                  <a:lnTo>
                    <a:pt x="1" y="2861"/>
                  </a:lnTo>
                  <a:lnTo>
                    <a:pt x="84" y="3151"/>
                  </a:lnTo>
                  <a:lnTo>
                    <a:pt x="125" y="3316"/>
                  </a:lnTo>
                  <a:lnTo>
                    <a:pt x="208" y="3441"/>
                  </a:lnTo>
                  <a:lnTo>
                    <a:pt x="333" y="3565"/>
                  </a:lnTo>
                  <a:lnTo>
                    <a:pt x="498" y="3689"/>
                  </a:lnTo>
                  <a:lnTo>
                    <a:pt x="664" y="3772"/>
                  </a:lnTo>
                  <a:lnTo>
                    <a:pt x="871" y="3855"/>
                  </a:lnTo>
                  <a:lnTo>
                    <a:pt x="1079" y="3897"/>
                  </a:lnTo>
                  <a:lnTo>
                    <a:pt x="1327" y="3938"/>
                  </a:lnTo>
                  <a:lnTo>
                    <a:pt x="7419" y="3938"/>
                  </a:lnTo>
                  <a:lnTo>
                    <a:pt x="8538" y="3979"/>
                  </a:lnTo>
                  <a:lnTo>
                    <a:pt x="9367" y="4021"/>
                  </a:lnTo>
                  <a:lnTo>
                    <a:pt x="10113" y="4062"/>
                  </a:lnTo>
                  <a:lnTo>
                    <a:pt x="11025" y="4145"/>
                  </a:lnTo>
                  <a:lnTo>
                    <a:pt x="11149" y="4104"/>
                  </a:lnTo>
                  <a:lnTo>
                    <a:pt x="11274" y="4062"/>
                  </a:lnTo>
                  <a:lnTo>
                    <a:pt x="11481" y="3938"/>
                  </a:lnTo>
                  <a:lnTo>
                    <a:pt x="11605" y="3731"/>
                  </a:lnTo>
                  <a:lnTo>
                    <a:pt x="11646" y="3606"/>
                  </a:lnTo>
                  <a:lnTo>
                    <a:pt x="11646" y="3482"/>
                  </a:lnTo>
                  <a:lnTo>
                    <a:pt x="11522" y="291"/>
                  </a:lnTo>
                  <a:lnTo>
                    <a:pt x="11522" y="208"/>
                  </a:lnTo>
                  <a:lnTo>
                    <a:pt x="11439" y="125"/>
                  </a:lnTo>
                  <a:lnTo>
                    <a:pt x="11356" y="84"/>
                  </a:lnTo>
                  <a:lnTo>
                    <a:pt x="11274" y="42"/>
                  </a:lnTo>
                  <a:lnTo>
                    <a:pt x="73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1"/>
            <p:cNvSpPr/>
            <p:nvPr/>
          </p:nvSpPr>
          <p:spPr>
            <a:xfrm>
              <a:off x="1433750" y="4407975"/>
              <a:ext cx="93275" cy="48700"/>
            </a:xfrm>
            <a:custGeom>
              <a:rect b="b" l="l" r="r" t="t"/>
              <a:pathLst>
                <a:path extrusionOk="0" h="1948" w="3731">
                  <a:moveTo>
                    <a:pt x="3606" y="207"/>
                  </a:moveTo>
                  <a:lnTo>
                    <a:pt x="3606" y="207"/>
                  </a:lnTo>
                  <a:lnTo>
                    <a:pt x="3730" y="1948"/>
                  </a:lnTo>
                  <a:lnTo>
                    <a:pt x="3730" y="1948"/>
                  </a:lnTo>
                  <a:lnTo>
                    <a:pt x="3606" y="207"/>
                  </a:lnTo>
                  <a:close/>
                  <a:moveTo>
                    <a:pt x="0" y="0"/>
                  </a:moveTo>
                  <a:lnTo>
                    <a:pt x="83" y="1036"/>
                  </a:lnTo>
                  <a:lnTo>
                    <a:pt x="0" y="0"/>
                  </a:ln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1"/>
            <p:cNvSpPr/>
            <p:nvPr/>
          </p:nvSpPr>
          <p:spPr>
            <a:xfrm>
              <a:off x="1523875" y="4413150"/>
              <a:ext cx="3150" cy="43525"/>
            </a:xfrm>
            <a:custGeom>
              <a:rect b="b" l="l" r="r" t="t"/>
              <a:pathLst>
                <a:path extrusionOk="0" fill="none" h="1741" w="126">
                  <a:moveTo>
                    <a:pt x="1" y="0"/>
                  </a:moveTo>
                  <a:lnTo>
                    <a:pt x="1" y="0"/>
                  </a:lnTo>
                  <a:lnTo>
                    <a:pt x="125" y="1741"/>
                  </a:lnTo>
                  <a:lnTo>
                    <a:pt x="125" y="1741"/>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1"/>
            <p:cNvSpPr/>
            <p:nvPr/>
          </p:nvSpPr>
          <p:spPr>
            <a:xfrm>
              <a:off x="1433750" y="4407975"/>
              <a:ext cx="2100" cy="25925"/>
            </a:xfrm>
            <a:custGeom>
              <a:rect b="b" l="l" r="r" t="t"/>
              <a:pathLst>
                <a:path extrusionOk="0" fill="none" h="1037" w="84">
                  <a:moveTo>
                    <a:pt x="0" y="0"/>
                  </a:moveTo>
                  <a:lnTo>
                    <a:pt x="83" y="1036"/>
                  </a:lnTo>
                  <a:lnTo>
                    <a:pt x="0" y="0"/>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1523875" y="4409000"/>
              <a:ext cx="25" cy="4175"/>
            </a:xfrm>
            <a:custGeom>
              <a:rect b="b" l="l" r="r" t="t"/>
              <a:pathLst>
                <a:path extrusionOk="0" h="167" w="1">
                  <a:moveTo>
                    <a:pt x="1" y="0"/>
                  </a:moveTo>
                  <a:lnTo>
                    <a:pt x="1" y="166"/>
                  </a:lnTo>
                  <a:lnTo>
                    <a:pt x="1" y="166"/>
                  </a:lnTo>
                  <a:lnTo>
                    <a:pt x="1" y="0"/>
                  </a:lnTo>
                  <a:lnTo>
                    <a:pt x="1"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1"/>
            <p:cNvSpPr/>
            <p:nvPr/>
          </p:nvSpPr>
          <p:spPr>
            <a:xfrm>
              <a:off x="1523875" y="4409000"/>
              <a:ext cx="25" cy="4175"/>
            </a:xfrm>
            <a:custGeom>
              <a:rect b="b" l="l" r="r" t="t"/>
              <a:pathLst>
                <a:path extrusionOk="0" fill="none" h="167" w="1">
                  <a:moveTo>
                    <a:pt x="1" y="0"/>
                  </a:moveTo>
                  <a:lnTo>
                    <a:pt x="1" y="166"/>
                  </a:lnTo>
                  <a:lnTo>
                    <a:pt x="1" y="166"/>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1"/>
            <p:cNvSpPr/>
            <p:nvPr/>
          </p:nvSpPr>
          <p:spPr>
            <a:xfrm>
              <a:off x="1433750" y="4407975"/>
              <a:ext cx="93275" cy="48700"/>
            </a:xfrm>
            <a:custGeom>
              <a:rect b="b" l="l" r="r" t="t"/>
              <a:pathLst>
                <a:path extrusionOk="0" h="1948" w="3731">
                  <a:moveTo>
                    <a:pt x="0" y="0"/>
                  </a:moveTo>
                  <a:lnTo>
                    <a:pt x="83" y="1036"/>
                  </a:lnTo>
                  <a:lnTo>
                    <a:pt x="166" y="1906"/>
                  </a:lnTo>
                  <a:lnTo>
                    <a:pt x="3730" y="1948"/>
                  </a:lnTo>
                  <a:lnTo>
                    <a:pt x="3730" y="1948"/>
                  </a:lnTo>
                  <a:lnTo>
                    <a:pt x="3606" y="207"/>
                  </a:lnTo>
                  <a:lnTo>
                    <a:pt x="3606" y="41"/>
                  </a:lnTo>
                  <a:lnTo>
                    <a:pt x="0" y="0"/>
                  </a:lnTo>
                  <a:close/>
                </a:path>
              </a:pathLst>
            </a:custGeom>
            <a:solidFill>
              <a:srgbClr val="663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1433750" y="4407975"/>
              <a:ext cx="93275" cy="48700"/>
            </a:xfrm>
            <a:custGeom>
              <a:rect b="b" l="l" r="r" t="t"/>
              <a:pathLst>
                <a:path extrusionOk="0" fill="none" h="1948" w="3731">
                  <a:moveTo>
                    <a:pt x="0" y="0"/>
                  </a:moveTo>
                  <a:lnTo>
                    <a:pt x="83" y="1036"/>
                  </a:lnTo>
                  <a:lnTo>
                    <a:pt x="166" y="1906"/>
                  </a:lnTo>
                  <a:lnTo>
                    <a:pt x="3730" y="1948"/>
                  </a:lnTo>
                  <a:lnTo>
                    <a:pt x="3606" y="207"/>
                  </a:lnTo>
                  <a:lnTo>
                    <a:pt x="3606" y="41"/>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1172650" y="2567900"/>
              <a:ext cx="382350" cy="1842150"/>
            </a:xfrm>
            <a:custGeom>
              <a:rect b="b" l="l" r="r" t="t"/>
              <a:pathLst>
                <a:path extrusionOk="0" h="73686" w="15294">
                  <a:moveTo>
                    <a:pt x="1" y="0"/>
                  </a:moveTo>
                  <a:lnTo>
                    <a:pt x="705" y="4103"/>
                  </a:lnTo>
                  <a:lnTo>
                    <a:pt x="2363" y="13925"/>
                  </a:lnTo>
                  <a:lnTo>
                    <a:pt x="3358" y="19810"/>
                  </a:lnTo>
                  <a:lnTo>
                    <a:pt x="4269" y="25778"/>
                  </a:lnTo>
                  <a:lnTo>
                    <a:pt x="5098" y="31290"/>
                  </a:lnTo>
                  <a:lnTo>
                    <a:pt x="5430" y="33735"/>
                  </a:lnTo>
                  <a:lnTo>
                    <a:pt x="5678" y="35931"/>
                  </a:lnTo>
                  <a:lnTo>
                    <a:pt x="6217" y="40780"/>
                  </a:lnTo>
                  <a:lnTo>
                    <a:pt x="6797" y="46541"/>
                  </a:lnTo>
                  <a:lnTo>
                    <a:pt x="7336" y="52799"/>
                  </a:lnTo>
                  <a:lnTo>
                    <a:pt x="7916" y="58974"/>
                  </a:lnTo>
                  <a:lnTo>
                    <a:pt x="8787" y="69293"/>
                  </a:lnTo>
                  <a:lnTo>
                    <a:pt x="9118" y="73603"/>
                  </a:lnTo>
                  <a:lnTo>
                    <a:pt x="14879" y="73686"/>
                  </a:lnTo>
                  <a:lnTo>
                    <a:pt x="14962" y="72525"/>
                  </a:lnTo>
                  <a:lnTo>
                    <a:pt x="15086" y="69417"/>
                  </a:lnTo>
                  <a:lnTo>
                    <a:pt x="15210" y="64817"/>
                  </a:lnTo>
                  <a:lnTo>
                    <a:pt x="15252" y="62082"/>
                  </a:lnTo>
                  <a:lnTo>
                    <a:pt x="15293" y="59139"/>
                  </a:lnTo>
                  <a:lnTo>
                    <a:pt x="15293" y="56031"/>
                  </a:lnTo>
                  <a:lnTo>
                    <a:pt x="15252" y="52881"/>
                  </a:lnTo>
                  <a:lnTo>
                    <a:pt x="15210" y="49649"/>
                  </a:lnTo>
                  <a:lnTo>
                    <a:pt x="15086" y="46499"/>
                  </a:lnTo>
                  <a:lnTo>
                    <a:pt x="14879" y="43391"/>
                  </a:lnTo>
                  <a:lnTo>
                    <a:pt x="14630" y="40407"/>
                  </a:lnTo>
                  <a:lnTo>
                    <a:pt x="14506" y="38998"/>
                  </a:lnTo>
                  <a:lnTo>
                    <a:pt x="14340" y="37672"/>
                  </a:lnTo>
                  <a:lnTo>
                    <a:pt x="14133" y="36387"/>
                  </a:lnTo>
                  <a:lnTo>
                    <a:pt x="13926" y="35144"/>
                  </a:lnTo>
                  <a:lnTo>
                    <a:pt x="13884" y="29300"/>
                  </a:lnTo>
                  <a:lnTo>
                    <a:pt x="13926" y="23788"/>
                  </a:lnTo>
                  <a:lnTo>
                    <a:pt x="13967" y="18691"/>
                  </a:lnTo>
                  <a:lnTo>
                    <a:pt x="14008" y="14008"/>
                  </a:lnTo>
                  <a:lnTo>
                    <a:pt x="13967" y="11811"/>
                  </a:lnTo>
                  <a:lnTo>
                    <a:pt x="13926" y="9781"/>
                  </a:lnTo>
                  <a:lnTo>
                    <a:pt x="13843" y="7833"/>
                  </a:lnTo>
                  <a:lnTo>
                    <a:pt x="13718" y="6051"/>
                  </a:lnTo>
                  <a:lnTo>
                    <a:pt x="13511" y="4393"/>
                  </a:lnTo>
                  <a:lnTo>
                    <a:pt x="13304" y="2860"/>
                  </a:lnTo>
                  <a:lnTo>
                    <a:pt x="13014" y="1451"/>
                  </a:lnTo>
                  <a:lnTo>
                    <a:pt x="12807" y="829"/>
                  </a:lnTo>
                  <a:lnTo>
                    <a:pt x="12641" y="207"/>
                  </a:lnTo>
                  <a:lnTo>
                    <a:pt x="1"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1172650" y="2567900"/>
              <a:ext cx="382350" cy="1842150"/>
            </a:xfrm>
            <a:custGeom>
              <a:rect b="b" l="l" r="r" t="t"/>
              <a:pathLst>
                <a:path extrusionOk="0" fill="none" h="73686" w="15294">
                  <a:moveTo>
                    <a:pt x="13926" y="35144"/>
                  </a:moveTo>
                  <a:lnTo>
                    <a:pt x="13926" y="35144"/>
                  </a:lnTo>
                  <a:lnTo>
                    <a:pt x="13884" y="29300"/>
                  </a:lnTo>
                  <a:lnTo>
                    <a:pt x="13926" y="23788"/>
                  </a:lnTo>
                  <a:lnTo>
                    <a:pt x="13967" y="18691"/>
                  </a:lnTo>
                  <a:lnTo>
                    <a:pt x="14008" y="14008"/>
                  </a:lnTo>
                  <a:lnTo>
                    <a:pt x="13967" y="11811"/>
                  </a:lnTo>
                  <a:lnTo>
                    <a:pt x="13926" y="9781"/>
                  </a:lnTo>
                  <a:lnTo>
                    <a:pt x="13843" y="7833"/>
                  </a:lnTo>
                  <a:lnTo>
                    <a:pt x="13718" y="6051"/>
                  </a:lnTo>
                  <a:lnTo>
                    <a:pt x="13511" y="4393"/>
                  </a:lnTo>
                  <a:lnTo>
                    <a:pt x="13304" y="2860"/>
                  </a:lnTo>
                  <a:lnTo>
                    <a:pt x="13014" y="1451"/>
                  </a:lnTo>
                  <a:lnTo>
                    <a:pt x="12807" y="829"/>
                  </a:lnTo>
                  <a:lnTo>
                    <a:pt x="12641" y="207"/>
                  </a:lnTo>
                  <a:lnTo>
                    <a:pt x="1" y="0"/>
                  </a:lnTo>
                  <a:lnTo>
                    <a:pt x="1" y="0"/>
                  </a:lnTo>
                  <a:lnTo>
                    <a:pt x="705" y="4103"/>
                  </a:lnTo>
                  <a:lnTo>
                    <a:pt x="2363" y="13925"/>
                  </a:lnTo>
                  <a:lnTo>
                    <a:pt x="3358" y="19810"/>
                  </a:lnTo>
                  <a:lnTo>
                    <a:pt x="4269" y="25778"/>
                  </a:lnTo>
                  <a:lnTo>
                    <a:pt x="5098" y="31290"/>
                  </a:lnTo>
                  <a:lnTo>
                    <a:pt x="5430" y="33735"/>
                  </a:lnTo>
                  <a:lnTo>
                    <a:pt x="5678" y="35931"/>
                  </a:lnTo>
                  <a:lnTo>
                    <a:pt x="5678" y="35931"/>
                  </a:lnTo>
                  <a:lnTo>
                    <a:pt x="6217" y="40780"/>
                  </a:lnTo>
                  <a:lnTo>
                    <a:pt x="6797" y="46541"/>
                  </a:lnTo>
                  <a:lnTo>
                    <a:pt x="7336" y="52799"/>
                  </a:lnTo>
                  <a:lnTo>
                    <a:pt x="7916" y="58974"/>
                  </a:lnTo>
                  <a:lnTo>
                    <a:pt x="8787" y="69293"/>
                  </a:lnTo>
                  <a:lnTo>
                    <a:pt x="9118" y="73603"/>
                  </a:lnTo>
                  <a:lnTo>
                    <a:pt x="14879" y="73686"/>
                  </a:lnTo>
                  <a:lnTo>
                    <a:pt x="14879" y="73686"/>
                  </a:lnTo>
                  <a:lnTo>
                    <a:pt x="14962" y="72525"/>
                  </a:lnTo>
                  <a:lnTo>
                    <a:pt x="15086" y="69417"/>
                  </a:lnTo>
                  <a:lnTo>
                    <a:pt x="15210" y="64817"/>
                  </a:lnTo>
                  <a:lnTo>
                    <a:pt x="15252" y="62082"/>
                  </a:lnTo>
                  <a:lnTo>
                    <a:pt x="15293" y="59139"/>
                  </a:lnTo>
                  <a:lnTo>
                    <a:pt x="15293" y="56031"/>
                  </a:lnTo>
                  <a:lnTo>
                    <a:pt x="15252" y="52881"/>
                  </a:lnTo>
                  <a:lnTo>
                    <a:pt x="15210" y="49649"/>
                  </a:lnTo>
                  <a:lnTo>
                    <a:pt x="15086" y="46499"/>
                  </a:lnTo>
                  <a:lnTo>
                    <a:pt x="14879" y="43391"/>
                  </a:lnTo>
                  <a:lnTo>
                    <a:pt x="14630" y="40407"/>
                  </a:lnTo>
                  <a:lnTo>
                    <a:pt x="14506" y="38998"/>
                  </a:lnTo>
                  <a:lnTo>
                    <a:pt x="14340" y="37672"/>
                  </a:lnTo>
                  <a:lnTo>
                    <a:pt x="14133" y="36387"/>
                  </a:lnTo>
                  <a:lnTo>
                    <a:pt x="13926" y="351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1372625" y="4375850"/>
              <a:ext cx="199975" cy="64250"/>
            </a:xfrm>
            <a:custGeom>
              <a:rect b="b" l="l" r="r" t="t"/>
              <a:pathLst>
                <a:path extrusionOk="0" h="2570" w="7999">
                  <a:moveTo>
                    <a:pt x="0" y="0"/>
                  </a:moveTo>
                  <a:lnTo>
                    <a:pt x="249" y="2445"/>
                  </a:lnTo>
                  <a:lnTo>
                    <a:pt x="7418" y="2570"/>
                  </a:lnTo>
                  <a:lnTo>
                    <a:pt x="7999" y="249"/>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1"/>
            <p:cNvSpPr/>
            <p:nvPr/>
          </p:nvSpPr>
          <p:spPr>
            <a:xfrm>
              <a:off x="1382975" y="4530225"/>
              <a:ext cx="54950" cy="21775"/>
            </a:xfrm>
            <a:custGeom>
              <a:rect b="b" l="l" r="r" t="t"/>
              <a:pathLst>
                <a:path extrusionOk="0" h="871" w="2198">
                  <a:moveTo>
                    <a:pt x="581" y="166"/>
                  </a:moveTo>
                  <a:lnTo>
                    <a:pt x="954" y="249"/>
                  </a:lnTo>
                  <a:lnTo>
                    <a:pt x="1410" y="415"/>
                  </a:lnTo>
                  <a:lnTo>
                    <a:pt x="1866" y="622"/>
                  </a:lnTo>
                  <a:lnTo>
                    <a:pt x="1327" y="705"/>
                  </a:lnTo>
                  <a:lnTo>
                    <a:pt x="871" y="705"/>
                  </a:lnTo>
                  <a:lnTo>
                    <a:pt x="498" y="663"/>
                  </a:lnTo>
                  <a:lnTo>
                    <a:pt x="374" y="622"/>
                  </a:lnTo>
                  <a:lnTo>
                    <a:pt x="291" y="539"/>
                  </a:lnTo>
                  <a:lnTo>
                    <a:pt x="208" y="415"/>
                  </a:lnTo>
                  <a:lnTo>
                    <a:pt x="208" y="290"/>
                  </a:lnTo>
                  <a:lnTo>
                    <a:pt x="208" y="249"/>
                  </a:lnTo>
                  <a:lnTo>
                    <a:pt x="249" y="208"/>
                  </a:lnTo>
                  <a:lnTo>
                    <a:pt x="291" y="166"/>
                  </a:lnTo>
                  <a:close/>
                  <a:moveTo>
                    <a:pt x="249" y="0"/>
                  </a:moveTo>
                  <a:lnTo>
                    <a:pt x="166" y="42"/>
                  </a:lnTo>
                  <a:lnTo>
                    <a:pt x="83" y="125"/>
                  </a:lnTo>
                  <a:lnTo>
                    <a:pt x="42" y="290"/>
                  </a:lnTo>
                  <a:lnTo>
                    <a:pt x="1" y="373"/>
                  </a:lnTo>
                  <a:lnTo>
                    <a:pt x="42" y="498"/>
                  </a:lnTo>
                  <a:lnTo>
                    <a:pt x="83" y="580"/>
                  </a:lnTo>
                  <a:lnTo>
                    <a:pt x="166" y="705"/>
                  </a:lnTo>
                  <a:lnTo>
                    <a:pt x="332" y="788"/>
                  </a:lnTo>
                  <a:lnTo>
                    <a:pt x="539" y="871"/>
                  </a:lnTo>
                  <a:lnTo>
                    <a:pt x="1078" y="871"/>
                  </a:lnTo>
                  <a:lnTo>
                    <a:pt x="1658" y="829"/>
                  </a:lnTo>
                  <a:lnTo>
                    <a:pt x="2156" y="746"/>
                  </a:lnTo>
                  <a:lnTo>
                    <a:pt x="2197" y="705"/>
                  </a:lnTo>
                  <a:lnTo>
                    <a:pt x="2197" y="663"/>
                  </a:lnTo>
                  <a:lnTo>
                    <a:pt x="2197" y="622"/>
                  </a:lnTo>
                  <a:lnTo>
                    <a:pt x="2156" y="580"/>
                  </a:lnTo>
                  <a:lnTo>
                    <a:pt x="1866" y="415"/>
                  </a:lnTo>
                  <a:lnTo>
                    <a:pt x="1285" y="166"/>
                  </a:lnTo>
                  <a:lnTo>
                    <a:pt x="954" y="83"/>
                  </a:lnTo>
                  <a:lnTo>
                    <a:pt x="66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1"/>
            <p:cNvSpPr/>
            <p:nvPr/>
          </p:nvSpPr>
          <p:spPr>
            <a:xfrm>
              <a:off x="1405775" y="4508450"/>
              <a:ext cx="32150" cy="40450"/>
            </a:xfrm>
            <a:custGeom>
              <a:rect b="b" l="l" r="r" t="t"/>
              <a:pathLst>
                <a:path extrusionOk="0" h="1618" w="1286">
                  <a:moveTo>
                    <a:pt x="539" y="167"/>
                  </a:moveTo>
                  <a:lnTo>
                    <a:pt x="663" y="250"/>
                  </a:lnTo>
                  <a:lnTo>
                    <a:pt x="829" y="498"/>
                  </a:lnTo>
                  <a:lnTo>
                    <a:pt x="995" y="788"/>
                  </a:lnTo>
                  <a:lnTo>
                    <a:pt x="1078" y="1079"/>
                  </a:lnTo>
                  <a:lnTo>
                    <a:pt x="1119" y="1369"/>
                  </a:lnTo>
                  <a:lnTo>
                    <a:pt x="1119" y="1369"/>
                  </a:lnTo>
                  <a:lnTo>
                    <a:pt x="788" y="1120"/>
                  </a:lnTo>
                  <a:lnTo>
                    <a:pt x="456" y="830"/>
                  </a:lnTo>
                  <a:lnTo>
                    <a:pt x="249" y="498"/>
                  </a:lnTo>
                  <a:lnTo>
                    <a:pt x="166" y="374"/>
                  </a:lnTo>
                  <a:lnTo>
                    <a:pt x="166" y="250"/>
                  </a:lnTo>
                  <a:lnTo>
                    <a:pt x="208" y="208"/>
                  </a:lnTo>
                  <a:lnTo>
                    <a:pt x="249" y="167"/>
                  </a:lnTo>
                  <a:close/>
                  <a:moveTo>
                    <a:pt x="332" y="1"/>
                  </a:moveTo>
                  <a:lnTo>
                    <a:pt x="166" y="42"/>
                  </a:lnTo>
                  <a:lnTo>
                    <a:pt x="83" y="125"/>
                  </a:lnTo>
                  <a:lnTo>
                    <a:pt x="42" y="167"/>
                  </a:lnTo>
                  <a:lnTo>
                    <a:pt x="0" y="250"/>
                  </a:lnTo>
                  <a:lnTo>
                    <a:pt x="0" y="415"/>
                  </a:lnTo>
                  <a:lnTo>
                    <a:pt x="83" y="623"/>
                  </a:lnTo>
                  <a:lnTo>
                    <a:pt x="249" y="830"/>
                  </a:lnTo>
                  <a:lnTo>
                    <a:pt x="415" y="1037"/>
                  </a:lnTo>
                  <a:lnTo>
                    <a:pt x="788" y="1369"/>
                  </a:lnTo>
                  <a:lnTo>
                    <a:pt x="1161" y="1617"/>
                  </a:lnTo>
                  <a:lnTo>
                    <a:pt x="1244" y="1617"/>
                  </a:lnTo>
                  <a:lnTo>
                    <a:pt x="1285" y="1534"/>
                  </a:lnTo>
                  <a:lnTo>
                    <a:pt x="1285" y="1327"/>
                  </a:lnTo>
                  <a:lnTo>
                    <a:pt x="1202" y="954"/>
                  </a:lnTo>
                  <a:lnTo>
                    <a:pt x="1119" y="747"/>
                  </a:lnTo>
                  <a:lnTo>
                    <a:pt x="1036" y="498"/>
                  </a:lnTo>
                  <a:lnTo>
                    <a:pt x="912" y="291"/>
                  </a:lnTo>
                  <a:lnTo>
                    <a:pt x="788" y="125"/>
                  </a:lnTo>
                  <a:lnTo>
                    <a:pt x="663" y="84"/>
                  </a:lnTo>
                  <a:lnTo>
                    <a:pt x="581" y="42"/>
                  </a:lnTo>
                  <a:lnTo>
                    <a:pt x="45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1"/>
            <p:cNvSpPr/>
            <p:nvPr/>
          </p:nvSpPr>
          <p:spPr>
            <a:xfrm>
              <a:off x="1405775" y="4508450"/>
              <a:ext cx="32150" cy="40450"/>
            </a:xfrm>
            <a:custGeom>
              <a:rect b="b" l="l" r="r" t="t"/>
              <a:pathLst>
                <a:path extrusionOk="0" fill="none" h="1618" w="1286">
                  <a:moveTo>
                    <a:pt x="1244" y="1617"/>
                  </a:moveTo>
                  <a:lnTo>
                    <a:pt x="1244" y="1617"/>
                  </a:lnTo>
                  <a:lnTo>
                    <a:pt x="1244" y="1617"/>
                  </a:lnTo>
                  <a:lnTo>
                    <a:pt x="1285" y="1534"/>
                  </a:lnTo>
                  <a:lnTo>
                    <a:pt x="1285" y="1534"/>
                  </a:lnTo>
                  <a:lnTo>
                    <a:pt x="1285" y="1327"/>
                  </a:lnTo>
                  <a:lnTo>
                    <a:pt x="1202" y="954"/>
                  </a:lnTo>
                  <a:lnTo>
                    <a:pt x="1119" y="747"/>
                  </a:lnTo>
                  <a:lnTo>
                    <a:pt x="1036" y="498"/>
                  </a:lnTo>
                  <a:lnTo>
                    <a:pt x="912" y="291"/>
                  </a:lnTo>
                  <a:lnTo>
                    <a:pt x="788" y="125"/>
                  </a:lnTo>
                  <a:lnTo>
                    <a:pt x="788" y="125"/>
                  </a:lnTo>
                  <a:lnTo>
                    <a:pt x="663" y="84"/>
                  </a:lnTo>
                  <a:lnTo>
                    <a:pt x="581" y="42"/>
                  </a:lnTo>
                  <a:lnTo>
                    <a:pt x="456" y="1"/>
                  </a:lnTo>
                  <a:lnTo>
                    <a:pt x="332" y="1"/>
                  </a:lnTo>
                  <a:lnTo>
                    <a:pt x="332" y="1"/>
                  </a:lnTo>
                  <a:lnTo>
                    <a:pt x="166" y="42"/>
                  </a:lnTo>
                  <a:lnTo>
                    <a:pt x="83" y="125"/>
                  </a:lnTo>
                  <a:lnTo>
                    <a:pt x="42" y="167"/>
                  </a:lnTo>
                  <a:lnTo>
                    <a:pt x="0" y="250"/>
                  </a:lnTo>
                  <a:lnTo>
                    <a:pt x="0" y="250"/>
                  </a:lnTo>
                  <a:lnTo>
                    <a:pt x="0" y="415"/>
                  </a:lnTo>
                  <a:lnTo>
                    <a:pt x="83" y="623"/>
                  </a:lnTo>
                  <a:lnTo>
                    <a:pt x="249" y="830"/>
                  </a:lnTo>
                  <a:lnTo>
                    <a:pt x="415" y="1037"/>
                  </a:lnTo>
                  <a:lnTo>
                    <a:pt x="788" y="1369"/>
                  </a:lnTo>
                  <a:lnTo>
                    <a:pt x="1161" y="1617"/>
                  </a:lnTo>
                  <a:lnTo>
                    <a:pt x="1161" y="1617"/>
                  </a:lnTo>
                  <a:lnTo>
                    <a:pt x="1244" y="1617"/>
                  </a:lnTo>
                  <a:lnTo>
                    <a:pt x="1244" y="16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1409925" y="4512600"/>
              <a:ext cx="23850" cy="30075"/>
            </a:xfrm>
            <a:custGeom>
              <a:rect b="b" l="l" r="r" t="t"/>
              <a:pathLst>
                <a:path extrusionOk="0" fill="none" h="1203" w="954">
                  <a:moveTo>
                    <a:pt x="83" y="1"/>
                  </a:moveTo>
                  <a:lnTo>
                    <a:pt x="83" y="1"/>
                  </a:lnTo>
                  <a:lnTo>
                    <a:pt x="166" y="1"/>
                  </a:lnTo>
                  <a:lnTo>
                    <a:pt x="166" y="1"/>
                  </a:lnTo>
                  <a:lnTo>
                    <a:pt x="373" y="1"/>
                  </a:lnTo>
                  <a:lnTo>
                    <a:pt x="497" y="84"/>
                  </a:lnTo>
                  <a:lnTo>
                    <a:pt x="497" y="84"/>
                  </a:lnTo>
                  <a:lnTo>
                    <a:pt x="663" y="332"/>
                  </a:lnTo>
                  <a:lnTo>
                    <a:pt x="829" y="622"/>
                  </a:lnTo>
                  <a:lnTo>
                    <a:pt x="912" y="913"/>
                  </a:lnTo>
                  <a:lnTo>
                    <a:pt x="953" y="1203"/>
                  </a:lnTo>
                  <a:lnTo>
                    <a:pt x="953" y="1203"/>
                  </a:lnTo>
                  <a:lnTo>
                    <a:pt x="622" y="954"/>
                  </a:lnTo>
                  <a:lnTo>
                    <a:pt x="290" y="664"/>
                  </a:lnTo>
                  <a:lnTo>
                    <a:pt x="83" y="332"/>
                  </a:lnTo>
                  <a:lnTo>
                    <a:pt x="0" y="208"/>
                  </a:lnTo>
                  <a:lnTo>
                    <a:pt x="0" y="84"/>
                  </a:lnTo>
                  <a:lnTo>
                    <a:pt x="0" y="84"/>
                  </a:lnTo>
                  <a:lnTo>
                    <a:pt x="42" y="42"/>
                  </a:lnTo>
                  <a:lnTo>
                    <a:pt x="83" y="1"/>
                  </a:lnTo>
                  <a:lnTo>
                    <a:pt x="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1414050" y="4510525"/>
              <a:ext cx="25" cy="25"/>
            </a:xfrm>
            <a:custGeom>
              <a:rect b="b" l="l" r="r" t="t"/>
              <a:pathLst>
                <a:path extrusionOk="0" fill="none" h="1" w="1">
                  <a:moveTo>
                    <a:pt x="1" y="1"/>
                  </a:move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966475" y="1750425"/>
              <a:ext cx="634100" cy="1427750"/>
            </a:xfrm>
            <a:custGeom>
              <a:rect b="b" l="l" r="r" t="t"/>
              <a:pathLst>
                <a:path extrusionOk="0" h="57110" w="25364">
                  <a:moveTo>
                    <a:pt x="8165" y="1"/>
                  </a:moveTo>
                  <a:lnTo>
                    <a:pt x="7419" y="42"/>
                  </a:lnTo>
                  <a:lnTo>
                    <a:pt x="6714" y="125"/>
                  </a:lnTo>
                  <a:lnTo>
                    <a:pt x="5968" y="208"/>
                  </a:lnTo>
                  <a:lnTo>
                    <a:pt x="5305" y="374"/>
                  </a:lnTo>
                  <a:lnTo>
                    <a:pt x="4932" y="498"/>
                  </a:lnTo>
                  <a:lnTo>
                    <a:pt x="4559" y="705"/>
                  </a:lnTo>
                  <a:lnTo>
                    <a:pt x="4228" y="954"/>
                  </a:lnTo>
                  <a:lnTo>
                    <a:pt x="3896" y="1244"/>
                  </a:lnTo>
                  <a:lnTo>
                    <a:pt x="3647" y="1575"/>
                  </a:lnTo>
                  <a:lnTo>
                    <a:pt x="3440" y="1907"/>
                  </a:lnTo>
                  <a:lnTo>
                    <a:pt x="3274" y="2280"/>
                  </a:lnTo>
                  <a:lnTo>
                    <a:pt x="3150" y="2694"/>
                  </a:lnTo>
                  <a:lnTo>
                    <a:pt x="2653" y="5264"/>
                  </a:lnTo>
                  <a:lnTo>
                    <a:pt x="2238" y="7833"/>
                  </a:lnTo>
                  <a:lnTo>
                    <a:pt x="1907" y="10444"/>
                  </a:lnTo>
                  <a:lnTo>
                    <a:pt x="1617" y="13014"/>
                  </a:lnTo>
                  <a:lnTo>
                    <a:pt x="1368" y="15625"/>
                  </a:lnTo>
                  <a:lnTo>
                    <a:pt x="1244" y="18194"/>
                  </a:lnTo>
                  <a:lnTo>
                    <a:pt x="1119" y="20805"/>
                  </a:lnTo>
                  <a:lnTo>
                    <a:pt x="1078" y="23416"/>
                  </a:lnTo>
                  <a:lnTo>
                    <a:pt x="1037" y="28638"/>
                  </a:lnTo>
                  <a:lnTo>
                    <a:pt x="912" y="34191"/>
                  </a:lnTo>
                  <a:lnTo>
                    <a:pt x="746" y="39786"/>
                  </a:lnTo>
                  <a:lnTo>
                    <a:pt x="539" y="45049"/>
                  </a:lnTo>
                  <a:lnTo>
                    <a:pt x="166" y="53462"/>
                  </a:lnTo>
                  <a:lnTo>
                    <a:pt x="0" y="56860"/>
                  </a:lnTo>
                  <a:lnTo>
                    <a:pt x="2238" y="56943"/>
                  </a:lnTo>
                  <a:lnTo>
                    <a:pt x="4725" y="57026"/>
                  </a:lnTo>
                  <a:lnTo>
                    <a:pt x="7958" y="57109"/>
                  </a:lnTo>
                  <a:lnTo>
                    <a:pt x="11646" y="57109"/>
                  </a:lnTo>
                  <a:lnTo>
                    <a:pt x="13594" y="57068"/>
                  </a:lnTo>
                  <a:lnTo>
                    <a:pt x="15625" y="57026"/>
                  </a:lnTo>
                  <a:lnTo>
                    <a:pt x="17655" y="56943"/>
                  </a:lnTo>
                  <a:lnTo>
                    <a:pt x="19727" y="56860"/>
                  </a:lnTo>
                  <a:lnTo>
                    <a:pt x="21758" y="56695"/>
                  </a:lnTo>
                  <a:lnTo>
                    <a:pt x="23747" y="56487"/>
                  </a:lnTo>
                  <a:lnTo>
                    <a:pt x="23747" y="54540"/>
                  </a:lnTo>
                  <a:lnTo>
                    <a:pt x="23664" y="52468"/>
                  </a:lnTo>
                  <a:lnTo>
                    <a:pt x="23582" y="50271"/>
                  </a:lnTo>
                  <a:lnTo>
                    <a:pt x="23457" y="47992"/>
                  </a:lnTo>
                  <a:lnTo>
                    <a:pt x="23167" y="43309"/>
                  </a:lnTo>
                  <a:lnTo>
                    <a:pt x="22836" y="38667"/>
                  </a:lnTo>
                  <a:lnTo>
                    <a:pt x="22504" y="34274"/>
                  </a:lnTo>
                  <a:lnTo>
                    <a:pt x="22255" y="30378"/>
                  </a:lnTo>
                  <a:lnTo>
                    <a:pt x="22214" y="28679"/>
                  </a:lnTo>
                  <a:lnTo>
                    <a:pt x="22173" y="27229"/>
                  </a:lnTo>
                  <a:lnTo>
                    <a:pt x="22173" y="25985"/>
                  </a:lnTo>
                  <a:lnTo>
                    <a:pt x="22255" y="24991"/>
                  </a:lnTo>
                  <a:lnTo>
                    <a:pt x="22919" y="19852"/>
                  </a:lnTo>
                  <a:lnTo>
                    <a:pt x="23747" y="13801"/>
                  </a:lnTo>
                  <a:lnTo>
                    <a:pt x="24618" y="7958"/>
                  </a:lnTo>
                  <a:lnTo>
                    <a:pt x="25322" y="3440"/>
                  </a:lnTo>
                  <a:lnTo>
                    <a:pt x="25364" y="2943"/>
                  </a:lnTo>
                  <a:lnTo>
                    <a:pt x="25322" y="2446"/>
                  </a:lnTo>
                  <a:lnTo>
                    <a:pt x="25198" y="1990"/>
                  </a:lnTo>
                  <a:lnTo>
                    <a:pt x="24991" y="1575"/>
                  </a:lnTo>
                  <a:lnTo>
                    <a:pt x="24701" y="1161"/>
                  </a:lnTo>
                  <a:lnTo>
                    <a:pt x="24369" y="829"/>
                  </a:lnTo>
                  <a:lnTo>
                    <a:pt x="23955" y="581"/>
                  </a:lnTo>
                  <a:lnTo>
                    <a:pt x="23499" y="374"/>
                  </a:lnTo>
                  <a:lnTo>
                    <a:pt x="22587" y="208"/>
                  </a:lnTo>
                  <a:lnTo>
                    <a:pt x="21634" y="84"/>
                  </a:lnTo>
                  <a:lnTo>
                    <a:pt x="20722" y="84"/>
                  </a:lnTo>
                  <a:lnTo>
                    <a:pt x="19769" y="166"/>
                  </a:lnTo>
                  <a:lnTo>
                    <a:pt x="19562" y="208"/>
                  </a:lnTo>
                  <a:lnTo>
                    <a:pt x="19396" y="291"/>
                  </a:lnTo>
                  <a:lnTo>
                    <a:pt x="19230" y="415"/>
                  </a:lnTo>
                  <a:lnTo>
                    <a:pt x="19064" y="539"/>
                  </a:lnTo>
                  <a:lnTo>
                    <a:pt x="18650" y="1037"/>
                  </a:lnTo>
                  <a:lnTo>
                    <a:pt x="18153" y="1575"/>
                  </a:lnTo>
                  <a:lnTo>
                    <a:pt x="16992" y="2736"/>
                  </a:lnTo>
                  <a:lnTo>
                    <a:pt x="15666" y="3979"/>
                  </a:lnTo>
                  <a:lnTo>
                    <a:pt x="15003" y="4684"/>
                  </a:lnTo>
                  <a:lnTo>
                    <a:pt x="14340" y="5430"/>
                  </a:lnTo>
                  <a:lnTo>
                    <a:pt x="13635" y="6176"/>
                  </a:lnTo>
                  <a:lnTo>
                    <a:pt x="12972" y="7004"/>
                  </a:lnTo>
                  <a:lnTo>
                    <a:pt x="12351" y="7875"/>
                  </a:lnTo>
                  <a:lnTo>
                    <a:pt x="11770" y="8787"/>
                  </a:lnTo>
                  <a:lnTo>
                    <a:pt x="11232" y="9781"/>
                  </a:lnTo>
                  <a:lnTo>
                    <a:pt x="10776" y="10776"/>
                  </a:lnTo>
                  <a:lnTo>
                    <a:pt x="10361" y="11895"/>
                  </a:lnTo>
                  <a:lnTo>
                    <a:pt x="10195" y="12434"/>
                  </a:lnTo>
                  <a:lnTo>
                    <a:pt x="10030" y="13014"/>
                  </a:lnTo>
                  <a:lnTo>
                    <a:pt x="9781" y="11853"/>
                  </a:lnTo>
                  <a:lnTo>
                    <a:pt x="9615" y="10693"/>
                  </a:lnTo>
                  <a:lnTo>
                    <a:pt x="9532" y="9491"/>
                  </a:lnTo>
                  <a:lnTo>
                    <a:pt x="9450" y="8372"/>
                  </a:lnTo>
                  <a:lnTo>
                    <a:pt x="9491" y="7253"/>
                  </a:lnTo>
                  <a:lnTo>
                    <a:pt x="9532" y="6176"/>
                  </a:lnTo>
                  <a:lnTo>
                    <a:pt x="9615" y="5181"/>
                  </a:lnTo>
                  <a:lnTo>
                    <a:pt x="9740" y="4228"/>
                  </a:lnTo>
                  <a:lnTo>
                    <a:pt x="9864" y="3316"/>
                  </a:lnTo>
                  <a:lnTo>
                    <a:pt x="10030" y="2529"/>
                  </a:lnTo>
                  <a:lnTo>
                    <a:pt x="10278" y="1244"/>
                  </a:lnTo>
                  <a:lnTo>
                    <a:pt x="10527" y="374"/>
                  </a:lnTo>
                  <a:lnTo>
                    <a:pt x="10610" y="84"/>
                  </a:lnTo>
                  <a:lnTo>
                    <a:pt x="9532" y="42"/>
                  </a:lnTo>
                  <a:lnTo>
                    <a:pt x="816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966475" y="1750425"/>
              <a:ext cx="634100" cy="1427750"/>
            </a:xfrm>
            <a:custGeom>
              <a:rect b="b" l="l" r="r" t="t"/>
              <a:pathLst>
                <a:path extrusionOk="0" fill="none" h="57110" w="25364">
                  <a:moveTo>
                    <a:pt x="19064" y="539"/>
                  </a:moveTo>
                  <a:lnTo>
                    <a:pt x="19064" y="539"/>
                  </a:lnTo>
                  <a:lnTo>
                    <a:pt x="18650" y="1037"/>
                  </a:lnTo>
                  <a:lnTo>
                    <a:pt x="18153" y="1575"/>
                  </a:lnTo>
                  <a:lnTo>
                    <a:pt x="16992" y="2736"/>
                  </a:lnTo>
                  <a:lnTo>
                    <a:pt x="15666" y="3979"/>
                  </a:lnTo>
                  <a:lnTo>
                    <a:pt x="15003" y="4684"/>
                  </a:lnTo>
                  <a:lnTo>
                    <a:pt x="14340" y="5430"/>
                  </a:lnTo>
                  <a:lnTo>
                    <a:pt x="13635" y="6176"/>
                  </a:lnTo>
                  <a:lnTo>
                    <a:pt x="12972" y="7004"/>
                  </a:lnTo>
                  <a:lnTo>
                    <a:pt x="12351" y="7875"/>
                  </a:lnTo>
                  <a:lnTo>
                    <a:pt x="11770" y="8787"/>
                  </a:lnTo>
                  <a:lnTo>
                    <a:pt x="11232" y="9781"/>
                  </a:lnTo>
                  <a:lnTo>
                    <a:pt x="10776" y="10776"/>
                  </a:lnTo>
                  <a:lnTo>
                    <a:pt x="10361" y="11895"/>
                  </a:lnTo>
                  <a:lnTo>
                    <a:pt x="10195" y="12434"/>
                  </a:lnTo>
                  <a:lnTo>
                    <a:pt x="10030" y="13014"/>
                  </a:lnTo>
                  <a:lnTo>
                    <a:pt x="10030" y="13014"/>
                  </a:lnTo>
                  <a:lnTo>
                    <a:pt x="9781" y="11853"/>
                  </a:lnTo>
                  <a:lnTo>
                    <a:pt x="9615" y="10693"/>
                  </a:lnTo>
                  <a:lnTo>
                    <a:pt x="9532" y="9491"/>
                  </a:lnTo>
                  <a:lnTo>
                    <a:pt x="9450" y="8372"/>
                  </a:lnTo>
                  <a:lnTo>
                    <a:pt x="9491" y="7253"/>
                  </a:lnTo>
                  <a:lnTo>
                    <a:pt x="9532" y="6176"/>
                  </a:lnTo>
                  <a:lnTo>
                    <a:pt x="9615" y="5181"/>
                  </a:lnTo>
                  <a:lnTo>
                    <a:pt x="9740" y="4228"/>
                  </a:lnTo>
                  <a:lnTo>
                    <a:pt x="9864" y="3316"/>
                  </a:lnTo>
                  <a:lnTo>
                    <a:pt x="10030" y="2529"/>
                  </a:lnTo>
                  <a:lnTo>
                    <a:pt x="10278" y="1244"/>
                  </a:lnTo>
                  <a:lnTo>
                    <a:pt x="10527" y="374"/>
                  </a:lnTo>
                  <a:lnTo>
                    <a:pt x="10610" y="84"/>
                  </a:lnTo>
                  <a:lnTo>
                    <a:pt x="10610" y="84"/>
                  </a:lnTo>
                  <a:lnTo>
                    <a:pt x="9532" y="42"/>
                  </a:lnTo>
                  <a:lnTo>
                    <a:pt x="8165" y="1"/>
                  </a:lnTo>
                  <a:lnTo>
                    <a:pt x="7419" y="42"/>
                  </a:lnTo>
                  <a:lnTo>
                    <a:pt x="6714" y="125"/>
                  </a:lnTo>
                  <a:lnTo>
                    <a:pt x="5968" y="208"/>
                  </a:lnTo>
                  <a:lnTo>
                    <a:pt x="5305" y="374"/>
                  </a:lnTo>
                  <a:lnTo>
                    <a:pt x="5305" y="374"/>
                  </a:lnTo>
                  <a:lnTo>
                    <a:pt x="4932" y="498"/>
                  </a:lnTo>
                  <a:lnTo>
                    <a:pt x="4559" y="705"/>
                  </a:lnTo>
                  <a:lnTo>
                    <a:pt x="4228" y="954"/>
                  </a:lnTo>
                  <a:lnTo>
                    <a:pt x="3896" y="1244"/>
                  </a:lnTo>
                  <a:lnTo>
                    <a:pt x="3647" y="1575"/>
                  </a:lnTo>
                  <a:lnTo>
                    <a:pt x="3440" y="1907"/>
                  </a:lnTo>
                  <a:lnTo>
                    <a:pt x="3274" y="2280"/>
                  </a:lnTo>
                  <a:lnTo>
                    <a:pt x="3150" y="2694"/>
                  </a:lnTo>
                  <a:lnTo>
                    <a:pt x="3150" y="2694"/>
                  </a:lnTo>
                  <a:lnTo>
                    <a:pt x="2653" y="5264"/>
                  </a:lnTo>
                  <a:lnTo>
                    <a:pt x="2238" y="7833"/>
                  </a:lnTo>
                  <a:lnTo>
                    <a:pt x="1907" y="10444"/>
                  </a:lnTo>
                  <a:lnTo>
                    <a:pt x="1617" y="13014"/>
                  </a:lnTo>
                  <a:lnTo>
                    <a:pt x="1368" y="15625"/>
                  </a:lnTo>
                  <a:lnTo>
                    <a:pt x="1244" y="18194"/>
                  </a:lnTo>
                  <a:lnTo>
                    <a:pt x="1119" y="20805"/>
                  </a:lnTo>
                  <a:lnTo>
                    <a:pt x="1078" y="23416"/>
                  </a:lnTo>
                  <a:lnTo>
                    <a:pt x="1078" y="23416"/>
                  </a:lnTo>
                  <a:lnTo>
                    <a:pt x="1037" y="28638"/>
                  </a:lnTo>
                  <a:lnTo>
                    <a:pt x="912" y="34191"/>
                  </a:lnTo>
                  <a:lnTo>
                    <a:pt x="746" y="39786"/>
                  </a:lnTo>
                  <a:lnTo>
                    <a:pt x="539" y="45049"/>
                  </a:lnTo>
                  <a:lnTo>
                    <a:pt x="166" y="53462"/>
                  </a:lnTo>
                  <a:lnTo>
                    <a:pt x="0" y="56860"/>
                  </a:lnTo>
                  <a:lnTo>
                    <a:pt x="0" y="56860"/>
                  </a:lnTo>
                  <a:lnTo>
                    <a:pt x="2238" y="56943"/>
                  </a:lnTo>
                  <a:lnTo>
                    <a:pt x="4725" y="57026"/>
                  </a:lnTo>
                  <a:lnTo>
                    <a:pt x="7958" y="57109"/>
                  </a:lnTo>
                  <a:lnTo>
                    <a:pt x="11646" y="57109"/>
                  </a:lnTo>
                  <a:lnTo>
                    <a:pt x="13594" y="57068"/>
                  </a:lnTo>
                  <a:lnTo>
                    <a:pt x="15625" y="57026"/>
                  </a:lnTo>
                  <a:lnTo>
                    <a:pt x="17655" y="56943"/>
                  </a:lnTo>
                  <a:lnTo>
                    <a:pt x="19727" y="56860"/>
                  </a:lnTo>
                  <a:lnTo>
                    <a:pt x="21758" y="56695"/>
                  </a:lnTo>
                  <a:lnTo>
                    <a:pt x="23747" y="56487"/>
                  </a:lnTo>
                  <a:lnTo>
                    <a:pt x="23747" y="56487"/>
                  </a:lnTo>
                  <a:lnTo>
                    <a:pt x="23747" y="54540"/>
                  </a:lnTo>
                  <a:lnTo>
                    <a:pt x="23664" y="52468"/>
                  </a:lnTo>
                  <a:lnTo>
                    <a:pt x="23582" y="50271"/>
                  </a:lnTo>
                  <a:lnTo>
                    <a:pt x="23457" y="47992"/>
                  </a:lnTo>
                  <a:lnTo>
                    <a:pt x="23167" y="43309"/>
                  </a:lnTo>
                  <a:lnTo>
                    <a:pt x="22836" y="38667"/>
                  </a:lnTo>
                  <a:lnTo>
                    <a:pt x="22504" y="34274"/>
                  </a:lnTo>
                  <a:lnTo>
                    <a:pt x="22255" y="30378"/>
                  </a:lnTo>
                  <a:lnTo>
                    <a:pt x="22214" y="28679"/>
                  </a:lnTo>
                  <a:lnTo>
                    <a:pt x="22173" y="27229"/>
                  </a:lnTo>
                  <a:lnTo>
                    <a:pt x="22173" y="25985"/>
                  </a:lnTo>
                  <a:lnTo>
                    <a:pt x="22255" y="24991"/>
                  </a:lnTo>
                  <a:lnTo>
                    <a:pt x="22255" y="24991"/>
                  </a:lnTo>
                  <a:lnTo>
                    <a:pt x="22919" y="19852"/>
                  </a:lnTo>
                  <a:lnTo>
                    <a:pt x="23747" y="13801"/>
                  </a:lnTo>
                  <a:lnTo>
                    <a:pt x="24618" y="7958"/>
                  </a:lnTo>
                  <a:lnTo>
                    <a:pt x="25322" y="3440"/>
                  </a:lnTo>
                  <a:lnTo>
                    <a:pt x="25322" y="3440"/>
                  </a:lnTo>
                  <a:lnTo>
                    <a:pt x="25364" y="2943"/>
                  </a:lnTo>
                  <a:lnTo>
                    <a:pt x="25322" y="2446"/>
                  </a:lnTo>
                  <a:lnTo>
                    <a:pt x="25198" y="1990"/>
                  </a:lnTo>
                  <a:lnTo>
                    <a:pt x="24991" y="1575"/>
                  </a:lnTo>
                  <a:lnTo>
                    <a:pt x="24701" y="1161"/>
                  </a:lnTo>
                  <a:lnTo>
                    <a:pt x="24369" y="829"/>
                  </a:lnTo>
                  <a:lnTo>
                    <a:pt x="23955" y="581"/>
                  </a:lnTo>
                  <a:lnTo>
                    <a:pt x="23499" y="374"/>
                  </a:lnTo>
                  <a:lnTo>
                    <a:pt x="23499" y="374"/>
                  </a:lnTo>
                  <a:lnTo>
                    <a:pt x="22587" y="208"/>
                  </a:lnTo>
                  <a:lnTo>
                    <a:pt x="21634" y="84"/>
                  </a:lnTo>
                  <a:lnTo>
                    <a:pt x="20722" y="84"/>
                  </a:lnTo>
                  <a:lnTo>
                    <a:pt x="19769" y="166"/>
                  </a:lnTo>
                  <a:lnTo>
                    <a:pt x="19769" y="166"/>
                  </a:lnTo>
                  <a:lnTo>
                    <a:pt x="19562" y="208"/>
                  </a:lnTo>
                  <a:lnTo>
                    <a:pt x="19396" y="291"/>
                  </a:lnTo>
                  <a:lnTo>
                    <a:pt x="19230" y="415"/>
                  </a:lnTo>
                  <a:lnTo>
                    <a:pt x="19064"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1448250" y="1758725"/>
              <a:ext cx="1050" cy="1050"/>
            </a:xfrm>
            <a:custGeom>
              <a:rect b="b" l="l" r="r" t="t"/>
              <a:pathLst>
                <a:path extrusionOk="0" h="42" w="42">
                  <a:moveTo>
                    <a:pt x="42" y="0"/>
                  </a:moveTo>
                  <a:lnTo>
                    <a:pt x="42" y="0"/>
                  </a:lnTo>
                  <a:lnTo>
                    <a:pt x="1" y="42"/>
                  </a:lnTo>
                  <a:lnTo>
                    <a:pt x="1" y="42"/>
                  </a:lnTo>
                  <a:lnTo>
                    <a:pt x="1" y="42"/>
                  </a:lnTo>
                  <a:lnTo>
                    <a:pt x="1" y="42"/>
                  </a:lnTo>
                  <a:lnTo>
                    <a:pt x="42" y="0"/>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1448250" y="1758725"/>
              <a:ext cx="1050" cy="1050"/>
            </a:xfrm>
            <a:custGeom>
              <a:rect b="b" l="l" r="r" t="t"/>
              <a:pathLst>
                <a:path extrusionOk="0" fill="none" h="42" w="42">
                  <a:moveTo>
                    <a:pt x="42" y="0"/>
                  </a:moveTo>
                  <a:lnTo>
                    <a:pt x="42" y="0"/>
                  </a:lnTo>
                  <a:lnTo>
                    <a:pt x="1" y="42"/>
                  </a:lnTo>
                  <a:lnTo>
                    <a:pt x="1" y="42"/>
                  </a:lnTo>
                  <a:lnTo>
                    <a:pt x="1" y="42"/>
                  </a:lnTo>
                  <a:lnTo>
                    <a:pt x="1" y="42"/>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1"/>
            <p:cNvSpPr/>
            <p:nvPr/>
          </p:nvSpPr>
          <p:spPr>
            <a:xfrm>
              <a:off x="1257600" y="1897550"/>
              <a:ext cx="57025" cy="77725"/>
            </a:xfrm>
            <a:custGeom>
              <a:rect b="b" l="l" r="r" t="t"/>
              <a:pathLst>
                <a:path extrusionOk="0" h="3109" w="2281">
                  <a:moveTo>
                    <a:pt x="2280" y="1"/>
                  </a:moveTo>
                  <a:lnTo>
                    <a:pt x="2280" y="1"/>
                  </a:lnTo>
                  <a:lnTo>
                    <a:pt x="1659" y="705"/>
                  </a:lnTo>
                  <a:lnTo>
                    <a:pt x="1079" y="1451"/>
                  </a:lnTo>
                  <a:lnTo>
                    <a:pt x="540" y="2280"/>
                  </a:lnTo>
                  <a:lnTo>
                    <a:pt x="1" y="3109"/>
                  </a:lnTo>
                  <a:lnTo>
                    <a:pt x="1" y="3109"/>
                  </a:lnTo>
                  <a:lnTo>
                    <a:pt x="1" y="3109"/>
                  </a:lnTo>
                  <a:lnTo>
                    <a:pt x="1" y="3109"/>
                  </a:lnTo>
                  <a:lnTo>
                    <a:pt x="540" y="2280"/>
                  </a:lnTo>
                  <a:lnTo>
                    <a:pt x="1079" y="1451"/>
                  </a:lnTo>
                  <a:lnTo>
                    <a:pt x="1659" y="705"/>
                  </a:lnTo>
                  <a:lnTo>
                    <a:pt x="2280" y="1"/>
                  </a:lnTo>
                  <a:lnTo>
                    <a:pt x="2280" y="1"/>
                  </a:lnTo>
                  <a:lnTo>
                    <a:pt x="2280" y="1"/>
                  </a:lnTo>
                  <a:close/>
                </a:path>
              </a:pathLst>
            </a:custGeom>
            <a:solidFill>
              <a:srgbClr val="BEC2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1"/>
            <p:cNvSpPr/>
            <p:nvPr/>
          </p:nvSpPr>
          <p:spPr>
            <a:xfrm>
              <a:off x="1257600" y="1897550"/>
              <a:ext cx="57025" cy="77725"/>
            </a:xfrm>
            <a:custGeom>
              <a:rect b="b" l="l" r="r" t="t"/>
              <a:pathLst>
                <a:path extrusionOk="0" fill="none" h="3109" w="2281">
                  <a:moveTo>
                    <a:pt x="2280" y="1"/>
                  </a:moveTo>
                  <a:lnTo>
                    <a:pt x="2280" y="1"/>
                  </a:lnTo>
                  <a:lnTo>
                    <a:pt x="1659" y="705"/>
                  </a:lnTo>
                  <a:lnTo>
                    <a:pt x="1079" y="1451"/>
                  </a:lnTo>
                  <a:lnTo>
                    <a:pt x="540" y="2280"/>
                  </a:lnTo>
                  <a:lnTo>
                    <a:pt x="1" y="3109"/>
                  </a:lnTo>
                  <a:lnTo>
                    <a:pt x="1" y="3109"/>
                  </a:lnTo>
                  <a:lnTo>
                    <a:pt x="1" y="3109"/>
                  </a:lnTo>
                  <a:lnTo>
                    <a:pt x="1" y="3109"/>
                  </a:lnTo>
                  <a:lnTo>
                    <a:pt x="540" y="2280"/>
                  </a:lnTo>
                  <a:lnTo>
                    <a:pt x="1079" y="1451"/>
                  </a:lnTo>
                  <a:lnTo>
                    <a:pt x="1659" y="705"/>
                  </a:lnTo>
                  <a:lnTo>
                    <a:pt x="2280" y="1"/>
                  </a:lnTo>
                  <a:lnTo>
                    <a:pt x="2280" y="1"/>
                  </a:lnTo>
                  <a:lnTo>
                    <a:pt x="228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1203725" y="1969050"/>
              <a:ext cx="53900" cy="106725"/>
            </a:xfrm>
            <a:custGeom>
              <a:rect b="b" l="l" r="r" t="t"/>
              <a:pathLst>
                <a:path extrusionOk="0" h="4269" w="2156">
                  <a:moveTo>
                    <a:pt x="1" y="0"/>
                  </a:moveTo>
                  <a:lnTo>
                    <a:pt x="1" y="0"/>
                  </a:lnTo>
                  <a:lnTo>
                    <a:pt x="1" y="0"/>
                  </a:lnTo>
                  <a:lnTo>
                    <a:pt x="42" y="1036"/>
                  </a:lnTo>
                  <a:lnTo>
                    <a:pt x="167" y="2114"/>
                  </a:lnTo>
                  <a:lnTo>
                    <a:pt x="332" y="3191"/>
                  </a:lnTo>
                  <a:lnTo>
                    <a:pt x="540" y="4269"/>
                  </a:lnTo>
                  <a:lnTo>
                    <a:pt x="540" y="4269"/>
                  </a:lnTo>
                  <a:lnTo>
                    <a:pt x="871" y="3191"/>
                  </a:lnTo>
                  <a:lnTo>
                    <a:pt x="1244" y="2155"/>
                  </a:lnTo>
                  <a:lnTo>
                    <a:pt x="1659" y="1161"/>
                  </a:lnTo>
                  <a:lnTo>
                    <a:pt x="2156" y="249"/>
                  </a:lnTo>
                  <a:lnTo>
                    <a:pt x="2156" y="249"/>
                  </a:lnTo>
                  <a:lnTo>
                    <a:pt x="2156" y="249"/>
                  </a:lnTo>
                  <a:lnTo>
                    <a:pt x="2156" y="249"/>
                  </a:lnTo>
                  <a:lnTo>
                    <a:pt x="1659" y="1161"/>
                  </a:lnTo>
                  <a:lnTo>
                    <a:pt x="1244" y="2155"/>
                  </a:lnTo>
                  <a:lnTo>
                    <a:pt x="871" y="3191"/>
                  </a:lnTo>
                  <a:lnTo>
                    <a:pt x="540" y="4269"/>
                  </a:lnTo>
                  <a:lnTo>
                    <a:pt x="540" y="4269"/>
                  </a:lnTo>
                  <a:lnTo>
                    <a:pt x="332" y="3191"/>
                  </a:lnTo>
                  <a:lnTo>
                    <a:pt x="167" y="2114"/>
                  </a:lnTo>
                  <a:lnTo>
                    <a:pt x="42" y="1036"/>
                  </a:lnTo>
                  <a:lnTo>
                    <a:pt x="1"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1203725" y="1969050"/>
              <a:ext cx="53900" cy="106725"/>
            </a:xfrm>
            <a:custGeom>
              <a:rect b="b" l="l" r="r" t="t"/>
              <a:pathLst>
                <a:path extrusionOk="0" fill="none" h="4269" w="2156">
                  <a:moveTo>
                    <a:pt x="1" y="0"/>
                  </a:moveTo>
                  <a:lnTo>
                    <a:pt x="1" y="0"/>
                  </a:lnTo>
                  <a:lnTo>
                    <a:pt x="1" y="0"/>
                  </a:lnTo>
                  <a:lnTo>
                    <a:pt x="42" y="1036"/>
                  </a:lnTo>
                  <a:lnTo>
                    <a:pt x="167" y="2114"/>
                  </a:lnTo>
                  <a:lnTo>
                    <a:pt x="332" y="3191"/>
                  </a:lnTo>
                  <a:lnTo>
                    <a:pt x="540" y="4269"/>
                  </a:lnTo>
                  <a:lnTo>
                    <a:pt x="540" y="4269"/>
                  </a:lnTo>
                  <a:lnTo>
                    <a:pt x="871" y="3191"/>
                  </a:lnTo>
                  <a:lnTo>
                    <a:pt x="1244" y="2155"/>
                  </a:lnTo>
                  <a:lnTo>
                    <a:pt x="1659" y="1161"/>
                  </a:lnTo>
                  <a:lnTo>
                    <a:pt x="2156" y="249"/>
                  </a:lnTo>
                  <a:lnTo>
                    <a:pt x="2156" y="249"/>
                  </a:lnTo>
                  <a:lnTo>
                    <a:pt x="2156" y="249"/>
                  </a:lnTo>
                  <a:lnTo>
                    <a:pt x="2156" y="249"/>
                  </a:lnTo>
                  <a:lnTo>
                    <a:pt x="1659" y="1161"/>
                  </a:lnTo>
                  <a:lnTo>
                    <a:pt x="1244" y="2155"/>
                  </a:lnTo>
                  <a:lnTo>
                    <a:pt x="871" y="3191"/>
                  </a:lnTo>
                  <a:lnTo>
                    <a:pt x="540" y="4269"/>
                  </a:lnTo>
                  <a:lnTo>
                    <a:pt x="540" y="4269"/>
                  </a:lnTo>
                  <a:lnTo>
                    <a:pt x="332" y="3191"/>
                  </a:lnTo>
                  <a:lnTo>
                    <a:pt x="167" y="2114"/>
                  </a:lnTo>
                  <a:lnTo>
                    <a:pt x="42" y="1036"/>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1"/>
            <p:cNvSpPr/>
            <p:nvPr/>
          </p:nvSpPr>
          <p:spPr>
            <a:xfrm>
              <a:off x="1314600" y="1759750"/>
              <a:ext cx="133675" cy="137825"/>
            </a:xfrm>
            <a:custGeom>
              <a:rect b="b" l="l" r="r" t="t"/>
              <a:pathLst>
                <a:path extrusionOk="0" h="5513" w="5347">
                  <a:moveTo>
                    <a:pt x="5347" y="1"/>
                  </a:moveTo>
                  <a:lnTo>
                    <a:pt x="5347" y="1"/>
                  </a:lnTo>
                  <a:lnTo>
                    <a:pt x="5139" y="166"/>
                  </a:lnTo>
                  <a:lnTo>
                    <a:pt x="5139" y="166"/>
                  </a:lnTo>
                  <a:lnTo>
                    <a:pt x="4683" y="705"/>
                  </a:lnTo>
                  <a:lnTo>
                    <a:pt x="4145" y="1285"/>
                  </a:lnTo>
                  <a:lnTo>
                    <a:pt x="2860" y="2529"/>
                  </a:lnTo>
                  <a:lnTo>
                    <a:pt x="1451" y="3938"/>
                  </a:lnTo>
                  <a:lnTo>
                    <a:pt x="705" y="4684"/>
                  </a:lnTo>
                  <a:lnTo>
                    <a:pt x="0" y="5513"/>
                  </a:lnTo>
                  <a:lnTo>
                    <a:pt x="0" y="5513"/>
                  </a:lnTo>
                  <a:lnTo>
                    <a:pt x="0" y="5513"/>
                  </a:lnTo>
                  <a:lnTo>
                    <a:pt x="0" y="5513"/>
                  </a:lnTo>
                  <a:lnTo>
                    <a:pt x="705" y="4684"/>
                  </a:lnTo>
                  <a:lnTo>
                    <a:pt x="1451" y="3938"/>
                  </a:lnTo>
                  <a:lnTo>
                    <a:pt x="2860" y="2529"/>
                  </a:lnTo>
                  <a:lnTo>
                    <a:pt x="4145" y="1285"/>
                  </a:lnTo>
                  <a:lnTo>
                    <a:pt x="4683" y="705"/>
                  </a:lnTo>
                  <a:lnTo>
                    <a:pt x="5139" y="166"/>
                  </a:lnTo>
                  <a:lnTo>
                    <a:pt x="5139" y="166"/>
                  </a:lnTo>
                  <a:lnTo>
                    <a:pt x="5347" y="1"/>
                  </a:lnTo>
                  <a:lnTo>
                    <a:pt x="5347" y="1"/>
                  </a:lnTo>
                  <a:lnTo>
                    <a:pt x="53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1314600" y="1759750"/>
              <a:ext cx="133675" cy="137825"/>
            </a:xfrm>
            <a:custGeom>
              <a:rect b="b" l="l" r="r" t="t"/>
              <a:pathLst>
                <a:path extrusionOk="0" fill="none" h="5513" w="5347">
                  <a:moveTo>
                    <a:pt x="5347" y="1"/>
                  </a:moveTo>
                  <a:lnTo>
                    <a:pt x="5347" y="1"/>
                  </a:lnTo>
                  <a:lnTo>
                    <a:pt x="5139" y="166"/>
                  </a:lnTo>
                  <a:lnTo>
                    <a:pt x="5139" y="166"/>
                  </a:lnTo>
                  <a:lnTo>
                    <a:pt x="4683" y="705"/>
                  </a:lnTo>
                  <a:lnTo>
                    <a:pt x="4145" y="1285"/>
                  </a:lnTo>
                  <a:lnTo>
                    <a:pt x="2860" y="2529"/>
                  </a:lnTo>
                  <a:lnTo>
                    <a:pt x="1451" y="3938"/>
                  </a:lnTo>
                  <a:lnTo>
                    <a:pt x="705" y="4684"/>
                  </a:lnTo>
                  <a:lnTo>
                    <a:pt x="0" y="5513"/>
                  </a:lnTo>
                  <a:lnTo>
                    <a:pt x="0" y="5513"/>
                  </a:lnTo>
                  <a:lnTo>
                    <a:pt x="0" y="5513"/>
                  </a:lnTo>
                  <a:lnTo>
                    <a:pt x="0" y="5513"/>
                  </a:lnTo>
                  <a:lnTo>
                    <a:pt x="705" y="4684"/>
                  </a:lnTo>
                  <a:lnTo>
                    <a:pt x="1451" y="3938"/>
                  </a:lnTo>
                  <a:lnTo>
                    <a:pt x="2860" y="2529"/>
                  </a:lnTo>
                  <a:lnTo>
                    <a:pt x="4145" y="1285"/>
                  </a:lnTo>
                  <a:lnTo>
                    <a:pt x="4683" y="705"/>
                  </a:lnTo>
                  <a:lnTo>
                    <a:pt x="5139" y="166"/>
                  </a:lnTo>
                  <a:lnTo>
                    <a:pt x="5139" y="166"/>
                  </a:lnTo>
                  <a:lnTo>
                    <a:pt x="5347" y="1"/>
                  </a:lnTo>
                  <a:lnTo>
                    <a:pt x="5347" y="1"/>
                  </a:lnTo>
                  <a:lnTo>
                    <a:pt x="53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
            <p:cNvSpPr/>
            <p:nvPr/>
          </p:nvSpPr>
          <p:spPr>
            <a:xfrm>
              <a:off x="1558075" y="1761825"/>
              <a:ext cx="18675" cy="10375"/>
            </a:xfrm>
            <a:custGeom>
              <a:rect b="b" l="l" r="r" t="t"/>
              <a:pathLst>
                <a:path extrusionOk="0" h="415" w="747">
                  <a:moveTo>
                    <a:pt x="0" y="0"/>
                  </a:moveTo>
                  <a:lnTo>
                    <a:pt x="373" y="166"/>
                  </a:lnTo>
                  <a:lnTo>
                    <a:pt x="746" y="415"/>
                  </a:lnTo>
                  <a:lnTo>
                    <a:pt x="746" y="415"/>
                  </a:lnTo>
                  <a:lnTo>
                    <a:pt x="415" y="166"/>
                  </a:lnTo>
                  <a:lnTo>
                    <a:pt x="0" y="0"/>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1"/>
            <p:cNvSpPr/>
            <p:nvPr/>
          </p:nvSpPr>
          <p:spPr>
            <a:xfrm>
              <a:off x="1558075" y="1761825"/>
              <a:ext cx="42500" cy="65300"/>
            </a:xfrm>
            <a:custGeom>
              <a:rect b="b" l="l" r="r" t="t"/>
              <a:pathLst>
                <a:path extrusionOk="0" fill="none" h="2612" w="1700">
                  <a:moveTo>
                    <a:pt x="0" y="0"/>
                  </a:moveTo>
                  <a:lnTo>
                    <a:pt x="0" y="0"/>
                  </a:lnTo>
                  <a:lnTo>
                    <a:pt x="373" y="166"/>
                  </a:lnTo>
                  <a:lnTo>
                    <a:pt x="746" y="415"/>
                  </a:lnTo>
                  <a:lnTo>
                    <a:pt x="1037" y="705"/>
                  </a:lnTo>
                  <a:lnTo>
                    <a:pt x="1285" y="1037"/>
                  </a:lnTo>
                  <a:lnTo>
                    <a:pt x="1492" y="1410"/>
                  </a:lnTo>
                  <a:lnTo>
                    <a:pt x="1617" y="1783"/>
                  </a:lnTo>
                  <a:lnTo>
                    <a:pt x="1700" y="2197"/>
                  </a:lnTo>
                  <a:lnTo>
                    <a:pt x="1700" y="2611"/>
                  </a:lnTo>
                  <a:lnTo>
                    <a:pt x="1700" y="2611"/>
                  </a:lnTo>
                  <a:lnTo>
                    <a:pt x="1700" y="2611"/>
                  </a:lnTo>
                  <a:lnTo>
                    <a:pt x="1700" y="2611"/>
                  </a:lnTo>
                  <a:lnTo>
                    <a:pt x="1700" y="2197"/>
                  </a:lnTo>
                  <a:lnTo>
                    <a:pt x="1617" y="1783"/>
                  </a:lnTo>
                  <a:lnTo>
                    <a:pt x="1492" y="1410"/>
                  </a:lnTo>
                  <a:lnTo>
                    <a:pt x="1285" y="1037"/>
                  </a:lnTo>
                  <a:lnTo>
                    <a:pt x="1037" y="705"/>
                  </a:lnTo>
                  <a:lnTo>
                    <a:pt x="746" y="415"/>
                  </a:lnTo>
                  <a:lnTo>
                    <a:pt x="415" y="166"/>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966475" y="1750425"/>
              <a:ext cx="634100" cy="1427750"/>
            </a:xfrm>
            <a:custGeom>
              <a:rect b="b" l="l" r="r" t="t"/>
              <a:pathLst>
                <a:path extrusionOk="0" h="57110" w="25364">
                  <a:moveTo>
                    <a:pt x="3440" y="1866"/>
                  </a:moveTo>
                  <a:lnTo>
                    <a:pt x="3422" y="1912"/>
                  </a:lnTo>
                  <a:lnTo>
                    <a:pt x="3422" y="1912"/>
                  </a:lnTo>
                  <a:lnTo>
                    <a:pt x="3448" y="1870"/>
                  </a:lnTo>
                  <a:lnTo>
                    <a:pt x="3448" y="1870"/>
                  </a:lnTo>
                  <a:lnTo>
                    <a:pt x="3440" y="1866"/>
                  </a:lnTo>
                  <a:close/>
                  <a:moveTo>
                    <a:pt x="3422" y="1912"/>
                  </a:moveTo>
                  <a:lnTo>
                    <a:pt x="3399" y="1948"/>
                  </a:lnTo>
                  <a:lnTo>
                    <a:pt x="3274" y="2280"/>
                  </a:lnTo>
                  <a:lnTo>
                    <a:pt x="3422" y="1912"/>
                  </a:lnTo>
                  <a:close/>
                  <a:moveTo>
                    <a:pt x="8662" y="1"/>
                  </a:moveTo>
                  <a:lnTo>
                    <a:pt x="7792" y="42"/>
                  </a:lnTo>
                  <a:lnTo>
                    <a:pt x="6963" y="84"/>
                  </a:lnTo>
                  <a:lnTo>
                    <a:pt x="6093" y="208"/>
                  </a:lnTo>
                  <a:lnTo>
                    <a:pt x="5305" y="374"/>
                  </a:lnTo>
                  <a:lnTo>
                    <a:pt x="4974" y="498"/>
                  </a:lnTo>
                  <a:lnTo>
                    <a:pt x="4642" y="664"/>
                  </a:lnTo>
                  <a:lnTo>
                    <a:pt x="4352" y="871"/>
                  </a:lnTo>
                  <a:lnTo>
                    <a:pt x="4062" y="1078"/>
                  </a:lnTo>
                  <a:lnTo>
                    <a:pt x="3813" y="1327"/>
                  </a:lnTo>
                  <a:lnTo>
                    <a:pt x="3606" y="1617"/>
                  </a:lnTo>
                  <a:lnTo>
                    <a:pt x="3448" y="1870"/>
                  </a:lnTo>
                  <a:lnTo>
                    <a:pt x="3448" y="1870"/>
                  </a:lnTo>
                  <a:lnTo>
                    <a:pt x="8994" y="4808"/>
                  </a:lnTo>
                  <a:lnTo>
                    <a:pt x="8040" y="6549"/>
                  </a:lnTo>
                  <a:lnTo>
                    <a:pt x="7087" y="8331"/>
                  </a:lnTo>
                  <a:lnTo>
                    <a:pt x="6176" y="10154"/>
                  </a:lnTo>
                  <a:lnTo>
                    <a:pt x="5264" y="11978"/>
                  </a:lnTo>
                  <a:lnTo>
                    <a:pt x="4476" y="13718"/>
                  </a:lnTo>
                  <a:lnTo>
                    <a:pt x="3772" y="15500"/>
                  </a:lnTo>
                  <a:lnTo>
                    <a:pt x="4642" y="16288"/>
                  </a:lnTo>
                  <a:lnTo>
                    <a:pt x="4725" y="15832"/>
                  </a:lnTo>
                  <a:lnTo>
                    <a:pt x="6797" y="16246"/>
                  </a:lnTo>
                  <a:lnTo>
                    <a:pt x="8911" y="16578"/>
                  </a:lnTo>
                  <a:lnTo>
                    <a:pt x="9698" y="16702"/>
                  </a:lnTo>
                  <a:lnTo>
                    <a:pt x="9822" y="13760"/>
                  </a:lnTo>
                  <a:lnTo>
                    <a:pt x="10030" y="13760"/>
                  </a:lnTo>
                  <a:lnTo>
                    <a:pt x="9905" y="16744"/>
                  </a:lnTo>
                  <a:lnTo>
                    <a:pt x="11232" y="16951"/>
                  </a:lnTo>
                  <a:lnTo>
                    <a:pt x="11480" y="16909"/>
                  </a:lnTo>
                  <a:lnTo>
                    <a:pt x="13511" y="16661"/>
                  </a:lnTo>
                  <a:lnTo>
                    <a:pt x="14506" y="16536"/>
                  </a:lnTo>
                  <a:lnTo>
                    <a:pt x="15003" y="16454"/>
                  </a:lnTo>
                  <a:lnTo>
                    <a:pt x="15252" y="16412"/>
                  </a:lnTo>
                  <a:lnTo>
                    <a:pt x="15376" y="16371"/>
                  </a:lnTo>
                  <a:lnTo>
                    <a:pt x="15417" y="16371"/>
                  </a:lnTo>
                  <a:lnTo>
                    <a:pt x="15293" y="16412"/>
                  </a:lnTo>
                  <a:lnTo>
                    <a:pt x="15500" y="17365"/>
                  </a:lnTo>
                  <a:lnTo>
                    <a:pt x="15873" y="17407"/>
                  </a:lnTo>
                  <a:lnTo>
                    <a:pt x="17614" y="15459"/>
                  </a:lnTo>
                  <a:lnTo>
                    <a:pt x="19727" y="14464"/>
                  </a:lnTo>
                  <a:lnTo>
                    <a:pt x="19976" y="14381"/>
                  </a:lnTo>
                  <a:lnTo>
                    <a:pt x="20266" y="14340"/>
                  </a:lnTo>
                  <a:lnTo>
                    <a:pt x="20556" y="14381"/>
                  </a:lnTo>
                  <a:lnTo>
                    <a:pt x="20805" y="14506"/>
                  </a:lnTo>
                  <a:lnTo>
                    <a:pt x="20805" y="13428"/>
                  </a:lnTo>
                  <a:lnTo>
                    <a:pt x="20681" y="12351"/>
                  </a:lnTo>
                  <a:lnTo>
                    <a:pt x="20473" y="10320"/>
                  </a:lnTo>
                  <a:lnTo>
                    <a:pt x="20142" y="8289"/>
                  </a:lnTo>
                  <a:lnTo>
                    <a:pt x="19727" y="6217"/>
                  </a:lnTo>
                  <a:lnTo>
                    <a:pt x="19479" y="5222"/>
                  </a:lnTo>
                  <a:lnTo>
                    <a:pt x="19230" y="4228"/>
                  </a:lnTo>
                  <a:lnTo>
                    <a:pt x="25322" y="2860"/>
                  </a:lnTo>
                  <a:lnTo>
                    <a:pt x="25364" y="3067"/>
                  </a:lnTo>
                  <a:lnTo>
                    <a:pt x="25364" y="2653"/>
                  </a:lnTo>
                  <a:lnTo>
                    <a:pt x="25281" y="2239"/>
                  </a:lnTo>
                  <a:lnTo>
                    <a:pt x="25156" y="1866"/>
                  </a:lnTo>
                  <a:lnTo>
                    <a:pt x="24949" y="1493"/>
                  </a:lnTo>
                  <a:lnTo>
                    <a:pt x="24701" y="1161"/>
                  </a:lnTo>
                  <a:lnTo>
                    <a:pt x="24410" y="871"/>
                  </a:lnTo>
                  <a:lnTo>
                    <a:pt x="24037" y="622"/>
                  </a:lnTo>
                  <a:lnTo>
                    <a:pt x="23664" y="456"/>
                  </a:lnTo>
                  <a:lnTo>
                    <a:pt x="23623" y="415"/>
                  </a:lnTo>
                  <a:lnTo>
                    <a:pt x="23001" y="291"/>
                  </a:lnTo>
                  <a:lnTo>
                    <a:pt x="22338" y="166"/>
                  </a:lnTo>
                  <a:lnTo>
                    <a:pt x="21717" y="125"/>
                  </a:lnTo>
                  <a:lnTo>
                    <a:pt x="21054" y="84"/>
                  </a:lnTo>
                  <a:lnTo>
                    <a:pt x="20432" y="125"/>
                  </a:lnTo>
                  <a:lnTo>
                    <a:pt x="19769" y="166"/>
                  </a:lnTo>
                  <a:lnTo>
                    <a:pt x="19520" y="249"/>
                  </a:lnTo>
                  <a:lnTo>
                    <a:pt x="19313" y="332"/>
                  </a:lnTo>
                  <a:lnTo>
                    <a:pt x="19272" y="374"/>
                  </a:lnTo>
                  <a:lnTo>
                    <a:pt x="19064" y="539"/>
                  </a:lnTo>
                  <a:lnTo>
                    <a:pt x="18608" y="1078"/>
                  </a:lnTo>
                  <a:lnTo>
                    <a:pt x="18070" y="1658"/>
                  </a:lnTo>
                  <a:lnTo>
                    <a:pt x="16785" y="2902"/>
                  </a:lnTo>
                  <a:lnTo>
                    <a:pt x="15376" y="4311"/>
                  </a:lnTo>
                  <a:lnTo>
                    <a:pt x="14630" y="5057"/>
                  </a:lnTo>
                  <a:lnTo>
                    <a:pt x="13925" y="5886"/>
                  </a:lnTo>
                  <a:lnTo>
                    <a:pt x="13304" y="6590"/>
                  </a:lnTo>
                  <a:lnTo>
                    <a:pt x="12724" y="7336"/>
                  </a:lnTo>
                  <a:lnTo>
                    <a:pt x="12185" y="8165"/>
                  </a:lnTo>
                  <a:lnTo>
                    <a:pt x="11646" y="8994"/>
                  </a:lnTo>
                  <a:lnTo>
                    <a:pt x="11149" y="9906"/>
                  </a:lnTo>
                  <a:lnTo>
                    <a:pt x="10734" y="10900"/>
                  </a:lnTo>
                  <a:lnTo>
                    <a:pt x="10361" y="11936"/>
                  </a:lnTo>
                  <a:lnTo>
                    <a:pt x="10030" y="13014"/>
                  </a:lnTo>
                  <a:lnTo>
                    <a:pt x="9822" y="11936"/>
                  </a:lnTo>
                  <a:lnTo>
                    <a:pt x="9657" y="10859"/>
                  </a:lnTo>
                  <a:lnTo>
                    <a:pt x="9532" y="9781"/>
                  </a:lnTo>
                  <a:lnTo>
                    <a:pt x="9491" y="8745"/>
                  </a:lnTo>
                  <a:lnTo>
                    <a:pt x="9450" y="7999"/>
                  </a:lnTo>
                  <a:lnTo>
                    <a:pt x="9491" y="7212"/>
                  </a:lnTo>
                  <a:lnTo>
                    <a:pt x="9532" y="6424"/>
                  </a:lnTo>
                  <a:lnTo>
                    <a:pt x="9657" y="4932"/>
                  </a:lnTo>
                  <a:lnTo>
                    <a:pt x="9822" y="3565"/>
                  </a:lnTo>
                  <a:lnTo>
                    <a:pt x="10030" y="2404"/>
                  </a:lnTo>
                  <a:lnTo>
                    <a:pt x="10237" y="1451"/>
                  </a:lnTo>
                  <a:lnTo>
                    <a:pt x="10444" y="705"/>
                  </a:lnTo>
                  <a:lnTo>
                    <a:pt x="10610" y="84"/>
                  </a:lnTo>
                  <a:lnTo>
                    <a:pt x="9740" y="42"/>
                  </a:lnTo>
                  <a:lnTo>
                    <a:pt x="8662" y="1"/>
                  </a:lnTo>
                  <a:close/>
                  <a:moveTo>
                    <a:pt x="15998" y="32368"/>
                  </a:moveTo>
                  <a:lnTo>
                    <a:pt x="22214" y="36885"/>
                  </a:lnTo>
                  <a:lnTo>
                    <a:pt x="22214" y="37216"/>
                  </a:lnTo>
                  <a:lnTo>
                    <a:pt x="22255" y="38087"/>
                  </a:lnTo>
                  <a:lnTo>
                    <a:pt x="22214" y="38833"/>
                  </a:lnTo>
                  <a:lnTo>
                    <a:pt x="22173" y="39662"/>
                  </a:lnTo>
                  <a:lnTo>
                    <a:pt x="22007" y="40490"/>
                  </a:lnTo>
                  <a:lnTo>
                    <a:pt x="21882" y="40905"/>
                  </a:lnTo>
                  <a:lnTo>
                    <a:pt x="21758" y="41319"/>
                  </a:lnTo>
                  <a:lnTo>
                    <a:pt x="21592" y="41734"/>
                  </a:lnTo>
                  <a:lnTo>
                    <a:pt x="21385" y="42107"/>
                  </a:lnTo>
                  <a:lnTo>
                    <a:pt x="21178" y="42438"/>
                  </a:lnTo>
                  <a:lnTo>
                    <a:pt x="20888" y="42770"/>
                  </a:lnTo>
                  <a:lnTo>
                    <a:pt x="20598" y="43018"/>
                  </a:lnTo>
                  <a:lnTo>
                    <a:pt x="20266" y="43267"/>
                  </a:lnTo>
                  <a:lnTo>
                    <a:pt x="19852" y="43433"/>
                  </a:lnTo>
                  <a:lnTo>
                    <a:pt x="19396" y="43516"/>
                  </a:lnTo>
                  <a:lnTo>
                    <a:pt x="19023" y="43557"/>
                  </a:lnTo>
                  <a:lnTo>
                    <a:pt x="18608" y="43516"/>
                  </a:lnTo>
                  <a:lnTo>
                    <a:pt x="18194" y="43391"/>
                  </a:lnTo>
                  <a:lnTo>
                    <a:pt x="17821" y="43184"/>
                  </a:lnTo>
                  <a:lnTo>
                    <a:pt x="17489" y="42894"/>
                  </a:lnTo>
                  <a:lnTo>
                    <a:pt x="17199" y="42521"/>
                  </a:lnTo>
                  <a:lnTo>
                    <a:pt x="16951" y="42107"/>
                  </a:lnTo>
                  <a:lnTo>
                    <a:pt x="16702" y="41609"/>
                  </a:lnTo>
                  <a:lnTo>
                    <a:pt x="16495" y="41112"/>
                  </a:lnTo>
                  <a:lnTo>
                    <a:pt x="16288" y="40532"/>
                  </a:lnTo>
                  <a:lnTo>
                    <a:pt x="16122" y="39910"/>
                  </a:lnTo>
                  <a:lnTo>
                    <a:pt x="15998" y="39289"/>
                  </a:lnTo>
                  <a:lnTo>
                    <a:pt x="15915" y="38626"/>
                  </a:lnTo>
                  <a:lnTo>
                    <a:pt x="15832" y="37921"/>
                  </a:lnTo>
                  <a:lnTo>
                    <a:pt x="15749" y="37216"/>
                  </a:lnTo>
                  <a:lnTo>
                    <a:pt x="15707" y="35807"/>
                  </a:lnTo>
                  <a:lnTo>
                    <a:pt x="15749" y="34896"/>
                  </a:lnTo>
                  <a:lnTo>
                    <a:pt x="15790" y="34025"/>
                  </a:lnTo>
                  <a:lnTo>
                    <a:pt x="15873" y="33155"/>
                  </a:lnTo>
                  <a:lnTo>
                    <a:pt x="15998" y="32368"/>
                  </a:lnTo>
                  <a:close/>
                  <a:moveTo>
                    <a:pt x="11066" y="22421"/>
                  </a:moveTo>
                  <a:lnTo>
                    <a:pt x="9740" y="22546"/>
                  </a:lnTo>
                  <a:lnTo>
                    <a:pt x="9532" y="30544"/>
                  </a:lnTo>
                  <a:lnTo>
                    <a:pt x="9450" y="34937"/>
                  </a:lnTo>
                  <a:lnTo>
                    <a:pt x="9408" y="39413"/>
                  </a:lnTo>
                  <a:lnTo>
                    <a:pt x="9367" y="43889"/>
                  </a:lnTo>
                  <a:lnTo>
                    <a:pt x="9367" y="48157"/>
                  </a:lnTo>
                  <a:lnTo>
                    <a:pt x="9450" y="52136"/>
                  </a:lnTo>
                  <a:lnTo>
                    <a:pt x="9574" y="55617"/>
                  </a:lnTo>
                  <a:lnTo>
                    <a:pt x="9367" y="55659"/>
                  </a:lnTo>
                  <a:lnTo>
                    <a:pt x="9242" y="52136"/>
                  </a:lnTo>
                  <a:lnTo>
                    <a:pt x="9159" y="48199"/>
                  </a:lnTo>
                  <a:lnTo>
                    <a:pt x="9159" y="43930"/>
                  </a:lnTo>
                  <a:lnTo>
                    <a:pt x="9159" y="39454"/>
                  </a:lnTo>
                  <a:lnTo>
                    <a:pt x="9242" y="34937"/>
                  </a:lnTo>
                  <a:lnTo>
                    <a:pt x="9325" y="30544"/>
                  </a:lnTo>
                  <a:lnTo>
                    <a:pt x="9491" y="22546"/>
                  </a:lnTo>
                  <a:lnTo>
                    <a:pt x="7792" y="22670"/>
                  </a:lnTo>
                  <a:lnTo>
                    <a:pt x="6258" y="22711"/>
                  </a:lnTo>
                  <a:lnTo>
                    <a:pt x="4684" y="22753"/>
                  </a:lnTo>
                  <a:lnTo>
                    <a:pt x="3399" y="22711"/>
                  </a:lnTo>
                  <a:lnTo>
                    <a:pt x="2238" y="22629"/>
                  </a:lnTo>
                  <a:lnTo>
                    <a:pt x="1078" y="22463"/>
                  </a:lnTo>
                  <a:lnTo>
                    <a:pt x="1078" y="23416"/>
                  </a:lnTo>
                  <a:lnTo>
                    <a:pt x="1078" y="26317"/>
                  </a:lnTo>
                  <a:lnTo>
                    <a:pt x="1037" y="29384"/>
                  </a:lnTo>
                  <a:lnTo>
                    <a:pt x="871" y="35766"/>
                  </a:lnTo>
                  <a:lnTo>
                    <a:pt x="871" y="35766"/>
                  </a:lnTo>
                  <a:lnTo>
                    <a:pt x="2570" y="32368"/>
                  </a:lnTo>
                  <a:lnTo>
                    <a:pt x="2487" y="34025"/>
                  </a:lnTo>
                  <a:lnTo>
                    <a:pt x="2363" y="35890"/>
                  </a:lnTo>
                  <a:lnTo>
                    <a:pt x="2197" y="37755"/>
                  </a:lnTo>
                  <a:lnTo>
                    <a:pt x="1948" y="39537"/>
                  </a:lnTo>
                  <a:lnTo>
                    <a:pt x="1700" y="41112"/>
                  </a:lnTo>
                  <a:lnTo>
                    <a:pt x="1534" y="41817"/>
                  </a:lnTo>
                  <a:lnTo>
                    <a:pt x="1410" y="42397"/>
                  </a:lnTo>
                  <a:lnTo>
                    <a:pt x="1244" y="42894"/>
                  </a:lnTo>
                  <a:lnTo>
                    <a:pt x="1078" y="43267"/>
                  </a:lnTo>
                  <a:lnTo>
                    <a:pt x="912" y="43474"/>
                  </a:lnTo>
                  <a:lnTo>
                    <a:pt x="829" y="43557"/>
                  </a:lnTo>
                  <a:lnTo>
                    <a:pt x="705" y="43557"/>
                  </a:lnTo>
                  <a:lnTo>
                    <a:pt x="622" y="43516"/>
                  </a:lnTo>
                  <a:lnTo>
                    <a:pt x="581" y="43516"/>
                  </a:lnTo>
                  <a:lnTo>
                    <a:pt x="166" y="53006"/>
                  </a:lnTo>
                  <a:lnTo>
                    <a:pt x="0" y="56860"/>
                  </a:lnTo>
                  <a:lnTo>
                    <a:pt x="2943" y="56985"/>
                  </a:lnTo>
                  <a:lnTo>
                    <a:pt x="6176" y="57068"/>
                  </a:lnTo>
                  <a:lnTo>
                    <a:pt x="10237" y="57109"/>
                  </a:lnTo>
                  <a:lnTo>
                    <a:pt x="13511" y="57068"/>
                  </a:lnTo>
                  <a:lnTo>
                    <a:pt x="16909" y="56985"/>
                  </a:lnTo>
                  <a:lnTo>
                    <a:pt x="18650" y="56902"/>
                  </a:lnTo>
                  <a:lnTo>
                    <a:pt x="20390" y="56819"/>
                  </a:lnTo>
                  <a:lnTo>
                    <a:pt x="22090" y="56653"/>
                  </a:lnTo>
                  <a:lnTo>
                    <a:pt x="23747" y="56487"/>
                  </a:lnTo>
                  <a:lnTo>
                    <a:pt x="23747" y="56197"/>
                  </a:lnTo>
                  <a:lnTo>
                    <a:pt x="23747" y="54457"/>
                  </a:lnTo>
                  <a:lnTo>
                    <a:pt x="23706" y="52633"/>
                  </a:lnTo>
                  <a:lnTo>
                    <a:pt x="23499" y="48738"/>
                  </a:lnTo>
                  <a:lnTo>
                    <a:pt x="23250" y="44676"/>
                  </a:lnTo>
                  <a:lnTo>
                    <a:pt x="22960" y="40573"/>
                  </a:lnTo>
                  <a:lnTo>
                    <a:pt x="22670" y="36595"/>
                  </a:lnTo>
                  <a:lnTo>
                    <a:pt x="22421" y="32906"/>
                  </a:lnTo>
                  <a:lnTo>
                    <a:pt x="22214" y="29674"/>
                  </a:lnTo>
                  <a:lnTo>
                    <a:pt x="22173" y="28265"/>
                  </a:lnTo>
                  <a:lnTo>
                    <a:pt x="22173" y="27021"/>
                  </a:lnTo>
                  <a:lnTo>
                    <a:pt x="22173" y="25903"/>
                  </a:lnTo>
                  <a:lnTo>
                    <a:pt x="22255" y="24991"/>
                  </a:lnTo>
                  <a:lnTo>
                    <a:pt x="22546" y="22546"/>
                  </a:lnTo>
                  <a:lnTo>
                    <a:pt x="22173" y="22629"/>
                  </a:lnTo>
                  <a:lnTo>
                    <a:pt x="21509" y="22794"/>
                  </a:lnTo>
                  <a:lnTo>
                    <a:pt x="20846" y="22877"/>
                  </a:lnTo>
                  <a:lnTo>
                    <a:pt x="20142" y="22960"/>
                  </a:lnTo>
                  <a:lnTo>
                    <a:pt x="17075" y="22960"/>
                  </a:lnTo>
                  <a:lnTo>
                    <a:pt x="15915" y="22877"/>
                  </a:lnTo>
                  <a:lnTo>
                    <a:pt x="14796" y="22794"/>
                  </a:lnTo>
                  <a:lnTo>
                    <a:pt x="12516" y="22587"/>
                  </a:lnTo>
                  <a:lnTo>
                    <a:pt x="11066" y="2242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1359150" y="2559600"/>
              <a:ext cx="163725" cy="279775"/>
            </a:xfrm>
            <a:custGeom>
              <a:rect b="b" l="l" r="r" t="t"/>
              <a:pathLst>
                <a:path extrusionOk="0" fill="none" h="11191" w="6549">
                  <a:moveTo>
                    <a:pt x="0" y="3440"/>
                  </a:moveTo>
                  <a:lnTo>
                    <a:pt x="0" y="3440"/>
                  </a:lnTo>
                  <a:lnTo>
                    <a:pt x="42" y="2529"/>
                  </a:lnTo>
                  <a:lnTo>
                    <a:pt x="83" y="1658"/>
                  </a:lnTo>
                  <a:lnTo>
                    <a:pt x="166" y="788"/>
                  </a:lnTo>
                  <a:lnTo>
                    <a:pt x="291" y="1"/>
                  </a:lnTo>
                  <a:lnTo>
                    <a:pt x="6507" y="4518"/>
                  </a:lnTo>
                  <a:lnTo>
                    <a:pt x="6507" y="4518"/>
                  </a:lnTo>
                  <a:lnTo>
                    <a:pt x="6507" y="4849"/>
                  </a:lnTo>
                  <a:lnTo>
                    <a:pt x="6548" y="5720"/>
                  </a:lnTo>
                  <a:lnTo>
                    <a:pt x="6548" y="5720"/>
                  </a:lnTo>
                  <a:lnTo>
                    <a:pt x="6507" y="6466"/>
                  </a:lnTo>
                  <a:lnTo>
                    <a:pt x="6466" y="7295"/>
                  </a:lnTo>
                  <a:lnTo>
                    <a:pt x="6300" y="8123"/>
                  </a:lnTo>
                  <a:lnTo>
                    <a:pt x="6175" y="8538"/>
                  </a:lnTo>
                  <a:lnTo>
                    <a:pt x="6051" y="8952"/>
                  </a:lnTo>
                  <a:lnTo>
                    <a:pt x="5885" y="9367"/>
                  </a:lnTo>
                  <a:lnTo>
                    <a:pt x="5678" y="9740"/>
                  </a:lnTo>
                  <a:lnTo>
                    <a:pt x="5471" y="10071"/>
                  </a:lnTo>
                  <a:lnTo>
                    <a:pt x="5181" y="10403"/>
                  </a:lnTo>
                  <a:lnTo>
                    <a:pt x="4891" y="10651"/>
                  </a:lnTo>
                  <a:lnTo>
                    <a:pt x="4559" y="10900"/>
                  </a:lnTo>
                  <a:lnTo>
                    <a:pt x="4145" y="11066"/>
                  </a:lnTo>
                  <a:lnTo>
                    <a:pt x="3689" y="11149"/>
                  </a:lnTo>
                  <a:lnTo>
                    <a:pt x="3689" y="11149"/>
                  </a:lnTo>
                  <a:lnTo>
                    <a:pt x="3316" y="11190"/>
                  </a:lnTo>
                  <a:lnTo>
                    <a:pt x="3316" y="11190"/>
                  </a:lnTo>
                  <a:lnTo>
                    <a:pt x="2901" y="11149"/>
                  </a:lnTo>
                  <a:lnTo>
                    <a:pt x="2487" y="11024"/>
                  </a:lnTo>
                  <a:lnTo>
                    <a:pt x="2114" y="10817"/>
                  </a:lnTo>
                  <a:lnTo>
                    <a:pt x="1782" y="10527"/>
                  </a:lnTo>
                  <a:lnTo>
                    <a:pt x="1492" y="10154"/>
                  </a:lnTo>
                  <a:lnTo>
                    <a:pt x="1244" y="9740"/>
                  </a:lnTo>
                  <a:lnTo>
                    <a:pt x="995" y="9242"/>
                  </a:lnTo>
                  <a:lnTo>
                    <a:pt x="788" y="8745"/>
                  </a:lnTo>
                  <a:lnTo>
                    <a:pt x="581" y="8165"/>
                  </a:lnTo>
                  <a:lnTo>
                    <a:pt x="415" y="7543"/>
                  </a:lnTo>
                  <a:lnTo>
                    <a:pt x="291" y="6922"/>
                  </a:lnTo>
                  <a:lnTo>
                    <a:pt x="208" y="6259"/>
                  </a:lnTo>
                  <a:lnTo>
                    <a:pt x="125" y="5554"/>
                  </a:lnTo>
                  <a:lnTo>
                    <a:pt x="42" y="4849"/>
                  </a:lnTo>
                  <a:lnTo>
                    <a:pt x="0" y="34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1"/>
            <p:cNvSpPr/>
            <p:nvPr/>
          </p:nvSpPr>
          <p:spPr>
            <a:xfrm>
              <a:off x="966475" y="2310950"/>
              <a:ext cx="593700" cy="867225"/>
            </a:xfrm>
            <a:custGeom>
              <a:rect b="b" l="l" r="r" t="t"/>
              <a:pathLst>
                <a:path extrusionOk="0" fill="none" h="34689" w="23748">
                  <a:moveTo>
                    <a:pt x="11066" y="0"/>
                  </a:moveTo>
                  <a:lnTo>
                    <a:pt x="11066" y="0"/>
                  </a:lnTo>
                  <a:lnTo>
                    <a:pt x="9740" y="125"/>
                  </a:lnTo>
                  <a:lnTo>
                    <a:pt x="9740" y="125"/>
                  </a:lnTo>
                  <a:lnTo>
                    <a:pt x="9532" y="8123"/>
                  </a:lnTo>
                  <a:lnTo>
                    <a:pt x="9450" y="12516"/>
                  </a:lnTo>
                  <a:lnTo>
                    <a:pt x="9408" y="16992"/>
                  </a:lnTo>
                  <a:lnTo>
                    <a:pt x="9367" y="21468"/>
                  </a:lnTo>
                  <a:lnTo>
                    <a:pt x="9367" y="25736"/>
                  </a:lnTo>
                  <a:lnTo>
                    <a:pt x="9450" y="29715"/>
                  </a:lnTo>
                  <a:lnTo>
                    <a:pt x="9574" y="33196"/>
                  </a:lnTo>
                  <a:lnTo>
                    <a:pt x="9367" y="33238"/>
                  </a:lnTo>
                  <a:lnTo>
                    <a:pt x="9367" y="33238"/>
                  </a:lnTo>
                  <a:lnTo>
                    <a:pt x="9242" y="29715"/>
                  </a:lnTo>
                  <a:lnTo>
                    <a:pt x="9159" y="25778"/>
                  </a:lnTo>
                  <a:lnTo>
                    <a:pt x="9159" y="21509"/>
                  </a:lnTo>
                  <a:lnTo>
                    <a:pt x="9159" y="17033"/>
                  </a:lnTo>
                  <a:lnTo>
                    <a:pt x="9242" y="12516"/>
                  </a:lnTo>
                  <a:lnTo>
                    <a:pt x="9325" y="8123"/>
                  </a:lnTo>
                  <a:lnTo>
                    <a:pt x="9491" y="125"/>
                  </a:lnTo>
                  <a:lnTo>
                    <a:pt x="9491" y="125"/>
                  </a:lnTo>
                  <a:lnTo>
                    <a:pt x="7792" y="249"/>
                  </a:lnTo>
                  <a:lnTo>
                    <a:pt x="7792" y="249"/>
                  </a:lnTo>
                  <a:lnTo>
                    <a:pt x="6258" y="290"/>
                  </a:lnTo>
                  <a:lnTo>
                    <a:pt x="4684" y="332"/>
                  </a:lnTo>
                  <a:lnTo>
                    <a:pt x="4684" y="332"/>
                  </a:lnTo>
                  <a:lnTo>
                    <a:pt x="3399" y="290"/>
                  </a:lnTo>
                  <a:lnTo>
                    <a:pt x="3399" y="290"/>
                  </a:lnTo>
                  <a:lnTo>
                    <a:pt x="2238" y="208"/>
                  </a:lnTo>
                  <a:lnTo>
                    <a:pt x="1078" y="42"/>
                  </a:lnTo>
                  <a:lnTo>
                    <a:pt x="1078" y="42"/>
                  </a:lnTo>
                  <a:lnTo>
                    <a:pt x="1078" y="995"/>
                  </a:lnTo>
                  <a:lnTo>
                    <a:pt x="1078" y="995"/>
                  </a:lnTo>
                  <a:lnTo>
                    <a:pt x="1078" y="3896"/>
                  </a:lnTo>
                  <a:lnTo>
                    <a:pt x="1037" y="6963"/>
                  </a:lnTo>
                  <a:lnTo>
                    <a:pt x="871" y="13345"/>
                  </a:lnTo>
                  <a:lnTo>
                    <a:pt x="2570" y="9947"/>
                  </a:lnTo>
                  <a:lnTo>
                    <a:pt x="2570" y="9947"/>
                  </a:lnTo>
                  <a:lnTo>
                    <a:pt x="2570" y="9947"/>
                  </a:lnTo>
                  <a:lnTo>
                    <a:pt x="2570" y="9947"/>
                  </a:lnTo>
                  <a:lnTo>
                    <a:pt x="2570" y="9947"/>
                  </a:lnTo>
                  <a:lnTo>
                    <a:pt x="2487" y="11604"/>
                  </a:lnTo>
                  <a:lnTo>
                    <a:pt x="2363" y="13469"/>
                  </a:lnTo>
                  <a:lnTo>
                    <a:pt x="2197" y="15334"/>
                  </a:lnTo>
                  <a:lnTo>
                    <a:pt x="1948" y="17116"/>
                  </a:lnTo>
                  <a:lnTo>
                    <a:pt x="1700" y="18691"/>
                  </a:lnTo>
                  <a:lnTo>
                    <a:pt x="1534" y="19396"/>
                  </a:lnTo>
                  <a:lnTo>
                    <a:pt x="1410" y="19976"/>
                  </a:lnTo>
                  <a:lnTo>
                    <a:pt x="1244" y="20473"/>
                  </a:lnTo>
                  <a:lnTo>
                    <a:pt x="1078" y="20846"/>
                  </a:lnTo>
                  <a:lnTo>
                    <a:pt x="912" y="21053"/>
                  </a:lnTo>
                  <a:lnTo>
                    <a:pt x="829" y="21136"/>
                  </a:lnTo>
                  <a:lnTo>
                    <a:pt x="705" y="21136"/>
                  </a:lnTo>
                  <a:lnTo>
                    <a:pt x="705" y="21136"/>
                  </a:lnTo>
                  <a:lnTo>
                    <a:pt x="622" y="21095"/>
                  </a:lnTo>
                  <a:lnTo>
                    <a:pt x="622" y="21095"/>
                  </a:lnTo>
                  <a:lnTo>
                    <a:pt x="581" y="21095"/>
                  </a:lnTo>
                  <a:lnTo>
                    <a:pt x="581" y="21095"/>
                  </a:lnTo>
                  <a:lnTo>
                    <a:pt x="166" y="30585"/>
                  </a:lnTo>
                  <a:lnTo>
                    <a:pt x="0" y="34439"/>
                  </a:lnTo>
                  <a:lnTo>
                    <a:pt x="0" y="34439"/>
                  </a:lnTo>
                  <a:lnTo>
                    <a:pt x="2943" y="34564"/>
                  </a:lnTo>
                  <a:lnTo>
                    <a:pt x="6176" y="34647"/>
                  </a:lnTo>
                  <a:lnTo>
                    <a:pt x="10237" y="34688"/>
                  </a:lnTo>
                  <a:lnTo>
                    <a:pt x="10237" y="34688"/>
                  </a:lnTo>
                  <a:lnTo>
                    <a:pt x="13511" y="34647"/>
                  </a:lnTo>
                  <a:lnTo>
                    <a:pt x="16909" y="34564"/>
                  </a:lnTo>
                  <a:lnTo>
                    <a:pt x="18650" y="34481"/>
                  </a:lnTo>
                  <a:lnTo>
                    <a:pt x="20390" y="34398"/>
                  </a:lnTo>
                  <a:lnTo>
                    <a:pt x="22090" y="34232"/>
                  </a:lnTo>
                  <a:lnTo>
                    <a:pt x="23747" y="34066"/>
                  </a:lnTo>
                  <a:lnTo>
                    <a:pt x="23747" y="34066"/>
                  </a:lnTo>
                  <a:lnTo>
                    <a:pt x="23747" y="33776"/>
                  </a:lnTo>
                  <a:lnTo>
                    <a:pt x="23747" y="33776"/>
                  </a:lnTo>
                  <a:lnTo>
                    <a:pt x="23747" y="32036"/>
                  </a:lnTo>
                  <a:lnTo>
                    <a:pt x="23706" y="30212"/>
                  </a:lnTo>
                  <a:lnTo>
                    <a:pt x="23499" y="26317"/>
                  </a:lnTo>
                  <a:lnTo>
                    <a:pt x="23250" y="22255"/>
                  </a:lnTo>
                  <a:lnTo>
                    <a:pt x="22960" y="18152"/>
                  </a:lnTo>
                  <a:lnTo>
                    <a:pt x="22670" y="14174"/>
                  </a:lnTo>
                  <a:lnTo>
                    <a:pt x="22421" y="10485"/>
                  </a:lnTo>
                  <a:lnTo>
                    <a:pt x="22214" y="7253"/>
                  </a:lnTo>
                  <a:lnTo>
                    <a:pt x="22173" y="5844"/>
                  </a:lnTo>
                  <a:lnTo>
                    <a:pt x="22173" y="4600"/>
                  </a:lnTo>
                  <a:lnTo>
                    <a:pt x="22173" y="4600"/>
                  </a:lnTo>
                  <a:lnTo>
                    <a:pt x="22173" y="3482"/>
                  </a:lnTo>
                  <a:lnTo>
                    <a:pt x="22255" y="2570"/>
                  </a:lnTo>
                  <a:lnTo>
                    <a:pt x="22255" y="2570"/>
                  </a:lnTo>
                  <a:lnTo>
                    <a:pt x="22546" y="125"/>
                  </a:lnTo>
                  <a:lnTo>
                    <a:pt x="22546" y="125"/>
                  </a:lnTo>
                  <a:lnTo>
                    <a:pt x="22173" y="208"/>
                  </a:lnTo>
                  <a:lnTo>
                    <a:pt x="22173" y="208"/>
                  </a:lnTo>
                  <a:lnTo>
                    <a:pt x="21509" y="373"/>
                  </a:lnTo>
                  <a:lnTo>
                    <a:pt x="20846" y="456"/>
                  </a:lnTo>
                  <a:lnTo>
                    <a:pt x="20142" y="539"/>
                  </a:lnTo>
                  <a:lnTo>
                    <a:pt x="19437" y="539"/>
                  </a:lnTo>
                  <a:lnTo>
                    <a:pt x="19437" y="539"/>
                  </a:lnTo>
                  <a:lnTo>
                    <a:pt x="18733" y="539"/>
                  </a:lnTo>
                  <a:lnTo>
                    <a:pt x="18733" y="539"/>
                  </a:lnTo>
                  <a:lnTo>
                    <a:pt x="17075" y="539"/>
                  </a:lnTo>
                  <a:lnTo>
                    <a:pt x="17075" y="539"/>
                  </a:lnTo>
                  <a:lnTo>
                    <a:pt x="15915" y="456"/>
                  </a:lnTo>
                  <a:lnTo>
                    <a:pt x="14796" y="373"/>
                  </a:lnTo>
                  <a:lnTo>
                    <a:pt x="12516" y="166"/>
                  </a:lnTo>
                  <a:lnTo>
                    <a:pt x="12516" y="166"/>
                  </a:lnTo>
                  <a:lnTo>
                    <a:pt x="1106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1"/>
            <p:cNvSpPr/>
            <p:nvPr/>
          </p:nvSpPr>
          <p:spPr>
            <a:xfrm>
              <a:off x="1048325" y="1750425"/>
              <a:ext cx="552250" cy="437250"/>
            </a:xfrm>
            <a:custGeom>
              <a:rect b="b" l="l" r="r" t="t"/>
              <a:pathLst>
                <a:path extrusionOk="0" fill="none" h="17490" w="22090">
                  <a:moveTo>
                    <a:pt x="5388" y="1"/>
                  </a:moveTo>
                  <a:lnTo>
                    <a:pt x="5388" y="1"/>
                  </a:lnTo>
                  <a:lnTo>
                    <a:pt x="4518" y="42"/>
                  </a:lnTo>
                  <a:lnTo>
                    <a:pt x="3689" y="84"/>
                  </a:lnTo>
                  <a:lnTo>
                    <a:pt x="2819" y="208"/>
                  </a:lnTo>
                  <a:lnTo>
                    <a:pt x="2031" y="374"/>
                  </a:lnTo>
                  <a:lnTo>
                    <a:pt x="2031" y="374"/>
                  </a:lnTo>
                  <a:lnTo>
                    <a:pt x="1700" y="498"/>
                  </a:lnTo>
                  <a:lnTo>
                    <a:pt x="1368" y="664"/>
                  </a:lnTo>
                  <a:lnTo>
                    <a:pt x="1078" y="871"/>
                  </a:lnTo>
                  <a:lnTo>
                    <a:pt x="788" y="1078"/>
                  </a:lnTo>
                  <a:lnTo>
                    <a:pt x="539" y="1327"/>
                  </a:lnTo>
                  <a:lnTo>
                    <a:pt x="332" y="1617"/>
                  </a:lnTo>
                  <a:lnTo>
                    <a:pt x="125" y="1948"/>
                  </a:lnTo>
                  <a:lnTo>
                    <a:pt x="0" y="2280"/>
                  </a:lnTo>
                  <a:lnTo>
                    <a:pt x="0" y="2280"/>
                  </a:lnTo>
                  <a:lnTo>
                    <a:pt x="166" y="1866"/>
                  </a:lnTo>
                  <a:lnTo>
                    <a:pt x="5720" y="4808"/>
                  </a:lnTo>
                  <a:lnTo>
                    <a:pt x="5720" y="4808"/>
                  </a:lnTo>
                  <a:lnTo>
                    <a:pt x="5720" y="4808"/>
                  </a:lnTo>
                  <a:lnTo>
                    <a:pt x="4766" y="6549"/>
                  </a:lnTo>
                  <a:lnTo>
                    <a:pt x="3813" y="8331"/>
                  </a:lnTo>
                  <a:lnTo>
                    <a:pt x="2902" y="10154"/>
                  </a:lnTo>
                  <a:lnTo>
                    <a:pt x="1990" y="11978"/>
                  </a:lnTo>
                  <a:lnTo>
                    <a:pt x="1990" y="11978"/>
                  </a:lnTo>
                  <a:lnTo>
                    <a:pt x="1202" y="13718"/>
                  </a:lnTo>
                  <a:lnTo>
                    <a:pt x="498" y="15500"/>
                  </a:lnTo>
                  <a:lnTo>
                    <a:pt x="1368" y="16288"/>
                  </a:lnTo>
                  <a:lnTo>
                    <a:pt x="1451" y="15832"/>
                  </a:lnTo>
                  <a:lnTo>
                    <a:pt x="1451" y="15832"/>
                  </a:lnTo>
                  <a:lnTo>
                    <a:pt x="3523" y="16246"/>
                  </a:lnTo>
                  <a:lnTo>
                    <a:pt x="5637" y="16578"/>
                  </a:lnTo>
                  <a:lnTo>
                    <a:pt x="5637" y="16578"/>
                  </a:lnTo>
                  <a:lnTo>
                    <a:pt x="6424" y="16702"/>
                  </a:lnTo>
                  <a:lnTo>
                    <a:pt x="6424" y="16702"/>
                  </a:lnTo>
                  <a:lnTo>
                    <a:pt x="6548" y="13760"/>
                  </a:lnTo>
                  <a:lnTo>
                    <a:pt x="6756" y="13760"/>
                  </a:lnTo>
                  <a:lnTo>
                    <a:pt x="6756" y="13760"/>
                  </a:lnTo>
                  <a:lnTo>
                    <a:pt x="6631" y="16744"/>
                  </a:lnTo>
                  <a:lnTo>
                    <a:pt x="6631" y="16744"/>
                  </a:lnTo>
                  <a:lnTo>
                    <a:pt x="7958" y="16951"/>
                  </a:lnTo>
                  <a:lnTo>
                    <a:pt x="7958" y="16951"/>
                  </a:lnTo>
                  <a:lnTo>
                    <a:pt x="8206" y="16909"/>
                  </a:lnTo>
                  <a:lnTo>
                    <a:pt x="8206" y="16909"/>
                  </a:lnTo>
                  <a:lnTo>
                    <a:pt x="10237" y="16661"/>
                  </a:lnTo>
                  <a:lnTo>
                    <a:pt x="11232" y="16536"/>
                  </a:lnTo>
                  <a:lnTo>
                    <a:pt x="11729" y="16454"/>
                  </a:lnTo>
                  <a:lnTo>
                    <a:pt x="11978" y="16412"/>
                  </a:lnTo>
                  <a:lnTo>
                    <a:pt x="12102" y="16371"/>
                  </a:lnTo>
                  <a:lnTo>
                    <a:pt x="12143" y="16371"/>
                  </a:lnTo>
                  <a:lnTo>
                    <a:pt x="12185" y="16371"/>
                  </a:lnTo>
                  <a:lnTo>
                    <a:pt x="12143" y="16371"/>
                  </a:lnTo>
                  <a:lnTo>
                    <a:pt x="12143" y="16371"/>
                  </a:lnTo>
                  <a:lnTo>
                    <a:pt x="12185" y="16371"/>
                  </a:lnTo>
                  <a:lnTo>
                    <a:pt x="12143" y="16371"/>
                  </a:lnTo>
                  <a:lnTo>
                    <a:pt x="12143" y="16371"/>
                  </a:lnTo>
                  <a:lnTo>
                    <a:pt x="12019" y="16412"/>
                  </a:lnTo>
                  <a:lnTo>
                    <a:pt x="12226" y="17365"/>
                  </a:lnTo>
                  <a:lnTo>
                    <a:pt x="12226" y="17365"/>
                  </a:lnTo>
                  <a:lnTo>
                    <a:pt x="12599" y="17407"/>
                  </a:lnTo>
                  <a:lnTo>
                    <a:pt x="14340" y="15459"/>
                  </a:lnTo>
                  <a:lnTo>
                    <a:pt x="15542" y="17490"/>
                  </a:lnTo>
                  <a:lnTo>
                    <a:pt x="15542" y="17490"/>
                  </a:lnTo>
                  <a:lnTo>
                    <a:pt x="15542" y="17490"/>
                  </a:lnTo>
                  <a:lnTo>
                    <a:pt x="14340" y="15459"/>
                  </a:lnTo>
                  <a:lnTo>
                    <a:pt x="16453" y="14464"/>
                  </a:lnTo>
                  <a:lnTo>
                    <a:pt x="16453" y="14464"/>
                  </a:lnTo>
                  <a:lnTo>
                    <a:pt x="16702" y="14381"/>
                  </a:lnTo>
                  <a:lnTo>
                    <a:pt x="16992" y="14340"/>
                  </a:lnTo>
                  <a:lnTo>
                    <a:pt x="16992" y="14340"/>
                  </a:lnTo>
                  <a:lnTo>
                    <a:pt x="17282" y="14381"/>
                  </a:lnTo>
                  <a:lnTo>
                    <a:pt x="17531" y="14506"/>
                  </a:lnTo>
                  <a:lnTo>
                    <a:pt x="17531" y="14506"/>
                  </a:lnTo>
                  <a:lnTo>
                    <a:pt x="17531" y="13428"/>
                  </a:lnTo>
                  <a:lnTo>
                    <a:pt x="17407" y="12351"/>
                  </a:lnTo>
                  <a:lnTo>
                    <a:pt x="17407" y="12351"/>
                  </a:lnTo>
                  <a:lnTo>
                    <a:pt x="17199" y="10320"/>
                  </a:lnTo>
                  <a:lnTo>
                    <a:pt x="16868" y="8289"/>
                  </a:lnTo>
                  <a:lnTo>
                    <a:pt x="16868" y="8289"/>
                  </a:lnTo>
                  <a:lnTo>
                    <a:pt x="16453" y="6217"/>
                  </a:lnTo>
                  <a:lnTo>
                    <a:pt x="16453" y="6217"/>
                  </a:lnTo>
                  <a:lnTo>
                    <a:pt x="16205" y="5222"/>
                  </a:lnTo>
                  <a:lnTo>
                    <a:pt x="15956" y="4228"/>
                  </a:lnTo>
                  <a:lnTo>
                    <a:pt x="15956" y="4228"/>
                  </a:lnTo>
                  <a:lnTo>
                    <a:pt x="15956" y="4228"/>
                  </a:lnTo>
                  <a:lnTo>
                    <a:pt x="22048" y="2860"/>
                  </a:lnTo>
                  <a:lnTo>
                    <a:pt x="22048" y="2860"/>
                  </a:lnTo>
                  <a:lnTo>
                    <a:pt x="22090" y="3067"/>
                  </a:lnTo>
                  <a:lnTo>
                    <a:pt x="22090" y="3067"/>
                  </a:lnTo>
                  <a:lnTo>
                    <a:pt x="22090" y="2653"/>
                  </a:lnTo>
                  <a:lnTo>
                    <a:pt x="22007" y="2239"/>
                  </a:lnTo>
                  <a:lnTo>
                    <a:pt x="21882" y="1866"/>
                  </a:lnTo>
                  <a:lnTo>
                    <a:pt x="21675" y="1493"/>
                  </a:lnTo>
                  <a:lnTo>
                    <a:pt x="21427" y="1161"/>
                  </a:lnTo>
                  <a:lnTo>
                    <a:pt x="21136" y="871"/>
                  </a:lnTo>
                  <a:lnTo>
                    <a:pt x="20763" y="622"/>
                  </a:lnTo>
                  <a:lnTo>
                    <a:pt x="20390" y="456"/>
                  </a:lnTo>
                  <a:lnTo>
                    <a:pt x="20390" y="456"/>
                  </a:lnTo>
                  <a:lnTo>
                    <a:pt x="20349" y="415"/>
                  </a:lnTo>
                  <a:lnTo>
                    <a:pt x="20349" y="415"/>
                  </a:lnTo>
                  <a:lnTo>
                    <a:pt x="19727" y="291"/>
                  </a:lnTo>
                  <a:lnTo>
                    <a:pt x="19064" y="166"/>
                  </a:lnTo>
                  <a:lnTo>
                    <a:pt x="18443" y="125"/>
                  </a:lnTo>
                  <a:lnTo>
                    <a:pt x="17780" y="84"/>
                  </a:lnTo>
                  <a:lnTo>
                    <a:pt x="17780" y="84"/>
                  </a:lnTo>
                  <a:lnTo>
                    <a:pt x="17158" y="125"/>
                  </a:lnTo>
                  <a:lnTo>
                    <a:pt x="16495" y="166"/>
                  </a:lnTo>
                  <a:lnTo>
                    <a:pt x="16495" y="166"/>
                  </a:lnTo>
                  <a:lnTo>
                    <a:pt x="16246" y="249"/>
                  </a:lnTo>
                  <a:lnTo>
                    <a:pt x="16039" y="332"/>
                  </a:lnTo>
                  <a:lnTo>
                    <a:pt x="16039" y="332"/>
                  </a:lnTo>
                  <a:lnTo>
                    <a:pt x="15998" y="374"/>
                  </a:lnTo>
                  <a:lnTo>
                    <a:pt x="15998" y="374"/>
                  </a:lnTo>
                  <a:lnTo>
                    <a:pt x="15790" y="539"/>
                  </a:lnTo>
                  <a:lnTo>
                    <a:pt x="15790" y="539"/>
                  </a:lnTo>
                  <a:lnTo>
                    <a:pt x="15334" y="1078"/>
                  </a:lnTo>
                  <a:lnTo>
                    <a:pt x="14796" y="1658"/>
                  </a:lnTo>
                  <a:lnTo>
                    <a:pt x="13511" y="2902"/>
                  </a:lnTo>
                  <a:lnTo>
                    <a:pt x="12102" y="4311"/>
                  </a:lnTo>
                  <a:lnTo>
                    <a:pt x="11356" y="5057"/>
                  </a:lnTo>
                  <a:lnTo>
                    <a:pt x="10651" y="5886"/>
                  </a:lnTo>
                  <a:lnTo>
                    <a:pt x="10651" y="5886"/>
                  </a:lnTo>
                  <a:lnTo>
                    <a:pt x="10030" y="6590"/>
                  </a:lnTo>
                  <a:lnTo>
                    <a:pt x="9450" y="7336"/>
                  </a:lnTo>
                  <a:lnTo>
                    <a:pt x="8911" y="8165"/>
                  </a:lnTo>
                  <a:lnTo>
                    <a:pt x="8372" y="8994"/>
                  </a:lnTo>
                  <a:lnTo>
                    <a:pt x="8372" y="8994"/>
                  </a:lnTo>
                  <a:lnTo>
                    <a:pt x="7875" y="9906"/>
                  </a:lnTo>
                  <a:lnTo>
                    <a:pt x="7460" y="10900"/>
                  </a:lnTo>
                  <a:lnTo>
                    <a:pt x="7087" y="11936"/>
                  </a:lnTo>
                  <a:lnTo>
                    <a:pt x="6756" y="13014"/>
                  </a:lnTo>
                  <a:lnTo>
                    <a:pt x="6756" y="13014"/>
                  </a:lnTo>
                  <a:lnTo>
                    <a:pt x="6548" y="11936"/>
                  </a:lnTo>
                  <a:lnTo>
                    <a:pt x="6383" y="10859"/>
                  </a:lnTo>
                  <a:lnTo>
                    <a:pt x="6258" y="9781"/>
                  </a:lnTo>
                  <a:lnTo>
                    <a:pt x="6217" y="8745"/>
                  </a:lnTo>
                  <a:lnTo>
                    <a:pt x="6217" y="8745"/>
                  </a:lnTo>
                  <a:lnTo>
                    <a:pt x="6176" y="7999"/>
                  </a:lnTo>
                  <a:lnTo>
                    <a:pt x="6176" y="7999"/>
                  </a:lnTo>
                  <a:lnTo>
                    <a:pt x="6217" y="7212"/>
                  </a:lnTo>
                  <a:lnTo>
                    <a:pt x="6258" y="6424"/>
                  </a:lnTo>
                  <a:lnTo>
                    <a:pt x="6383" y="4932"/>
                  </a:lnTo>
                  <a:lnTo>
                    <a:pt x="6548" y="3565"/>
                  </a:lnTo>
                  <a:lnTo>
                    <a:pt x="6756" y="2404"/>
                  </a:lnTo>
                  <a:lnTo>
                    <a:pt x="6963" y="1451"/>
                  </a:lnTo>
                  <a:lnTo>
                    <a:pt x="7170" y="705"/>
                  </a:lnTo>
                  <a:lnTo>
                    <a:pt x="7336" y="84"/>
                  </a:lnTo>
                  <a:lnTo>
                    <a:pt x="7336" y="84"/>
                  </a:lnTo>
                  <a:lnTo>
                    <a:pt x="6466" y="42"/>
                  </a:lnTo>
                  <a:lnTo>
                    <a:pt x="6466" y="42"/>
                  </a:lnTo>
                  <a:lnTo>
                    <a:pt x="538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1"/>
            <p:cNvSpPr/>
            <p:nvPr/>
          </p:nvSpPr>
          <p:spPr>
            <a:xfrm>
              <a:off x="1195450" y="2094400"/>
              <a:ext cx="21775" cy="1047500"/>
            </a:xfrm>
            <a:custGeom>
              <a:rect b="b" l="l" r="r" t="t"/>
              <a:pathLst>
                <a:path extrusionOk="0" h="41900" w="871">
                  <a:moveTo>
                    <a:pt x="663" y="1"/>
                  </a:moveTo>
                  <a:lnTo>
                    <a:pt x="581" y="1990"/>
                  </a:lnTo>
                  <a:lnTo>
                    <a:pt x="456" y="5761"/>
                  </a:lnTo>
                  <a:lnTo>
                    <a:pt x="291" y="10942"/>
                  </a:lnTo>
                  <a:lnTo>
                    <a:pt x="125" y="17075"/>
                  </a:lnTo>
                  <a:lnTo>
                    <a:pt x="42" y="23665"/>
                  </a:lnTo>
                  <a:lnTo>
                    <a:pt x="0" y="30296"/>
                  </a:lnTo>
                  <a:lnTo>
                    <a:pt x="0" y="33487"/>
                  </a:lnTo>
                  <a:lnTo>
                    <a:pt x="42" y="36512"/>
                  </a:lnTo>
                  <a:lnTo>
                    <a:pt x="83" y="39330"/>
                  </a:lnTo>
                  <a:lnTo>
                    <a:pt x="208" y="41900"/>
                  </a:lnTo>
                  <a:lnTo>
                    <a:pt x="415" y="41858"/>
                  </a:lnTo>
                  <a:lnTo>
                    <a:pt x="332" y="39330"/>
                  </a:lnTo>
                  <a:lnTo>
                    <a:pt x="249" y="36512"/>
                  </a:lnTo>
                  <a:lnTo>
                    <a:pt x="208" y="33445"/>
                  </a:lnTo>
                  <a:lnTo>
                    <a:pt x="208" y="30254"/>
                  </a:lnTo>
                  <a:lnTo>
                    <a:pt x="249" y="23623"/>
                  </a:lnTo>
                  <a:lnTo>
                    <a:pt x="373" y="17034"/>
                  </a:lnTo>
                  <a:lnTo>
                    <a:pt x="498" y="10942"/>
                  </a:lnTo>
                  <a:lnTo>
                    <a:pt x="663" y="5761"/>
                  </a:lnTo>
                  <a:lnTo>
                    <a:pt x="788" y="1990"/>
                  </a:lnTo>
                  <a:lnTo>
                    <a:pt x="871"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1"/>
            <p:cNvSpPr/>
            <p:nvPr/>
          </p:nvSpPr>
          <p:spPr>
            <a:xfrm>
              <a:off x="1195450" y="2094400"/>
              <a:ext cx="21775" cy="1047500"/>
            </a:xfrm>
            <a:custGeom>
              <a:rect b="b" l="l" r="r" t="t"/>
              <a:pathLst>
                <a:path extrusionOk="0" fill="none" h="41900" w="871">
                  <a:moveTo>
                    <a:pt x="208" y="41900"/>
                  </a:moveTo>
                  <a:lnTo>
                    <a:pt x="208" y="41900"/>
                  </a:lnTo>
                  <a:lnTo>
                    <a:pt x="83" y="39330"/>
                  </a:lnTo>
                  <a:lnTo>
                    <a:pt x="42" y="36512"/>
                  </a:lnTo>
                  <a:lnTo>
                    <a:pt x="0" y="33487"/>
                  </a:lnTo>
                  <a:lnTo>
                    <a:pt x="0" y="30296"/>
                  </a:lnTo>
                  <a:lnTo>
                    <a:pt x="42" y="23665"/>
                  </a:lnTo>
                  <a:lnTo>
                    <a:pt x="125" y="17075"/>
                  </a:lnTo>
                  <a:lnTo>
                    <a:pt x="291" y="10942"/>
                  </a:lnTo>
                  <a:lnTo>
                    <a:pt x="456" y="5761"/>
                  </a:lnTo>
                  <a:lnTo>
                    <a:pt x="581" y="1990"/>
                  </a:lnTo>
                  <a:lnTo>
                    <a:pt x="663" y="1"/>
                  </a:lnTo>
                  <a:lnTo>
                    <a:pt x="871" y="1"/>
                  </a:lnTo>
                  <a:lnTo>
                    <a:pt x="871" y="1"/>
                  </a:lnTo>
                  <a:lnTo>
                    <a:pt x="788" y="1990"/>
                  </a:lnTo>
                  <a:lnTo>
                    <a:pt x="663" y="5761"/>
                  </a:lnTo>
                  <a:lnTo>
                    <a:pt x="498" y="10942"/>
                  </a:lnTo>
                  <a:lnTo>
                    <a:pt x="373" y="17034"/>
                  </a:lnTo>
                  <a:lnTo>
                    <a:pt x="249" y="23623"/>
                  </a:lnTo>
                  <a:lnTo>
                    <a:pt x="208" y="30254"/>
                  </a:lnTo>
                  <a:lnTo>
                    <a:pt x="208" y="33445"/>
                  </a:lnTo>
                  <a:lnTo>
                    <a:pt x="249" y="36512"/>
                  </a:lnTo>
                  <a:lnTo>
                    <a:pt x="332" y="39330"/>
                  </a:lnTo>
                  <a:lnTo>
                    <a:pt x="415" y="41858"/>
                  </a:lnTo>
                  <a:lnTo>
                    <a:pt x="208" y="419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1"/>
            <p:cNvSpPr/>
            <p:nvPr/>
          </p:nvSpPr>
          <p:spPr>
            <a:xfrm>
              <a:off x="897050" y="1797050"/>
              <a:ext cx="481800" cy="522200"/>
            </a:xfrm>
            <a:custGeom>
              <a:rect b="b" l="l" r="r" t="t"/>
              <a:pathLst>
                <a:path extrusionOk="0" h="20888" w="19272">
                  <a:moveTo>
                    <a:pt x="6217" y="1"/>
                  </a:moveTo>
                  <a:lnTo>
                    <a:pt x="5306" y="1948"/>
                  </a:lnTo>
                  <a:lnTo>
                    <a:pt x="4435" y="3855"/>
                  </a:lnTo>
                  <a:lnTo>
                    <a:pt x="3565" y="5803"/>
                  </a:lnTo>
                  <a:lnTo>
                    <a:pt x="2736" y="7750"/>
                  </a:lnTo>
                  <a:lnTo>
                    <a:pt x="1949" y="9740"/>
                  </a:lnTo>
                  <a:lnTo>
                    <a:pt x="1161" y="11770"/>
                  </a:lnTo>
                  <a:lnTo>
                    <a:pt x="830" y="12806"/>
                  </a:lnTo>
                  <a:lnTo>
                    <a:pt x="498" y="13925"/>
                  </a:lnTo>
                  <a:lnTo>
                    <a:pt x="332" y="14547"/>
                  </a:lnTo>
                  <a:lnTo>
                    <a:pt x="167" y="15210"/>
                  </a:lnTo>
                  <a:lnTo>
                    <a:pt x="84" y="15832"/>
                  </a:lnTo>
                  <a:lnTo>
                    <a:pt x="1" y="16495"/>
                  </a:lnTo>
                  <a:lnTo>
                    <a:pt x="1" y="16578"/>
                  </a:lnTo>
                  <a:lnTo>
                    <a:pt x="1" y="16868"/>
                  </a:lnTo>
                  <a:lnTo>
                    <a:pt x="1" y="17241"/>
                  </a:lnTo>
                  <a:lnTo>
                    <a:pt x="84" y="17572"/>
                  </a:lnTo>
                  <a:lnTo>
                    <a:pt x="167" y="17904"/>
                  </a:lnTo>
                  <a:lnTo>
                    <a:pt x="291" y="18235"/>
                  </a:lnTo>
                  <a:lnTo>
                    <a:pt x="415" y="18526"/>
                  </a:lnTo>
                  <a:lnTo>
                    <a:pt x="622" y="18816"/>
                  </a:lnTo>
                  <a:lnTo>
                    <a:pt x="871" y="19147"/>
                  </a:lnTo>
                  <a:lnTo>
                    <a:pt x="1203" y="19479"/>
                  </a:lnTo>
                  <a:lnTo>
                    <a:pt x="1534" y="19727"/>
                  </a:lnTo>
                  <a:lnTo>
                    <a:pt x="1907" y="19976"/>
                  </a:lnTo>
                  <a:lnTo>
                    <a:pt x="2363" y="20183"/>
                  </a:lnTo>
                  <a:lnTo>
                    <a:pt x="2777" y="20349"/>
                  </a:lnTo>
                  <a:lnTo>
                    <a:pt x="3192" y="20473"/>
                  </a:lnTo>
                  <a:lnTo>
                    <a:pt x="3648" y="20556"/>
                  </a:lnTo>
                  <a:lnTo>
                    <a:pt x="4269" y="20681"/>
                  </a:lnTo>
                  <a:lnTo>
                    <a:pt x="4891" y="20764"/>
                  </a:lnTo>
                  <a:lnTo>
                    <a:pt x="5513" y="20846"/>
                  </a:lnTo>
                  <a:lnTo>
                    <a:pt x="6176" y="20846"/>
                  </a:lnTo>
                  <a:lnTo>
                    <a:pt x="7295" y="20888"/>
                  </a:lnTo>
                  <a:lnTo>
                    <a:pt x="8414" y="20888"/>
                  </a:lnTo>
                  <a:lnTo>
                    <a:pt x="10569" y="20805"/>
                  </a:lnTo>
                  <a:lnTo>
                    <a:pt x="12724" y="20639"/>
                  </a:lnTo>
                  <a:lnTo>
                    <a:pt x="14837" y="20473"/>
                  </a:lnTo>
                  <a:lnTo>
                    <a:pt x="16951" y="20266"/>
                  </a:lnTo>
                  <a:lnTo>
                    <a:pt x="17987" y="20142"/>
                  </a:lnTo>
                  <a:lnTo>
                    <a:pt x="18526" y="20100"/>
                  </a:lnTo>
                  <a:lnTo>
                    <a:pt x="18775" y="20059"/>
                  </a:lnTo>
                  <a:lnTo>
                    <a:pt x="19272" y="20059"/>
                  </a:lnTo>
                  <a:lnTo>
                    <a:pt x="18070" y="14547"/>
                  </a:lnTo>
                  <a:lnTo>
                    <a:pt x="18194" y="14506"/>
                  </a:lnTo>
                  <a:lnTo>
                    <a:pt x="18153" y="14506"/>
                  </a:lnTo>
                  <a:lnTo>
                    <a:pt x="18029" y="14547"/>
                  </a:lnTo>
                  <a:lnTo>
                    <a:pt x="17780" y="14589"/>
                  </a:lnTo>
                  <a:lnTo>
                    <a:pt x="17283" y="14671"/>
                  </a:lnTo>
                  <a:lnTo>
                    <a:pt x="16288" y="14796"/>
                  </a:lnTo>
                  <a:lnTo>
                    <a:pt x="14257" y="15044"/>
                  </a:lnTo>
                  <a:lnTo>
                    <a:pt x="12268" y="15252"/>
                  </a:lnTo>
                  <a:lnTo>
                    <a:pt x="10279" y="15376"/>
                  </a:lnTo>
                  <a:lnTo>
                    <a:pt x="8331" y="15459"/>
                  </a:lnTo>
                  <a:lnTo>
                    <a:pt x="6424" y="15417"/>
                  </a:lnTo>
                  <a:lnTo>
                    <a:pt x="5922" y="15391"/>
                  </a:lnTo>
                  <a:lnTo>
                    <a:pt x="5922" y="15391"/>
                  </a:lnTo>
                  <a:lnTo>
                    <a:pt x="6176" y="14630"/>
                  </a:lnTo>
                  <a:lnTo>
                    <a:pt x="6507" y="13718"/>
                  </a:lnTo>
                  <a:lnTo>
                    <a:pt x="7253" y="11895"/>
                  </a:lnTo>
                  <a:lnTo>
                    <a:pt x="8041" y="10113"/>
                  </a:lnTo>
                  <a:lnTo>
                    <a:pt x="8953" y="8289"/>
                  </a:lnTo>
                  <a:lnTo>
                    <a:pt x="9864" y="6466"/>
                  </a:lnTo>
                  <a:lnTo>
                    <a:pt x="10817" y="4684"/>
                  </a:lnTo>
                  <a:lnTo>
                    <a:pt x="11771" y="2943"/>
                  </a:lnTo>
                  <a:lnTo>
                    <a:pt x="621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897050" y="1797050"/>
              <a:ext cx="481800" cy="522200"/>
            </a:xfrm>
            <a:custGeom>
              <a:rect b="b" l="l" r="r" t="t"/>
              <a:pathLst>
                <a:path extrusionOk="0" fill="none" h="20888" w="19272">
                  <a:moveTo>
                    <a:pt x="11771" y="2943"/>
                  </a:moveTo>
                  <a:lnTo>
                    <a:pt x="11771" y="2943"/>
                  </a:lnTo>
                  <a:lnTo>
                    <a:pt x="10817" y="4684"/>
                  </a:lnTo>
                  <a:lnTo>
                    <a:pt x="9864" y="6466"/>
                  </a:lnTo>
                  <a:lnTo>
                    <a:pt x="8953" y="8289"/>
                  </a:lnTo>
                  <a:lnTo>
                    <a:pt x="8041" y="10113"/>
                  </a:lnTo>
                  <a:lnTo>
                    <a:pt x="8041" y="10113"/>
                  </a:lnTo>
                  <a:lnTo>
                    <a:pt x="7253" y="11895"/>
                  </a:lnTo>
                  <a:lnTo>
                    <a:pt x="6507" y="13718"/>
                  </a:lnTo>
                  <a:lnTo>
                    <a:pt x="6507" y="13718"/>
                  </a:lnTo>
                  <a:lnTo>
                    <a:pt x="6176" y="14630"/>
                  </a:lnTo>
                  <a:lnTo>
                    <a:pt x="5886" y="15500"/>
                  </a:lnTo>
                  <a:lnTo>
                    <a:pt x="5886" y="15500"/>
                  </a:lnTo>
                  <a:lnTo>
                    <a:pt x="5678" y="16246"/>
                  </a:lnTo>
                  <a:lnTo>
                    <a:pt x="5513" y="16992"/>
                  </a:lnTo>
                  <a:lnTo>
                    <a:pt x="5513" y="17034"/>
                  </a:lnTo>
                  <a:lnTo>
                    <a:pt x="5513" y="17034"/>
                  </a:lnTo>
                  <a:lnTo>
                    <a:pt x="5513" y="16826"/>
                  </a:lnTo>
                  <a:lnTo>
                    <a:pt x="5513" y="16826"/>
                  </a:lnTo>
                  <a:lnTo>
                    <a:pt x="5471" y="16453"/>
                  </a:lnTo>
                  <a:lnTo>
                    <a:pt x="5471" y="16453"/>
                  </a:lnTo>
                  <a:lnTo>
                    <a:pt x="5347" y="16039"/>
                  </a:lnTo>
                  <a:lnTo>
                    <a:pt x="5347" y="16039"/>
                  </a:lnTo>
                  <a:lnTo>
                    <a:pt x="5140" y="15666"/>
                  </a:lnTo>
                  <a:lnTo>
                    <a:pt x="5140" y="15666"/>
                  </a:lnTo>
                  <a:lnTo>
                    <a:pt x="4891" y="15417"/>
                  </a:lnTo>
                  <a:lnTo>
                    <a:pt x="4601" y="15169"/>
                  </a:lnTo>
                  <a:lnTo>
                    <a:pt x="4601" y="15169"/>
                  </a:lnTo>
                  <a:lnTo>
                    <a:pt x="4601" y="15169"/>
                  </a:lnTo>
                  <a:lnTo>
                    <a:pt x="4808" y="15252"/>
                  </a:lnTo>
                  <a:lnTo>
                    <a:pt x="4808" y="15252"/>
                  </a:lnTo>
                  <a:lnTo>
                    <a:pt x="5637" y="15376"/>
                  </a:lnTo>
                  <a:lnTo>
                    <a:pt x="6424" y="15417"/>
                  </a:lnTo>
                  <a:lnTo>
                    <a:pt x="6424" y="15417"/>
                  </a:lnTo>
                  <a:lnTo>
                    <a:pt x="8331" y="15459"/>
                  </a:lnTo>
                  <a:lnTo>
                    <a:pt x="10279" y="15376"/>
                  </a:lnTo>
                  <a:lnTo>
                    <a:pt x="10279" y="15376"/>
                  </a:lnTo>
                  <a:lnTo>
                    <a:pt x="12268" y="15252"/>
                  </a:lnTo>
                  <a:lnTo>
                    <a:pt x="14257" y="15044"/>
                  </a:lnTo>
                  <a:lnTo>
                    <a:pt x="14257" y="15044"/>
                  </a:lnTo>
                  <a:lnTo>
                    <a:pt x="16288" y="14796"/>
                  </a:lnTo>
                  <a:lnTo>
                    <a:pt x="17283" y="14671"/>
                  </a:lnTo>
                  <a:lnTo>
                    <a:pt x="17780" y="14589"/>
                  </a:lnTo>
                  <a:lnTo>
                    <a:pt x="18029" y="14547"/>
                  </a:lnTo>
                  <a:lnTo>
                    <a:pt x="18153" y="14506"/>
                  </a:lnTo>
                  <a:lnTo>
                    <a:pt x="18194" y="14506"/>
                  </a:lnTo>
                  <a:lnTo>
                    <a:pt x="18236" y="14506"/>
                  </a:lnTo>
                  <a:lnTo>
                    <a:pt x="18194" y="14506"/>
                  </a:lnTo>
                  <a:lnTo>
                    <a:pt x="18070" y="14547"/>
                  </a:lnTo>
                  <a:lnTo>
                    <a:pt x="19272" y="20059"/>
                  </a:lnTo>
                  <a:lnTo>
                    <a:pt x="19106" y="20059"/>
                  </a:lnTo>
                  <a:lnTo>
                    <a:pt x="19023" y="20059"/>
                  </a:lnTo>
                  <a:lnTo>
                    <a:pt x="18982" y="20059"/>
                  </a:lnTo>
                  <a:lnTo>
                    <a:pt x="18899" y="20059"/>
                  </a:lnTo>
                  <a:lnTo>
                    <a:pt x="18775" y="20059"/>
                  </a:lnTo>
                  <a:lnTo>
                    <a:pt x="18526" y="20100"/>
                  </a:lnTo>
                  <a:lnTo>
                    <a:pt x="17987" y="20142"/>
                  </a:lnTo>
                  <a:lnTo>
                    <a:pt x="16951" y="20266"/>
                  </a:lnTo>
                  <a:lnTo>
                    <a:pt x="14837" y="20473"/>
                  </a:lnTo>
                  <a:lnTo>
                    <a:pt x="14837" y="20473"/>
                  </a:lnTo>
                  <a:lnTo>
                    <a:pt x="12724" y="20639"/>
                  </a:lnTo>
                  <a:lnTo>
                    <a:pt x="10569" y="20805"/>
                  </a:lnTo>
                  <a:lnTo>
                    <a:pt x="10569" y="20805"/>
                  </a:lnTo>
                  <a:lnTo>
                    <a:pt x="8414" y="20888"/>
                  </a:lnTo>
                  <a:lnTo>
                    <a:pt x="7295" y="20888"/>
                  </a:lnTo>
                  <a:lnTo>
                    <a:pt x="6176" y="20846"/>
                  </a:lnTo>
                  <a:lnTo>
                    <a:pt x="6176" y="20846"/>
                  </a:lnTo>
                  <a:lnTo>
                    <a:pt x="5513" y="20846"/>
                  </a:lnTo>
                  <a:lnTo>
                    <a:pt x="4891" y="20764"/>
                  </a:lnTo>
                  <a:lnTo>
                    <a:pt x="4269" y="20681"/>
                  </a:lnTo>
                  <a:lnTo>
                    <a:pt x="3648" y="20556"/>
                  </a:lnTo>
                  <a:lnTo>
                    <a:pt x="3648" y="20556"/>
                  </a:lnTo>
                  <a:lnTo>
                    <a:pt x="3192" y="20473"/>
                  </a:lnTo>
                  <a:lnTo>
                    <a:pt x="2777" y="20349"/>
                  </a:lnTo>
                  <a:lnTo>
                    <a:pt x="2363" y="20183"/>
                  </a:lnTo>
                  <a:lnTo>
                    <a:pt x="1907" y="19976"/>
                  </a:lnTo>
                  <a:lnTo>
                    <a:pt x="1907" y="19976"/>
                  </a:lnTo>
                  <a:lnTo>
                    <a:pt x="1534" y="19727"/>
                  </a:lnTo>
                  <a:lnTo>
                    <a:pt x="1203" y="19479"/>
                  </a:lnTo>
                  <a:lnTo>
                    <a:pt x="871" y="19147"/>
                  </a:lnTo>
                  <a:lnTo>
                    <a:pt x="622" y="18816"/>
                  </a:lnTo>
                  <a:lnTo>
                    <a:pt x="622" y="18816"/>
                  </a:lnTo>
                  <a:lnTo>
                    <a:pt x="415" y="18526"/>
                  </a:lnTo>
                  <a:lnTo>
                    <a:pt x="291" y="18235"/>
                  </a:lnTo>
                  <a:lnTo>
                    <a:pt x="167" y="17904"/>
                  </a:lnTo>
                  <a:lnTo>
                    <a:pt x="84" y="17572"/>
                  </a:lnTo>
                  <a:lnTo>
                    <a:pt x="84" y="17572"/>
                  </a:lnTo>
                  <a:lnTo>
                    <a:pt x="1" y="17241"/>
                  </a:lnTo>
                  <a:lnTo>
                    <a:pt x="1" y="16868"/>
                  </a:lnTo>
                  <a:lnTo>
                    <a:pt x="1" y="16868"/>
                  </a:lnTo>
                  <a:lnTo>
                    <a:pt x="1" y="16578"/>
                  </a:lnTo>
                  <a:lnTo>
                    <a:pt x="1" y="16495"/>
                  </a:lnTo>
                  <a:lnTo>
                    <a:pt x="1" y="16495"/>
                  </a:lnTo>
                  <a:lnTo>
                    <a:pt x="84" y="15832"/>
                  </a:lnTo>
                  <a:lnTo>
                    <a:pt x="167" y="15210"/>
                  </a:lnTo>
                  <a:lnTo>
                    <a:pt x="332" y="14547"/>
                  </a:lnTo>
                  <a:lnTo>
                    <a:pt x="498" y="13925"/>
                  </a:lnTo>
                  <a:lnTo>
                    <a:pt x="498" y="13925"/>
                  </a:lnTo>
                  <a:lnTo>
                    <a:pt x="830" y="12806"/>
                  </a:lnTo>
                  <a:lnTo>
                    <a:pt x="1161" y="11770"/>
                  </a:lnTo>
                  <a:lnTo>
                    <a:pt x="1161" y="11770"/>
                  </a:lnTo>
                  <a:lnTo>
                    <a:pt x="1949" y="9740"/>
                  </a:lnTo>
                  <a:lnTo>
                    <a:pt x="2736" y="7750"/>
                  </a:lnTo>
                  <a:lnTo>
                    <a:pt x="2736" y="7750"/>
                  </a:lnTo>
                  <a:lnTo>
                    <a:pt x="3565" y="5803"/>
                  </a:lnTo>
                  <a:lnTo>
                    <a:pt x="4435" y="3855"/>
                  </a:lnTo>
                  <a:lnTo>
                    <a:pt x="4435" y="3855"/>
                  </a:lnTo>
                  <a:lnTo>
                    <a:pt x="5306" y="1948"/>
                  </a:lnTo>
                  <a:lnTo>
                    <a:pt x="6217" y="1"/>
                  </a:lnTo>
                  <a:lnTo>
                    <a:pt x="11771" y="294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897050" y="1797050"/>
              <a:ext cx="346075" cy="522200"/>
            </a:xfrm>
            <a:custGeom>
              <a:rect b="b" l="l" r="r" t="t"/>
              <a:pathLst>
                <a:path extrusionOk="0" h="20888" w="13843">
                  <a:moveTo>
                    <a:pt x="6217" y="1"/>
                  </a:moveTo>
                  <a:lnTo>
                    <a:pt x="5306" y="1948"/>
                  </a:lnTo>
                  <a:lnTo>
                    <a:pt x="4435" y="3855"/>
                  </a:lnTo>
                  <a:lnTo>
                    <a:pt x="3565" y="5803"/>
                  </a:lnTo>
                  <a:lnTo>
                    <a:pt x="2736" y="7750"/>
                  </a:lnTo>
                  <a:lnTo>
                    <a:pt x="1949" y="9740"/>
                  </a:lnTo>
                  <a:lnTo>
                    <a:pt x="1161" y="11770"/>
                  </a:lnTo>
                  <a:lnTo>
                    <a:pt x="830" y="12806"/>
                  </a:lnTo>
                  <a:lnTo>
                    <a:pt x="498" y="13925"/>
                  </a:lnTo>
                  <a:lnTo>
                    <a:pt x="332" y="14547"/>
                  </a:lnTo>
                  <a:lnTo>
                    <a:pt x="167" y="15210"/>
                  </a:lnTo>
                  <a:lnTo>
                    <a:pt x="84" y="15832"/>
                  </a:lnTo>
                  <a:lnTo>
                    <a:pt x="1" y="16495"/>
                  </a:lnTo>
                  <a:lnTo>
                    <a:pt x="1" y="16578"/>
                  </a:lnTo>
                  <a:lnTo>
                    <a:pt x="1" y="16868"/>
                  </a:lnTo>
                  <a:lnTo>
                    <a:pt x="1" y="17241"/>
                  </a:lnTo>
                  <a:lnTo>
                    <a:pt x="84" y="17572"/>
                  </a:lnTo>
                  <a:lnTo>
                    <a:pt x="167" y="17904"/>
                  </a:lnTo>
                  <a:lnTo>
                    <a:pt x="291" y="18235"/>
                  </a:lnTo>
                  <a:lnTo>
                    <a:pt x="415" y="18526"/>
                  </a:lnTo>
                  <a:lnTo>
                    <a:pt x="622" y="18816"/>
                  </a:lnTo>
                  <a:lnTo>
                    <a:pt x="871" y="19147"/>
                  </a:lnTo>
                  <a:lnTo>
                    <a:pt x="1203" y="19479"/>
                  </a:lnTo>
                  <a:lnTo>
                    <a:pt x="1534" y="19727"/>
                  </a:lnTo>
                  <a:lnTo>
                    <a:pt x="1907" y="19976"/>
                  </a:lnTo>
                  <a:lnTo>
                    <a:pt x="2363" y="20183"/>
                  </a:lnTo>
                  <a:lnTo>
                    <a:pt x="2777" y="20349"/>
                  </a:lnTo>
                  <a:lnTo>
                    <a:pt x="3192" y="20473"/>
                  </a:lnTo>
                  <a:lnTo>
                    <a:pt x="3648" y="20556"/>
                  </a:lnTo>
                  <a:lnTo>
                    <a:pt x="4269" y="20681"/>
                  </a:lnTo>
                  <a:lnTo>
                    <a:pt x="4891" y="20764"/>
                  </a:lnTo>
                  <a:lnTo>
                    <a:pt x="5513" y="20846"/>
                  </a:lnTo>
                  <a:lnTo>
                    <a:pt x="6176" y="20846"/>
                  </a:lnTo>
                  <a:lnTo>
                    <a:pt x="7461" y="20888"/>
                  </a:lnTo>
                  <a:lnTo>
                    <a:pt x="9035" y="20846"/>
                  </a:lnTo>
                  <a:lnTo>
                    <a:pt x="10569" y="20805"/>
                  </a:lnTo>
                  <a:lnTo>
                    <a:pt x="12227" y="20681"/>
                  </a:lnTo>
                  <a:lnTo>
                    <a:pt x="13843" y="20556"/>
                  </a:lnTo>
                  <a:lnTo>
                    <a:pt x="10859" y="20183"/>
                  </a:lnTo>
                  <a:lnTo>
                    <a:pt x="6466" y="19520"/>
                  </a:lnTo>
                  <a:lnTo>
                    <a:pt x="6839" y="17490"/>
                  </a:lnTo>
                  <a:lnTo>
                    <a:pt x="6839" y="17490"/>
                  </a:lnTo>
                  <a:lnTo>
                    <a:pt x="6632" y="17531"/>
                  </a:lnTo>
                  <a:lnTo>
                    <a:pt x="6176" y="17531"/>
                  </a:lnTo>
                  <a:lnTo>
                    <a:pt x="5927" y="17490"/>
                  </a:lnTo>
                  <a:lnTo>
                    <a:pt x="5430" y="17365"/>
                  </a:lnTo>
                  <a:lnTo>
                    <a:pt x="4933" y="17158"/>
                  </a:lnTo>
                  <a:lnTo>
                    <a:pt x="4477" y="16951"/>
                  </a:lnTo>
                  <a:lnTo>
                    <a:pt x="3772" y="16495"/>
                  </a:lnTo>
                  <a:lnTo>
                    <a:pt x="3523" y="16329"/>
                  </a:lnTo>
                  <a:lnTo>
                    <a:pt x="5347" y="12475"/>
                  </a:lnTo>
                  <a:lnTo>
                    <a:pt x="6549" y="13635"/>
                  </a:lnTo>
                  <a:lnTo>
                    <a:pt x="7253" y="11853"/>
                  </a:lnTo>
                  <a:lnTo>
                    <a:pt x="8041" y="10113"/>
                  </a:lnTo>
                  <a:lnTo>
                    <a:pt x="8953" y="8289"/>
                  </a:lnTo>
                  <a:lnTo>
                    <a:pt x="9864" y="6466"/>
                  </a:lnTo>
                  <a:lnTo>
                    <a:pt x="10817" y="4684"/>
                  </a:lnTo>
                  <a:lnTo>
                    <a:pt x="11771" y="2943"/>
                  </a:lnTo>
                  <a:lnTo>
                    <a:pt x="6217"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897050" y="1797050"/>
              <a:ext cx="346075" cy="522200"/>
            </a:xfrm>
            <a:custGeom>
              <a:rect b="b" l="l" r="r" t="t"/>
              <a:pathLst>
                <a:path extrusionOk="0" fill="none" h="20888" w="13843">
                  <a:moveTo>
                    <a:pt x="6217" y="1"/>
                  </a:moveTo>
                  <a:lnTo>
                    <a:pt x="6217" y="1"/>
                  </a:lnTo>
                  <a:lnTo>
                    <a:pt x="5306" y="1948"/>
                  </a:lnTo>
                  <a:lnTo>
                    <a:pt x="4435" y="3855"/>
                  </a:lnTo>
                  <a:lnTo>
                    <a:pt x="4435" y="3855"/>
                  </a:lnTo>
                  <a:lnTo>
                    <a:pt x="3565" y="5803"/>
                  </a:lnTo>
                  <a:lnTo>
                    <a:pt x="2736" y="7750"/>
                  </a:lnTo>
                  <a:lnTo>
                    <a:pt x="2736" y="7750"/>
                  </a:lnTo>
                  <a:lnTo>
                    <a:pt x="1949" y="9740"/>
                  </a:lnTo>
                  <a:lnTo>
                    <a:pt x="1161" y="11770"/>
                  </a:lnTo>
                  <a:lnTo>
                    <a:pt x="1161" y="11770"/>
                  </a:lnTo>
                  <a:lnTo>
                    <a:pt x="830" y="12806"/>
                  </a:lnTo>
                  <a:lnTo>
                    <a:pt x="498" y="13925"/>
                  </a:lnTo>
                  <a:lnTo>
                    <a:pt x="498" y="13925"/>
                  </a:lnTo>
                  <a:lnTo>
                    <a:pt x="332" y="14547"/>
                  </a:lnTo>
                  <a:lnTo>
                    <a:pt x="167" y="15210"/>
                  </a:lnTo>
                  <a:lnTo>
                    <a:pt x="84" y="15832"/>
                  </a:lnTo>
                  <a:lnTo>
                    <a:pt x="1" y="16495"/>
                  </a:lnTo>
                  <a:lnTo>
                    <a:pt x="1" y="16578"/>
                  </a:lnTo>
                  <a:lnTo>
                    <a:pt x="1" y="16578"/>
                  </a:lnTo>
                  <a:lnTo>
                    <a:pt x="1" y="16868"/>
                  </a:lnTo>
                  <a:lnTo>
                    <a:pt x="1" y="16868"/>
                  </a:lnTo>
                  <a:lnTo>
                    <a:pt x="1" y="17241"/>
                  </a:lnTo>
                  <a:lnTo>
                    <a:pt x="84" y="17572"/>
                  </a:lnTo>
                  <a:lnTo>
                    <a:pt x="84" y="17572"/>
                  </a:lnTo>
                  <a:lnTo>
                    <a:pt x="167" y="17904"/>
                  </a:lnTo>
                  <a:lnTo>
                    <a:pt x="291" y="18235"/>
                  </a:lnTo>
                  <a:lnTo>
                    <a:pt x="415" y="18526"/>
                  </a:lnTo>
                  <a:lnTo>
                    <a:pt x="622" y="18816"/>
                  </a:lnTo>
                  <a:lnTo>
                    <a:pt x="622" y="18816"/>
                  </a:lnTo>
                  <a:lnTo>
                    <a:pt x="871" y="19147"/>
                  </a:lnTo>
                  <a:lnTo>
                    <a:pt x="1203" y="19479"/>
                  </a:lnTo>
                  <a:lnTo>
                    <a:pt x="1534" y="19727"/>
                  </a:lnTo>
                  <a:lnTo>
                    <a:pt x="1907" y="19976"/>
                  </a:lnTo>
                  <a:lnTo>
                    <a:pt x="1907" y="19976"/>
                  </a:lnTo>
                  <a:lnTo>
                    <a:pt x="2363" y="20183"/>
                  </a:lnTo>
                  <a:lnTo>
                    <a:pt x="2777" y="20349"/>
                  </a:lnTo>
                  <a:lnTo>
                    <a:pt x="3192" y="20473"/>
                  </a:lnTo>
                  <a:lnTo>
                    <a:pt x="3648" y="20556"/>
                  </a:lnTo>
                  <a:lnTo>
                    <a:pt x="3648" y="20556"/>
                  </a:lnTo>
                  <a:lnTo>
                    <a:pt x="4269" y="20681"/>
                  </a:lnTo>
                  <a:lnTo>
                    <a:pt x="4891" y="20764"/>
                  </a:lnTo>
                  <a:lnTo>
                    <a:pt x="5513" y="20846"/>
                  </a:lnTo>
                  <a:lnTo>
                    <a:pt x="6176" y="20846"/>
                  </a:lnTo>
                  <a:lnTo>
                    <a:pt x="6176" y="20846"/>
                  </a:lnTo>
                  <a:lnTo>
                    <a:pt x="7461" y="20888"/>
                  </a:lnTo>
                  <a:lnTo>
                    <a:pt x="7461" y="20888"/>
                  </a:lnTo>
                  <a:lnTo>
                    <a:pt x="9035" y="20846"/>
                  </a:lnTo>
                  <a:lnTo>
                    <a:pt x="10569" y="20805"/>
                  </a:lnTo>
                  <a:lnTo>
                    <a:pt x="10569" y="20805"/>
                  </a:lnTo>
                  <a:lnTo>
                    <a:pt x="12227" y="20681"/>
                  </a:lnTo>
                  <a:lnTo>
                    <a:pt x="13843" y="20556"/>
                  </a:lnTo>
                  <a:lnTo>
                    <a:pt x="13843" y="20556"/>
                  </a:lnTo>
                  <a:lnTo>
                    <a:pt x="10859" y="20183"/>
                  </a:lnTo>
                  <a:lnTo>
                    <a:pt x="10859" y="20183"/>
                  </a:lnTo>
                  <a:lnTo>
                    <a:pt x="6466" y="19520"/>
                  </a:lnTo>
                  <a:lnTo>
                    <a:pt x="6466" y="19520"/>
                  </a:lnTo>
                  <a:lnTo>
                    <a:pt x="6466" y="19520"/>
                  </a:lnTo>
                  <a:lnTo>
                    <a:pt x="6839" y="17490"/>
                  </a:lnTo>
                  <a:lnTo>
                    <a:pt x="6839" y="17490"/>
                  </a:lnTo>
                  <a:lnTo>
                    <a:pt x="6632" y="17531"/>
                  </a:lnTo>
                  <a:lnTo>
                    <a:pt x="6424" y="17531"/>
                  </a:lnTo>
                  <a:lnTo>
                    <a:pt x="6424" y="17531"/>
                  </a:lnTo>
                  <a:lnTo>
                    <a:pt x="6176" y="17531"/>
                  </a:lnTo>
                  <a:lnTo>
                    <a:pt x="5927" y="17490"/>
                  </a:lnTo>
                  <a:lnTo>
                    <a:pt x="5430" y="17365"/>
                  </a:lnTo>
                  <a:lnTo>
                    <a:pt x="4933" y="17158"/>
                  </a:lnTo>
                  <a:lnTo>
                    <a:pt x="4477" y="16951"/>
                  </a:lnTo>
                  <a:lnTo>
                    <a:pt x="3772" y="16495"/>
                  </a:lnTo>
                  <a:lnTo>
                    <a:pt x="3523" y="16329"/>
                  </a:lnTo>
                  <a:lnTo>
                    <a:pt x="5347" y="12475"/>
                  </a:lnTo>
                  <a:lnTo>
                    <a:pt x="6549" y="13635"/>
                  </a:lnTo>
                  <a:lnTo>
                    <a:pt x="6549" y="13635"/>
                  </a:lnTo>
                  <a:lnTo>
                    <a:pt x="7253" y="11853"/>
                  </a:lnTo>
                  <a:lnTo>
                    <a:pt x="8041" y="10113"/>
                  </a:lnTo>
                  <a:lnTo>
                    <a:pt x="8041" y="10113"/>
                  </a:lnTo>
                  <a:lnTo>
                    <a:pt x="8953" y="8289"/>
                  </a:lnTo>
                  <a:lnTo>
                    <a:pt x="9864" y="6466"/>
                  </a:lnTo>
                  <a:lnTo>
                    <a:pt x="10817" y="4684"/>
                  </a:lnTo>
                  <a:lnTo>
                    <a:pt x="11771" y="2943"/>
                  </a:lnTo>
                  <a:lnTo>
                    <a:pt x="621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1351900" y="2159675"/>
              <a:ext cx="1050" cy="25"/>
            </a:xfrm>
            <a:custGeom>
              <a:rect b="b" l="l" r="r" t="t"/>
              <a:pathLst>
                <a:path extrusionOk="0" h="1" w="42">
                  <a:moveTo>
                    <a:pt x="42" y="1"/>
                  </a:moveTo>
                  <a:lnTo>
                    <a:pt x="0" y="1"/>
                  </a:lnTo>
                  <a:lnTo>
                    <a:pt x="0" y="1"/>
                  </a:lnTo>
                  <a:lnTo>
                    <a:pt x="42" y="1"/>
                  </a:lnTo>
                  <a:close/>
                </a:path>
              </a:pathLst>
            </a:custGeom>
            <a:solidFill>
              <a:srgbClr val="F5F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1"/>
            <p:cNvSpPr/>
            <p:nvPr/>
          </p:nvSpPr>
          <p:spPr>
            <a:xfrm>
              <a:off x="1351900" y="2159675"/>
              <a:ext cx="1050" cy="25"/>
            </a:xfrm>
            <a:custGeom>
              <a:rect b="b" l="l" r="r" t="t"/>
              <a:pathLst>
                <a:path extrusionOk="0" fill="none" h="1" w="42">
                  <a:moveTo>
                    <a:pt x="42" y="1"/>
                  </a:moveTo>
                  <a:lnTo>
                    <a:pt x="0" y="1"/>
                  </a:lnTo>
                  <a:lnTo>
                    <a:pt x="0" y="1"/>
                  </a:lnTo>
                  <a:lnTo>
                    <a:pt x="4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1"/>
            <p:cNvSpPr/>
            <p:nvPr/>
          </p:nvSpPr>
          <p:spPr>
            <a:xfrm>
              <a:off x="1247250" y="2159675"/>
              <a:ext cx="106750" cy="24900"/>
            </a:xfrm>
            <a:custGeom>
              <a:rect b="b" l="l" r="r" t="t"/>
              <a:pathLst>
                <a:path extrusionOk="0" h="996" w="4270">
                  <a:moveTo>
                    <a:pt x="4145" y="1"/>
                  </a:moveTo>
                  <a:lnTo>
                    <a:pt x="4021" y="42"/>
                  </a:lnTo>
                  <a:lnTo>
                    <a:pt x="3772" y="84"/>
                  </a:lnTo>
                  <a:lnTo>
                    <a:pt x="3275" y="166"/>
                  </a:lnTo>
                  <a:lnTo>
                    <a:pt x="2280" y="291"/>
                  </a:lnTo>
                  <a:lnTo>
                    <a:pt x="249" y="539"/>
                  </a:lnTo>
                  <a:lnTo>
                    <a:pt x="1" y="581"/>
                  </a:lnTo>
                  <a:lnTo>
                    <a:pt x="1865" y="788"/>
                  </a:lnTo>
                  <a:lnTo>
                    <a:pt x="4269" y="995"/>
                  </a:lnTo>
                  <a:lnTo>
                    <a:pt x="4062" y="42"/>
                  </a:lnTo>
                  <a:lnTo>
                    <a:pt x="4186"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1247250" y="2159675"/>
              <a:ext cx="106750" cy="24900"/>
            </a:xfrm>
            <a:custGeom>
              <a:rect b="b" l="l" r="r" t="t"/>
              <a:pathLst>
                <a:path extrusionOk="0" fill="none" h="996" w="4270">
                  <a:moveTo>
                    <a:pt x="4186" y="1"/>
                  </a:moveTo>
                  <a:lnTo>
                    <a:pt x="4145" y="1"/>
                  </a:lnTo>
                  <a:lnTo>
                    <a:pt x="4021" y="42"/>
                  </a:lnTo>
                  <a:lnTo>
                    <a:pt x="3772" y="84"/>
                  </a:lnTo>
                  <a:lnTo>
                    <a:pt x="3275" y="166"/>
                  </a:lnTo>
                  <a:lnTo>
                    <a:pt x="2280" y="291"/>
                  </a:lnTo>
                  <a:lnTo>
                    <a:pt x="2280" y="291"/>
                  </a:lnTo>
                  <a:lnTo>
                    <a:pt x="249" y="539"/>
                  </a:lnTo>
                  <a:lnTo>
                    <a:pt x="249" y="539"/>
                  </a:lnTo>
                  <a:lnTo>
                    <a:pt x="1" y="581"/>
                  </a:lnTo>
                  <a:lnTo>
                    <a:pt x="1" y="581"/>
                  </a:lnTo>
                  <a:lnTo>
                    <a:pt x="1865" y="788"/>
                  </a:lnTo>
                  <a:lnTo>
                    <a:pt x="1865" y="788"/>
                  </a:lnTo>
                  <a:lnTo>
                    <a:pt x="4269" y="995"/>
                  </a:lnTo>
                  <a:lnTo>
                    <a:pt x="4062" y="42"/>
                  </a:lnTo>
                  <a:lnTo>
                    <a:pt x="41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985125" y="2108900"/>
              <a:ext cx="112950" cy="126425"/>
            </a:xfrm>
            <a:custGeom>
              <a:rect b="b" l="l" r="r" t="t"/>
              <a:pathLst>
                <a:path extrusionOk="0" h="5057" w="4518">
                  <a:moveTo>
                    <a:pt x="1824" y="1"/>
                  </a:moveTo>
                  <a:lnTo>
                    <a:pt x="0" y="3855"/>
                  </a:lnTo>
                  <a:lnTo>
                    <a:pt x="456" y="4145"/>
                  </a:lnTo>
                  <a:lnTo>
                    <a:pt x="912" y="4435"/>
                  </a:lnTo>
                  <a:lnTo>
                    <a:pt x="1492" y="4725"/>
                  </a:lnTo>
                  <a:lnTo>
                    <a:pt x="1824" y="4850"/>
                  </a:lnTo>
                  <a:lnTo>
                    <a:pt x="2155" y="4974"/>
                  </a:lnTo>
                  <a:lnTo>
                    <a:pt x="2487" y="5016"/>
                  </a:lnTo>
                  <a:lnTo>
                    <a:pt x="2777" y="5057"/>
                  </a:lnTo>
                  <a:lnTo>
                    <a:pt x="3109" y="5057"/>
                  </a:lnTo>
                  <a:lnTo>
                    <a:pt x="3399" y="5016"/>
                  </a:lnTo>
                  <a:lnTo>
                    <a:pt x="3689" y="4850"/>
                  </a:lnTo>
                  <a:lnTo>
                    <a:pt x="3938" y="4684"/>
                  </a:lnTo>
                  <a:lnTo>
                    <a:pt x="4518" y="2612"/>
                  </a:lnTo>
                  <a:lnTo>
                    <a:pt x="1824"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985125" y="2108900"/>
              <a:ext cx="112950" cy="126425"/>
            </a:xfrm>
            <a:custGeom>
              <a:rect b="b" l="l" r="r" t="t"/>
              <a:pathLst>
                <a:path extrusionOk="0" fill="none" h="5057" w="4518">
                  <a:moveTo>
                    <a:pt x="4518" y="2612"/>
                  </a:moveTo>
                  <a:lnTo>
                    <a:pt x="1824" y="1"/>
                  </a:lnTo>
                  <a:lnTo>
                    <a:pt x="0" y="3855"/>
                  </a:lnTo>
                  <a:lnTo>
                    <a:pt x="0" y="3855"/>
                  </a:lnTo>
                  <a:lnTo>
                    <a:pt x="456" y="4145"/>
                  </a:lnTo>
                  <a:lnTo>
                    <a:pt x="912" y="4435"/>
                  </a:lnTo>
                  <a:lnTo>
                    <a:pt x="1492" y="4725"/>
                  </a:lnTo>
                  <a:lnTo>
                    <a:pt x="1824" y="4850"/>
                  </a:lnTo>
                  <a:lnTo>
                    <a:pt x="2155" y="4974"/>
                  </a:lnTo>
                  <a:lnTo>
                    <a:pt x="2487" y="5016"/>
                  </a:lnTo>
                  <a:lnTo>
                    <a:pt x="2777" y="5057"/>
                  </a:lnTo>
                  <a:lnTo>
                    <a:pt x="3109" y="5057"/>
                  </a:lnTo>
                  <a:lnTo>
                    <a:pt x="3399" y="5016"/>
                  </a:lnTo>
                  <a:lnTo>
                    <a:pt x="3689" y="4850"/>
                  </a:lnTo>
                  <a:lnTo>
                    <a:pt x="3938" y="4684"/>
                  </a:lnTo>
                  <a:lnTo>
                    <a:pt x="4518" y="26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1344650" y="2136875"/>
              <a:ext cx="116050" cy="128500"/>
            </a:xfrm>
            <a:custGeom>
              <a:rect b="b" l="l" r="r" t="t"/>
              <a:pathLst>
                <a:path extrusionOk="0" h="5140" w="4642">
                  <a:moveTo>
                    <a:pt x="2487" y="1"/>
                  </a:moveTo>
                  <a:lnTo>
                    <a:pt x="0" y="2778"/>
                  </a:lnTo>
                  <a:lnTo>
                    <a:pt x="788" y="4808"/>
                  </a:lnTo>
                  <a:lnTo>
                    <a:pt x="1078" y="5015"/>
                  </a:lnTo>
                  <a:lnTo>
                    <a:pt x="1326" y="5098"/>
                  </a:lnTo>
                  <a:lnTo>
                    <a:pt x="1658" y="5140"/>
                  </a:lnTo>
                  <a:lnTo>
                    <a:pt x="1948" y="5098"/>
                  </a:lnTo>
                  <a:lnTo>
                    <a:pt x="2280" y="5057"/>
                  </a:lnTo>
                  <a:lnTo>
                    <a:pt x="2611" y="4933"/>
                  </a:lnTo>
                  <a:lnTo>
                    <a:pt x="2901" y="4808"/>
                  </a:lnTo>
                  <a:lnTo>
                    <a:pt x="3233" y="4684"/>
                  </a:lnTo>
                  <a:lnTo>
                    <a:pt x="3772" y="4311"/>
                  </a:lnTo>
                  <a:lnTo>
                    <a:pt x="4227" y="4021"/>
                  </a:lnTo>
                  <a:lnTo>
                    <a:pt x="4642" y="3648"/>
                  </a:lnTo>
                  <a:lnTo>
                    <a:pt x="2487"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1344650" y="2136875"/>
              <a:ext cx="116050" cy="128500"/>
            </a:xfrm>
            <a:custGeom>
              <a:rect b="b" l="l" r="r" t="t"/>
              <a:pathLst>
                <a:path extrusionOk="0" fill="none" h="5140" w="4642">
                  <a:moveTo>
                    <a:pt x="0" y="2778"/>
                  </a:moveTo>
                  <a:lnTo>
                    <a:pt x="2487" y="1"/>
                  </a:lnTo>
                  <a:lnTo>
                    <a:pt x="4642" y="3648"/>
                  </a:lnTo>
                  <a:lnTo>
                    <a:pt x="4642" y="3648"/>
                  </a:lnTo>
                  <a:lnTo>
                    <a:pt x="4227" y="4021"/>
                  </a:lnTo>
                  <a:lnTo>
                    <a:pt x="3772" y="4311"/>
                  </a:lnTo>
                  <a:lnTo>
                    <a:pt x="3233" y="4684"/>
                  </a:lnTo>
                  <a:lnTo>
                    <a:pt x="2901" y="4808"/>
                  </a:lnTo>
                  <a:lnTo>
                    <a:pt x="2611" y="4933"/>
                  </a:lnTo>
                  <a:lnTo>
                    <a:pt x="2280" y="5057"/>
                  </a:lnTo>
                  <a:lnTo>
                    <a:pt x="1948" y="5098"/>
                  </a:lnTo>
                  <a:lnTo>
                    <a:pt x="1658" y="5140"/>
                  </a:lnTo>
                  <a:lnTo>
                    <a:pt x="1326" y="5098"/>
                  </a:lnTo>
                  <a:lnTo>
                    <a:pt x="1078" y="5015"/>
                  </a:lnTo>
                  <a:lnTo>
                    <a:pt x="788" y="4808"/>
                  </a:lnTo>
                  <a:lnTo>
                    <a:pt x="0" y="277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1406800" y="2108900"/>
              <a:ext cx="108825" cy="119175"/>
            </a:xfrm>
            <a:custGeom>
              <a:rect b="b" l="l" r="r" t="t"/>
              <a:pathLst>
                <a:path extrusionOk="0" h="4767" w="4353">
                  <a:moveTo>
                    <a:pt x="2570" y="1"/>
                  </a:moveTo>
                  <a:lnTo>
                    <a:pt x="2322" y="42"/>
                  </a:lnTo>
                  <a:lnTo>
                    <a:pt x="2114" y="125"/>
                  </a:lnTo>
                  <a:lnTo>
                    <a:pt x="1" y="1120"/>
                  </a:lnTo>
                  <a:lnTo>
                    <a:pt x="2156" y="4767"/>
                  </a:lnTo>
                  <a:lnTo>
                    <a:pt x="3731" y="3772"/>
                  </a:lnTo>
                  <a:lnTo>
                    <a:pt x="3896" y="3648"/>
                  </a:lnTo>
                  <a:lnTo>
                    <a:pt x="4062" y="3482"/>
                  </a:lnTo>
                  <a:lnTo>
                    <a:pt x="4187" y="3275"/>
                  </a:lnTo>
                  <a:lnTo>
                    <a:pt x="4269" y="3109"/>
                  </a:lnTo>
                  <a:lnTo>
                    <a:pt x="4311" y="2860"/>
                  </a:lnTo>
                  <a:lnTo>
                    <a:pt x="4352" y="2653"/>
                  </a:lnTo>
                  <a:lnTo>
                    <a:pt x="4311" y="2446"/>
                  </a:lnTo>
                  <a:lnTo>
                    <a:pt x="4269" y="2197"/>
                  </a:lnTo>
                  <a:lnTo>
                    <a:pt x="3731" y="788"/>
                  </a:lnTo>
                  <a:lnTo>
                    <a:pt x="3689" y="664"/>
                  </a:lnTo>
                  <a:lnTo>
                    <a:pt x="3565" y="457"/>
                  </a:lnTo>
                  <a:lnTo>
                    <a:pt x="3399" y="291"/>
                  </a:lnTo>
                  <a:lnTo>
                    <a:pt x="3192" y="167"/>
                  </a:lnTo>
                  <a:lnTo>
                    <a:pt x="2985" y="84"/>
                  </a:lnTo>
                  <a:lnTo>
                    <a:pt x="2777"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1406800" y="2108900"/>
              <a:ext cx="108825" cy="119175"/>
            </a:xfrm>
            <a:custGeom>
              <a:rect b="b" l="l" r="r" t="t"/>
              <a:pathLst>
                <a:path extrusionOk="0" fill="none" h="4767" w="4353">
                  <a:moveTo>
                    <a:pt x="3731" y="788"/>
                  </a:moveTo>
                  <a:lnTo>
                    <a:pt x="4269" y="2197"/>
                  </a:lnTo>
                  <a:lnTo>
                    <a:pt x="4269" y="2197"/>
                  </a:lnTo>
                  <a:lnTo>
                    <a:pt x="4311" y="2446"/>
                  </a:lnTo>
                  <a:lnTo>
                    <a:pt x="4352" y="2653"/>
                  </a:lnTo>
                  <a:lnTo>
                    <a:pt x="4311" y="2860"/>
                  </a:lnTo>
                  <a:lnTo>
                    <a:pt x="4269" y="3109"/>
                  </a:lnTo>
                  <a:lnTo>
                    <a:pt x="4187" y="3275"/>
                  </a:lnTo>
                  <a:lnTo>
                    <a:pt x="4062" y="3482"/>
                  </a:lnTo>
                  <a:lnTo>
                    <a:pt x="3896" y="3648"/>
                  </a:lnTo>
                  <a:lnTo>
                    <a:pt x="3731" y="3772"/>
                  </a:lnTo>
                  <a:lnTo>
                    <a:pt x="2156" y="4767"/>
                  </a:lnTo>
                  <a:lnTo>
                    <a:pt x="1" y="1120"/>
                  </a:lnTo>
                  <a:lnTo>
                    <a:pt x="2114" y="125"/>
                  </a:lnTo>
                  <a:lnTo>
                    <a:pt x="2114" y="125"/>
                  </a:lnTo>
                  <a:lnTo>
                    <a:pt x="2322" y="42"/>
                  </a:lnTo>
                  <a:lnTo>
                    <a:pt x="2570" y="1"/>
                  </a:lnTo>
                  <a:lnTo>
                    <a:pt x="2777" y="1"/>
                  </a:lnTo>
                  <a:lnTo>
                    <a:pt x="2985" y="84"/>
                  </a:lnTo>
                  <a:lnTo>
                    <a:pt x="3192" y="167"/>
                  </a:lnTo>
                  <a:lnTo>
                    <a:pt x="3399" y="291"/>
                  </a:lnTo>
                  <a:lnTo>
                    <a:pt x="3565" y="457"/>
                  </a:lnTo>
                  <a:lnTo>
                    <a:pt x="3689" y="664"/>
                  </a:lnTo>
                  <a:lnTo>
                    <a:pt x="3689" y="664"/>
                  </a:lnTo>
                  <a:lnTo>
                    <a:pt x="3731" y="7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926075" y="2086125"/>
              <a:ext cx="105700" cy="119175"/>
            </a:xfrm>
            <a:custGeom>
              <a:rect b="b" l="l" r="r" t="t"/>
              <a:pathLst>
                <a:path extrusionOk="0" h="4767" w="4228">
                  <a:moveTo>
                    <a:pt x="1575" y="0"/>
                  </a:moveTo>
                  <a:lnTo>
                    <a:pt x="1368" y="42"/>
                  </a:lnTo>
                  <a:lnTo>
                    <a:pt x="1161" y="124"/>
                  </a:lnTo>
                  <a:lnTo>
                    <a:pt x="953" y="207"/>
                  </a:lnTo>
                  <a:lnTo>
                    <a:pt x="788" y="332"/>
                  </a:lnTo>
                  <a:lnTo>
                    <a:pt x="622" y="539"/>
                  </a:lnTo>
                  <a:lnTo>
                    <a:pt x="498" y="746"/>
                  </a:lnTo>
                  <a:lnTo>
                    <a:pt x="456" y="870"/>
                  </a:lnTo>
                  <a:lnTo>
                    <a:pt x="42" y="2362"/>
                  </a:lnTo>
                  <a:lnTo>
                    <a:pt x="0" y="2570"/>
                  </a:lnTo>
                  <a:lnTo>
                    <a:pt x="0" y="2818"/>
                  </a:lnTo>
                  <a:lnTo>
                    <a:pt x="42" y="3026"/>
                  </a:lnTo>
                  <a:lnTo>
                    <a:pt x="125" y="3233"/>
                  </a:lnTo>
                  <a:lnTo>
                    <a:pt x="207" y="3440"/>
                  </a:lnTo>
                  <a:lnTo>
                    <a:pt x="373" y="3606"/>
                  </a:lnTo>
                  <a:lnTo>
                    <a:pt x="539" y="3771"/>
                  </a:lnTo>
                  <a:lnTo>
                    <a:pt x="746" y="3854"/>
                  </a:lnTo>
                  <a:lnTo>
                    <a:pt x="2362" y="4766"/>
                  </a:lnTo>
                  <a:lnTo>
                    <a:pt x="4227" y="912"/>
                  </a:lnTo>
                  <a:lnTo>
                    <a:pt x="2031" y="124"/>
                  </a:lnTo>
                  <a:lnTo>
                    <a:pt x="1824" y="42"/>
                  </a:lnTo>
                  <a:lnTo>
                    <a:pt x="1575"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1058675" y="1821925"/>
              <a:ext cx="570925" cy="502525"/>
            </a:xfrm>
            <a:custGeom>
              <a:rect b="b" l="l" r="r" t="t"/>
              <a:pathLst>
                <a:path extrusionOk="0" h="20101" w="22837">
                  <a:moveTo>
                    <a:pt x="17241" y="14381"/>
                  </a:moveTo>
                  <a:lnTo>
                    <a:pt x="17241" y="14422"/>
                  </a:lnTo>
                  <a:lnTo>
                    <a:pt x="17158" y="14422"/>
                  </a:lnTo>
                  <a:lnTo>
                    <a:pt x="17241" y="14381"/>
                  </a:lnTo>
                  <a:close/>
                  <a:moveTo>
                    <a:pt x="21634" y="0"/>
                  </a:moveTo>
                  <a:lnTo>
                    <a:pt x="15542" y="1368"/>
                  </a:lnTo>
                  <a:lnTo>
                    <a:pt x="15791" y="2362"/>
                  </a:lnTo>
                  <a:lnTo>
                    <a:pt x="16039" y="3357"/>
                  </a:lnTo>
                  <a:lnTo>
                    <a:pt x="16454" y="5429"/>
                  </a:lnTo>
                  <a:lnTo>
                    <a:pt x="16785" y="7460"/>
                  </a:lnTo>
                  <a:lnTo>
                    <a:pt x="16993" y="9491"/>
                  </a:lnTo>
                  <a:lnTo>
                    <a:pt x="17075" y="10444"/>
                  </a:lnTo>
                  <a:lnTo>
                    <a:pt x="17117" y="11397"/>
                  </a:lnTo>
                  <a:lnTo>
                    <a:pt x="17117" y="12350"/>
                  </a:lnTo>
                  <a:lnTo>
                    <a:pt x="17075" y="13303"/>
                  </a:lnTo>
                  <a:lnTo>
                    <a:pt x="16993" y="14008"/>
                  </a:lnTo>
                  <a:lnTo>
                    <a:pt x="16845" y="14480"/>
                  </a:lnTo>
                  <a:lnTo>
                    <a:pt x="16845" y="14480"/>
                  </a:lnTo>
                  <a:lnTo>
                    <a:pt x="16329" y="14588"/>
                  </a:lnTo>
                  <a:lnTo>
                    <a:pt x="15542" y="14630"/>
                  </a:lnTo>
                  <a:lnTo>
                    <a:pt x="13594" y="14630"/>
                  </a:lnTo>
                  <a:lnTo>
                    <a:pt x="11522" y="14505"/>
                  </a:lnTo>
                  <a:lnTo>
                    <a:pt x="9408" y="14298"/>
                  </a:lnTo>
                  <a:lnTo>
                    <a:pt x="7336" y="14049"/>
                  </a:lnTo>
                  <a:lnTo>
                    <a:pt x="5223" y="13718"/>
                  </a:lnTo>
                  <a:lnTo>
                    <a:pt x="3109" y="13386"/>
                  </a:lnTo>
                  <a:lnTo>
                    <a:pt x="1037" y="12972"/>
                  </a:lnTo>
                  <a:lnTo>
                    <a:pt x="1" y="18525"/>
                  </a:lnTo>
                  <a:lnTo>
                    <a:pt x="4394" y="19188"/>
                  </a:lnTo>
                  <a:lnTo>
                    <a:pt x="6590" y="19478"/>
                  </a:lnTo>
                  <a:lnTo>
                    <a:pt x="8828" y="19727"/>
                  </a:lnTo>
                  <a:lnTo>
                    <a:pt x="11108" y="19934"/>
                  </a:lnTo>
                  <a:lnTo>
                    <a:pt x="12227" y="20017"/>
                  </a:lnTo>
                  <a:lnTo>
                    <a:pt x="13387" y="20100"/>
                  </a:lnTo>
                  <a:lnTo>
                    <a:pt x="16454" y="20100"/>
                  </a:lnTo>
                  <a:lnTo>
                    <a:pt x="17158" y="20017"/>
                  </a:lnTo>
                  <a:lnTo>
                    <a:pt x="17821" y="19934"/>
                  </a:lnTo>
                  <a:lnTo>
                    <a:pt x="18485" y="19769"/>
                  </a:lnTo>
                  <a:lnTo>
                    <a:pt x="18982" y="19644"/>
                  </a:lnTo>
                  <a:lnTo>
                    <a:pt x="19438" y="19478"/>
                  </a:lnTo>
                  <a:lnTo>
                    <a:pt x="19769" y="19354"/>
                  </a:lnTo>
                  <a:lnTo>
                    <a:pt x="20059" y="19147"/>
                  </a:lnTo>
                  <a:lnTo>
                    <a:pt x="20391" y="18981"/>
                  </a:lnTo>
                  <a:lnTo>
                    <a:pt x="20681" y="18732"/>
                  </a:lnTo>
                  <a:lnTo>
                    <a:pt x="21013" y="18359"/>
                  </a:lnTo>
                  <a:lnTo>
                    <a:pt x="21137" y="18235"/>
                  </a:lnTo>
                  <a:lnTo>
                    <a:pt x="21220" y="18111"/>
                  </a:lnTo>
                  <a:lnTo>
                    <a:pt x="21551" y="17696"/>
                  </a:lnTo>
                  <a:lnTo>
                    <a:pt x="21759" y="17282"/>
                  </a:lnTo>
                  <a:lnTo>
                    <a:pt x="21966" y="16868"/>
                  </a:lnTo>
                  <a:lnTo>
                    <a:pt x="22214" y="16163"/>
                  </a:lnTo>
                  <a:lnTo>
                    <a:pt x="22422" y="15417"/>
                  </a:lnTo>
                  <a:lnTo>
                    <a:pt x="22587" y="14712"/>
                  </a:lnTo>
                  <a:lnTo>
                    <a:pt x="22670" y="13966"/>
                  </a:lnTo>
                  <a:lnTo>
                    <a:pt x="22795" y="12723"/>
                  </a:lnTo>
                  <a:lnTo>
                    <a:pt x="22836" y="11521"/>
                  </a:lnTo>
                  <a:lnTo>
                    <a:pt x="22836" y="10320"/>
                  </a:lnTo>
                  <a:lnTo>
                    <a:pt x="22795" y="9076"/>
                  </a:lnTo>
                  <a:lnTo>
                    <a:pt x="22712" y="7916"/>
                  </a:lnTo>
                  <a:lnTo>
                    <a:pt x="22587" y="6755"/>
                  </a:lnTo>
                  <a:lnTo>
                    <a:pt x="22339" y="4517"/>
                  </a:lnTo>
                  <a:lnTo>
                    <a:pt x="22049" y="2280"/>
                  </a:lnTo>
                  <a:lnTo>
                    <a:pt x="2163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1058675" y="1821925"/>
              <a:ext cx="570925" cy="502525"/>
            </a:xfrm>
            <a:custGeom>
              <a:rect b="b" l="l" r="r" t="t"/>
              <a:pathLst>
                <a:path extrusionOk="0" fill="none" h="20101" w="22837">
                  <a:moveTo>
                    <a:pt x="21634" y="0"/>
                  </a:moveTo>
                  <a:lnTo>
                    <a:pt x="21634" y="0"/>
                  </a:lnTo>
                  <a:lnTo>
                    <a:pt x="22049" y="2280"/>
                  </a:lnTo>
                  <a:lnTo>
                    <a:pt x="22049" y="2280"/>
                  </a:lnTo>
                  <a:lnTo>
                    <a:pt x="22339" y="4517"/>
                  </a:lnTo>
                  <a:lnTo>
                    <a:pt x="22339" y="4517"/>
                  </a:lnTo>
                  <a:lnTo>
                    <a:pt x="22587" y="6755"/>
                  </a:lnTo>
                  <a:lnTo>
                    <a:pt x="22712" y="7916"/>
                  </a:lnTo>
                  <a:lnTo>
                    <a:pt x="22795" y="9076"/>
                  </a:lnTo>
                  <a:lnTo>
                    <a:pt x="22795" y="9076"/>
                  </a:lnTo>
                  <a:lnTo>
                    <a:pt x="22836" y="10320"/>
                  </a:lnTo>
                  <a:lnTo>
                    <a:pt x="22836" y="11521"/>
                  </a:lnTo>
                  <a:lnTo>
                    <a:pt x="22795" y="12723"/>
                  </a:lnTo>
                  <a:lnTo>
                    <a:pt x="22670" y="13966"/>
                  </a:lnTo>
                  <a:lnTo>
                    <a:pt x="22670" y="13966"/>
                  </a:lnTo>
                  <a:lnTo>
                    <a:pt x="22587" y="14712"/>
                  </a:lnTo>
                  <a:lnTo>
                    <a:pt x="22422" y="15417"/>
                  </a:lnTo>
                  <a:lnTo>
                    <a:pt x="22214" y="16163"/>
                  </a:lnTo>
                  <a:lnTo>
                    <a:pt x="21966" y="16868"/>
                  </a:lnTo>
                  <a:lnTo>
                    <a:pt x="21966" y="16868"/>
                  </a:lnTo>
                  <a:lnTo>
                    <a:pt x="21759" y="17282"/>
                  </a:lnTo>
                  <a:lnTo>
                    <a:pt x="21551" y="17696"/>
                  </a:lnTo>
                  <a:lnTo>
                    <a:pt x="21551" y="17696"/>
                  </a:lnTo>
                  <a:lnTo>
                    <a:pt x="21220" y="18111"/>
                  </a:lnTo>
                  <a:lnTo>
                    <a:pt x="21137" y="18235"/>
                  </a:lnTo>
                  <a:lnTo>
                    <a:pt x="21137" y="18235"/>
                  </a:lnTo>
                  <a:lnTo>
                    <a:pt x="21013" y="18359"/>
                  </a:lnTo>
                  <a:lnTo>
                    <a:pt x="21013" y="18359"/>
                  </a:lnTo>
                  <a:lnTo>
                    <a:pt x="20681" y="18732"/>
                  </a:lnTo>
                  <a:lnTo>
                    <a:pt x="20681" y="18732"/>
                  </a:lnTo>
                  <a:lnTo>
                    <a:pt x="20391" y="18981"/>
                  </a:lnTo>
                  <a:lnTo>
                    <a:pt x="20059" y="19147"/>
                  </a:lnTo>
                  <a:lnTo>
                    <a:pt x="19769" y="19354"/>
                  </a:lnTo>
                  <a:lnTo>
                    <a:pt x="19438" y="19478"/>
                  </a:lnTo>
                  <a:lnTo>
                    <a:pt x="19438" y="19478"/>
                  </a:lnTo>
                  <a:lnTo>
                    <a:pt x="18982" y="19644"/>
                  </a:lnTo>
                  <a:lnTo>
                    <a:pt x="18485" y="19769"/>
                  </a:lnTo>
                  <a:lnTo>
                    <a:pt x="18485" y="19769"/>
                  </a:lnTo>
                  <a:lnTo>
                    <a:pt x="17821" y="19934"/>
                  </a:lnTo>
                  <a:lnTo>
                    <a:pt x="17158" y="20017"/>
                  </a:lnTo>
                  <a:lnTo>
                    <a:pt x="16454" y="20100"/>
                  </a:lnTo>
                  <a:lnTo>
                    <a:pt x="15749" y="20100"/>
                  </a:lnTo>
                  <a:lnTo>
                    <a:pt x="15749" y="20100"/>
                  </a:lnTo>
                  <a:lnTo>
                    <a:pt x="14547" y="20100"/>
                  </a:lnTo>
                  <a:lnTo>
                    <a:pt x="13387" y="20100"/>
                  </a:lnTo>
                  <a:lnTo>
                    <a:pt x="13387" y="20100"/>
                  </a:lnTo>
                  <a:lnTo>
                    <a:pt x="12227" y="20017"/>
                  </a:lnTo>
                  <a:lnTo>
                    <a:pt x="11108" y="19934"/>
                  </a:lnTo>
                  <a:lnTo>
                    <a:pt x="8828" y="19727"/>
                  </a:lnTo>
                  <a:lnTo>
                    <a:pt x="8828" y="19727"/>
                  </a:lnTo>
                  <a:lnTo>
                    <a:pt x="6590" y="19478"/>
                  </a:lnTo>
                  <a:lnTo>
                    <a:pt x="4394" y="19188"/>
                  </a:lnTo>
                  <a:lnTo>
                    <a:pt x="4394" y="19188"/>
                  </a:lnTo>
                  <a:lnTo>
                    <a:pt x="1" y="18525"/>
                  </a:lnTo>
                  <a:lnTo>
                    <a:pt x="1037" y="12972"/>
                  </a:lnTo>
                  <a:lnTo>
                    <a:pt x="1037" y="12972"/>
                  </a:lnTo>
                  <a:lnTo>
                    <a:pt x="3109" y="13386"/>
                  </a:lnTo>
                  <a:lnTo>
                    <a:pt x="5223" y="13718"/>
                  </a:lnTo>
                  <a:lnTo>
                    <a:pt x="5223" y="13718"/>
                  </a:lnTo>
                  <a:lnTo>
                    <a:pt x="7336" y="14049"/>
                  </a:lnTo>
                  <a:lnTo>
                    <a:pt x="9408" y="14298"/>
                  </a:lnTo>
                  <a:lnTo>
                    <a:pt x="9408" y="14298"/>
                  </a:lnTo>
                  <a:lnTo>
                    <a:pt x="11522" y="14505"/>
                  </a:lnTo>
                  <a:lnTo>
                    <a:pt x="13594" y="14630"/>
                  </a:lnTo>
                  <a:lnTo>
                    <a:pt x="13594" y="14630"/>
                  </a:lnTo>
                  <a:lnTo>
                    <a:pt x="14589" y="14630"/>
                  </a:lnTo>
                  <a:lnTo>
                    <a:pt x="15542" y="14630"/>
                  </a:lnTo>
                  <a:lnTo>
                    <a:pt x="15542" y="14630"/>
                  </a:lnTo>
                  <a:lnTo>
                    <a:pt x="16329" y="14588"/>
                  </a:lnTo>
                  <a:lnTo>
                    <a:pt x="17117" y="14422"/>
                  </a:lnTo>
                  <a:lnTo>
                    <a:pt x="17117" y="14422"/>
                  </a:lnTo>
                  <a:lnTo>
                    <a:pt x="17241" y="14422"/>
                  </a:lnTo>
                  <a:lnTo>
                    <a:pt x="17241" y="14381"/>
                  </a:lnTo>
                  <a:lnTo>
                    <a:pt x="17241" y="14381"/>
                  </a:lnTo>
                  <a:lnTo>
                    <a:pt x="17075" y="14464"/>
                  </a:lnTo>
                  <a:lnTo>
                    <a:pt x="16951" y="14588"/>
                  </a:lnTo>
                  <a:lnTo>
                    <a:pt x="16951" y="14588"/>
                  </a:lnTo>
                  <a:lnTo>
                    <a:pt x="16785" y="14754"/>
                  </a:lnTo>
                  <a:lnTo>
                    <a:pt x="16785" y="14754"/>
                  </a:lnTo>
                  <a:lnTo>
                    <a:pt x="16744" y="14795"/>
                  </a:lnTo>
                  <a:lnTo>
                    <a:pt x="16744" y="14795"/>
                  </a:lnTo>
                  <a:lnTo>
                    <a:pt x="16744" y="14795"/>
                  </a:lnTo>
                  <a:lnTo>
                    <a:pt x="16744" y="14795"/>
                  </a:lnTo>
                  <a:lnTo>
                    <a:pt x="16785" y="14671"/>
                  </a:lnTo>
                  <a:lnTo>
                    <a:pt x="16785" y="14671"/>
                  </a:lnTo>
                  <a:lnTo>
                    <a:pt x="16993" y="14008"/>
                  </a:lnTo>
                  <a:lnTo>
                    <a:pt x="17075" y="13303"/>
                  </a:lnTo>
                  <a:lnTo>
                    <a:pt x="17075" y="13303"/>
                  </a:lnTo>
                  <a:lnTo>
                    <a:pt x="17117" y="12350"/>
                  </a:lnTo>
                  <a:lnTo>
                    <a:pt x="17117" y="11397"/>
                  </a:lnTo>
                  <a:lnTo>
                    <a:pt x="17075" y="10444"/>
                  </a:lnTo>
                  <a:lnTo>
                    <a:pt x="16993" y="9491"/>
                  </a:lnTo>
                  <a:lnTo>
                    <a:pt x="16993" y="9491"/>
                  </a:lnTo>
                  <a:lnTo>
                    <a:pt x="16785" y="7460"/>
                  </a:lnTo>
                  <a:lnTo>
                    <a:pt x="16454" y="5429"/>
                  </a:lnTo>
                  <a:lnTo>
                    <a:pt x="16454" y="5429"/>
                  </a:lnTo>
                  <a:lnTo>
                    <a:pt x="16039" y="3357"/>
                  </a:lnTo>
                  <a:lnTo>
                    <a:pt x="16039" y="3357"/>
                  </a:lnTo>
                  <a:lnTo>
                    <a:pt x="15791" y="2362"/>
                  </a:lnTo>
                  <a:lnTo>
                    <a:pt x="15542" y="1368"/>
                  </a:lnTo>
                  <a:lnTo>
                    <a:pt x="216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1058675" y="1821925"/>
              <a:ext cx="570925" cy="502525"/>
            </a:xfrm>
            <a:custGeom>
              <a:rect b="b" l="l" r="r" t="t"/>
              <a:pathLst>
                <a:path extrusionOk="0" h="20101" w="22837">
                  <a:moveTo>
                    <a:pt x="21634" y="0"/>
                  </a:moveTo>
                  <a:lnTo>
                    <a:pt x="15542" y="1368"/>
                  </a:lnTo>
                  <a:lnTo>
                    <a:pt x="15791" y="2362"/>
                  </a:lnTo>
                  <a:lnTo>
                    <a:pt x="16039" y="3357"/>
                  </a:lnTo>
                  <a:lnTo>
                    <a:pt x="16454" y="5429"/>
                  </a:lnTo>
                  <a:lnTo>
                    <a:pt x="16785" y="7460"/>
                  </a:lnTo>
                  <a:lnTo>
                    <a:pt x="16993" y="9491"/>
                  </a:lnTo>
                  <a:lnTo>
                    <a:pt x="17117" y="10610"/>
                  </a:lnTo>
                  <a:lnTo>
                    <a:pt x="17117" y="11729"/>
                  </a:lnTo>
                  <a:lnTo>
                    <a:pt x="17117" y="12516"/>
                  </a:lnTo>
                  <a:lnTo>
                    <a:pt x="17075" y="13303"/>
                  </a:lnTo>
                  <a:lnTo>
                    <a:pt x="16993" y="13925"/>
                  </a:lnTo>
                  <a:lnTo>
                    <a:pt x="16868" y="14505"/>
                  </a:lnTo>
                  <a:lnTo>
                    <a:pt x="16205" y="14588"/>
                  </a:lnTo>
                  <a:lnTo>
                    <a:pt x="15542" y="14630"/>
                  </a:lnTo>
                  <a:lnTo>
                    <a:pt x="13594" y="14630"/>
                  </a:lnTo>
                  <a:lnTo>
                    <a:pt x="12185" y="14547"/>
                  </a:lnTo>
                  <a:lnTo>
                    <a:pt x="11812" y="14505"/>
                  </a:lnTo>
                  <a:lnTo>
                    <a:pt x="9408" y="14298"/>
                  </a:lnTo>
                  <a:lnTo>
                    <a:pt x="7544" y="14091"/>
                  </a:lnTo>
                  <a:lnTo>
                    <a:pt x="6217" y="13884"/>
                  </a:lnTo>
                  <a:lnTo>
                    <a:pt x="6010" y="13842"/>
                  </a:lnTo>
                  <a:lnTo>
                    <a:pt x="5223" y="13718"/>
                  </a:lnTo>
                  <a:lnTo>
                    <a:pt x="3109" y="13386"/>
                  </a:lnTo>
                  <a:lnTo>
                    <a:pt x="1037" y="12972"/>
                  </a:lnTo>
                  <a:lnTo>
                    <a:pt x="954" y="13428"/>
                  </a:lnTo>
                  <a:lnTo>
                    <a:pt x="374" y="16495"/>
                  </a:lnTo>
                  <a:lnTo>
                    <a:pt x="1" y="18525"/>
                  </a:lnTo>
                  <a:lnTo>
                    <a:pt x="4394" y="19188"/>
                  </a:lnTo>
                  <a:lnTo>
                    <a:pt x="6590" y="19478"/>
                  </a:lnTo>
                  <a:lnTo>
                    <a:pt x="8828" y="19727"/>
                  </a:lnTo>
                  <a:lnTo>
                    <a:pt x="11108" y="19934"/>
                  </a:lnTo>
                  <a:lnTo>
                    <a:pt x="12227" y="20017"/>
                  </a:lnTo>
                  <a:lnTo>
                    <a:pt x="13387" y="20100"/>
                  </a:lnTo>
                  <a:lnTo>
                    <a:pt x="16454" y="20100"/>
                  </a:lnTo>
                  <a:lnTo>
                    <a:pt x="17158" y="20017"/>
                  </a:lnTo>
                  <a:lnTo>
                    <a:pt x="17821" y="19934"/>
                  </a:lnTo>
                  <a:lnTo>
                    <a:pt x="18485" y="19769"/>
                  </a:lnTo>
                  <a:lnTo>
                    <a:pt x="18982" y="19644"/>
                  </a:lnTo>
                  <a:lnTo>
                    <a:pt x="19438" y="19478"/>
                  </a:lnTo>
                  <a:lnTo>
                    <a:pt x="19769" y="19354"/>
                  </a:lnTo>
                  <a:lnTo>
                    <a:pt x="20059" y="19147"/>
                  </a:lnTo>
                  <a:lnTo>
                    <a:pt x="20391" y="18981"/>
                  </a:lnTo>
                  <a:lnTo>
                    <a:pt x="20681" y="18732"/>
                  </a:lnTo>
                  <a:lnTo>
                    <a:pt x="21013" y="18359"/>
                  </a:lnTo>
                  <a:lnTo>
                    <a:pt x="21137" y="18235"/>
                  </a:lnTo>
                  <a:lnTo>
                    <a:pt x="21220" y="18111"/>
                  </a:lnTo>
                  <a:lnTo>
                    <a:pt x="21551" y="17696"/>
                  </a:lnTo>
                  <a:lnTo>
                    <a:pt x="21759" y="17282"/>
                  </a:lnTo>
                  <a:lnTo>
                    <a:pt x="21966" y="16868"/>
                  </a:lnTo>
                  <a:lnTo>
                    <a:pt x="22214" y="16163"/>
                  </a:lnTo>
                  <a:lnTo>
                    <a:pt x="22422" y="15417"/>
                  </a:lnTo>
                  <a:lnTo>
                    <a:pt x="22587" y="14712"/>
                  </a:lnTo>
                  <a:lnTo>
                    <a:pt x="22670" y="13966"/>
                  </a:lnTo>
                  <a:lnTo>
                    <a:pt x="22795" y="12433"/>
                  </a:lnTo>
                  <a:lnTo>
                    <a:pt x="22836" y="10900"/>
                  </a:lnTo>
                  <a:lnTo>
                    <a:pt x="22836" y="9988"/>
                  </a:lnTo>
                  <a:lnTo>
                    <a:pt x="22795" y="9076"/>
                  </a:lnTo>
                  <a:lnTo>
                    <a:pt x="22712" y="7916"/>
                  </a:lnTo>
                  <a:lnTo>
                    <a:pt x="22587" y="6755"/>
                  </a:lnTo>
                  <a:lnTo>
                    <a:pt x="22339" y="4517"/>
                  </a:lnTo>
                  <a:lnTo>
                    <a:pt x="22049" y="2280"/>
                  </a:lnTo>
                  <a:lnTo>
                    <a:pt x="21634"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1477250" y="2191800"/>
              <a:ext cx="25" cy="25"/>
            </a:xfrm>
            <a:custGeom>
              <a:rect b="b" l="l" r="r" t="t"/>
              <a:pathLst>
                <a:path extrusionOk="0" fill="none" h="1" w="1">
                  <a:moveTo>
                    <a:pt x="1" y="0"/>
                  </a:moveTo>
                  <a:lnTo>
                    <a:pt x="1" y="0"/>
                  </a:lnTo>
                  <a:lnTo>
                    <a:pt x="1" y="0"/>
                  </a:lnTo>
                  <a:lnTo>
                    <a:pt x="1" y="0"/>
                  </a:lnTo>
                  <a:lnTo>
                    <a:pt x="1" y="0"/>
                  </a:lnTo>
                  <a:lnTo>
                    <a:pt x="1" y="0"/>
                  </a:lnTo>
                  <a:lnTo>
                    <a:pt x="1" y="0"/>
                  </a:ln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1487625" y="2181425"/>
              <a:ext cx="2100" cy="1075"/>
            </a:xfrm>
            <a:custGeom>
              <a:rect b="b" l="l" r="r" t="t"/>
              <a:pathLst>
                <a:path extrusionOk="0" fill="none" h="43" w="84">
                  <a:moveTo>
                    <a:pt x="0" y="42"/>
                  </a:moveTo>
                  <a:lnTo>
                    <a:pt x="0" y="42"/>
                  </a:lnTo>
                  <a:lnTo>
                    <a:pt x="83" y="1"/>
                  </a:lnTo>
                  <a:lnTo>
                    <a:pt x="83" y="1"/>
                  </a:lnTo>
                  <a:lnTo>
                    <a:pt x="83" y="1"/>
                  </a:lnTo>
                  <a:lnTo>
                    <a:pt x="83" y="1"/>
                  </a:lnTo>
                  <a:lnTo>
                    <a:pt x="0" y="42"/>
                  </a:lnTo>
                  <a:lnTo>
                    <a:pt x="0" y="42"/>
                  </a:lnTo>
                  <a:lnTo>
                    <a:pt x="0" y="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1058675" y="1821925"/>
              <a:ext cx="570925" cy="502525"/>
            </a:xfrm>
            <a:custGeom>
              <a:rect b="b" l="l" r="r" t="t"/>
              <a:pathLst>
                <a:path extrusionOk="0" fill="none" h="20101" w="22837">
                  <a:moveTo>
                    <a:pt x="21634" y="0"/>
                  </a:moveTo>
                  <a:lnTo>
                    <a:pt x="15542" y="1368"/>
                  </a:lnTo>
                  <a:lnTo>
                    <a:pt x="15542" y="1368"/>
                  </a:lnTo>
                  <a:lnTo>
                    <a:pt x="15791" y="2362"/>
                  </a:lnTo>
                  <a:lnTo>
                    <a:pt x="16039" y="3357"/>
                  </a:lnTo>
                  <a:lnTo>
                    <a:pt x="16039" y="3357"/>
                  </a:lnTo>
                  <a:lnTo>
                    <a:pt x="16454" y="5429"/>
                  </a:lnTo>
                  <a:lnTo>
                    <a:pt x="16454" y="5429"/>
                  </a:lnTo>
                  <a:lnTo>
                    <a:pt x="16785" y="7460"/>
                  </a:lnTo>
                  <a:lnTo>
                    <a:pt x="16993" y="9491"/>
                  </a:lnTo>
                  <a:lnTo>
                    <a:pt x="16993" y="9491"/>
                  </a:lnTo>
                  <a:lnTo>
                    <a:pt x="17117" y="10610"/>
                  </a:lnTo>
                  <a:lnTo>
                    <a:pt x="17117" y="11729"/>
                  </a:lnTo>
                  <a:lnTo>
                    <a:pt x="17117" y="11729"/>
                  </a:lnTo>
                  <a:lnTo>
                    <a:pt x="17117" y="12516"/>
                  </a:lnTo>
                  <a:lnTo>
                    <a:pt x="17075" y="13303"/>
                  </a:lnTo>
                  <a:lnTo>
                    <a:pt x="17075" y="13303"/>
                  </a:lnTo>
                  <a:lnTo>
                    <a:pt x="16993" y="13925"/>
                  </a:lnTo>
                  <a:lnTo>
                    <a:pt x="16868" y="14505"/>
                  </a:lnTo>
                  <a:lnTo>
                    <a:pt x="16868" y="14505"/>
                  </a:lnTo>
                  <a:lnTo>
                    <a:pt x="16205" y="14588"/>
                  </a:lnTo>
                  <a:lnTo>
                    <a:pt x="15542" y="14630"/>
                  </a:lnTo>
                  <a:lnTo>
                    <a:pt x="15542" y="14630"/>
                  </a:lnTo>
                  <a:lnTo>
                    <a:pt x="15128" y="14630"/>
                  </a:lnTo>
                  <a:lnTo>
                    <a:pt x="15128" y="14630"/>
                  </a:lnTo>
                  <a:lnTo>
                    <a:pt x="15128" y="14630"/>
                  </a:lnTo>
                  <a:lnTo>
                    <a:pt x="15128" y="14630"/>
                  </a:lnTo>
                  <a:lnTo>
                    <a:pt x="14672" y="14630"/>
                  </a:lnTo>
                  <a:lnTo>
                    <a:pt x="14672" y="14630"/>
                  </a:lnTo>
                  <a:lnTo>
                    <a:pt x="13594" y="14630"/>
                  </a:lnTo>
                  <a:lnTo>
                    <a:pt x="13594" y="14630"/>
                  </a:lnTo>
                  <a:lnTo>
                    <a:pt x="12185" y="14547"/>
                  </a:lnTo>
                  <a:lnTo>
                    <a:pt x="12185" y="14547"/>
                  </a:lnTo>
                  <a:lnTo>
                    <a:pt x="11812" y="14505"/>
                  </a:lnTo>
                  <a:lnTo>
                    <a:pt x="11812" y="14505"/>
                  </a:lnTo>
                  <a:lnTo>
                    <a:pt x="9408" y="14298"/>
                  </a:lnTo>
                  <a:lnTo>
                    <a:pt x="9408" y="14298"/>
                  </a:lnTo>
                  <a:lnTo>
                    <a:pt x="7544" y="14091"/>
                  </a:lnTo>
                  <a:lnTo>
                    <a:pt x="7544" y="14091"/>
                  </a:lnTo>
                  <a:lnTo>
                    <a:pt x="6217" y="13884"/>
                  </a:lnTo>
                  <a:lnTo>
                    <a:pt x="6217" y="13884"/>
                  </a:lnTo>
                  <a:lnTo>
                    <a:pt x="6010" y="13842"/>
                  </a:lnTo>
                  <a:lnTo>
                    <a:pt x="6010" y="13842"/>
                  </a:lnTo>
                  <a:lnTo>
                    <a:pt x="5223" y="13718"/>
                  </a:lnTo>
                  <a:lnTo>
                    <a:pt x="5223" y="13718"/>
                  </a:lnTo>
                  <a:lnTo>
                    <a:pt x="3109" y="13386"/>
                  </a:lnTo>
                  <a:lnTo>
                    <a:pt x="1037" y="12972"/>
                  </a:lnTo>
                  <a:lnTo>
                    <a:pt x="954" y="13428"/>
                  </a:lnTo>
                  <a:lnTo>
                    <a:pt x="374" y="16495"/>
                  </a:lnTo>
                  <a:lnTo>
                    <a:pt x="1" y="18525"/>
                  </a:lnTo>
                  <a:lnTo>
                    <a:pt x="1" y="18525"/>
                  </a:lnTo>
                  <a:lnTo>
                    <a:pt x="4394" y="19188"/>
                  </a:lnTo>
                  <a:lnTo>
                    <a:pt x="4394" y="19188"/>
                  </a:lnTo>
                  <a:lnTo>
                    <a:pt x="6590" y="19478"/>
                  </a:lnTo>
                  <a:lnTo>
                    <a:pt x="8828" y="19727"/>
                  </a:lnTo>
                  <a:lnTo>
                    <a:pt x="8828" y="19727"/>
                  </a:lnTo>
                  <a:lnTo>
                    <a:pt x="11108" y="19934"/>
                  </a:lnTo>
                  <a:lnTo>
                    <a:pt x="12227" y="20017"/>
                  </a:lnTo>
                  <a:lnTo>
                    <a:pt x="13387" y="20100"/>
                  </a:lnTo>
                  <a:lnTo>
                    <a:pt x="13387" y="20100"/>
                  </a:lnTo>
                  <a:lnTo>
                    <a:pt x="15045" y="20100"/>
                  </a:lnTo>
                  <a:lnTo>
                    <a:pt x="15045" y="20100"/>
                  </a:lnTo>
                  <a:lnTo>
                    <a:pt x="15749" y="20100"/>
                  </a:lnTo>
                  <a:lnTo>
                    <a:pt x="15749" y="20100"/>
                  </a:lnTo>
                  <a:lnTo>
                    <a:pt x="16454" y="20100"/>
                  </a:lnTo>
                  <a:lnTo>
                    <a:pt x="17158" y="20017"/>
                  </a:lnTo>
                  <a:lnTo>
                    <a:pt x="17821" y="19934"/>
                  </a:lnTo>
                  <a:lnTo>
                    <a:pt x="18485" y="19769"/>
                  </a:lnTo>
                  <a:lnTo>
                    <a:pt x="18485" y="19769"/>
                  </a:lnTo>
                  <a:lnTo>
                    <a:pt x="18982" y="19644"/>
                  </a:lnTo>
                  <a:lnTo>
                    <a:pt x="19438" y="19478"/>
                  </a:lnTo>
                  <a:lnTo>
                    <a:pt x="19438" y="19478"/>
                  </a:lnTo>
                  <a:lnTo>
                    <a:pt x="19769" y="19354"/>
                  </a:lnTo>
                  <a:lnTo>
                    <a:pt x="20059" y="19147"/>
                  </a:lnTo>
                  <a:lnTo>
                    <a:pt x="20391" y="18981"/>
                  </a:lnTo>
                  <a:lnTo>
                    <a:pt x="20681" y="18732"/>
                  </a:lnTo>
                  <a:lnTo>
                    <a:pt x="20681" y="18732"/>
                  </a:lnTo>
                  <a:lnTo>
                    <a:pt x="21013" y="18359"/>
                  </a:lnTo>
                  <a:lnTo>
                    <a:pt x="21013" y="18359"/>
                  </a:lnTo>
                  <a:lnTo>
                    <a:pt x="21137" y="18235"/>
                  </a:lnTo>
                  <a:lnTo>
                    <a:pt x="21220" y="18111"/>
                  </a:lnTo>
                  <a:lnTo>
                    <a:pt x="21220" y="18111"/>
                  </a:lnTo>
                  <a:lnTo>
                    <a:pt x="21551" y="17696"/>
                  </a:lnTo>
                  <a:lnTo>
                    <a:pt x="21551" y="17696"/>
                  </a:lnTo>
                  <a:lnTo>
                    <a:pt x="21759" y="17282"/>
                  </a:lnTo>
                  <a:lnTo>
                    <a:pt x="21966" y="16868"/>
                  </a:lnTo>
                  <a:lnTo>
                    <a:pt x="21966" y="16868"/>
                  </a:lnTo>
                  <a:lnTo>
                    <a:pt x="22214" y="16163"/>
                  </a:lnTo>
                  <a:lnTo>
                    <a:pt x="22422" y="15417"/>
                  </a:lnTo>
                  <a:lnTo>
                    <a:pt x="22587" y="14712"/>
                  </a:lnTo>
                  <a:lnTo>
                    <a:pt x="22670" y="13966"/>
                  </a:lnTo>
                  <a:lnTo>
                    <a:pt x="22670" y="13966"/>
                  </a:lnTo>
                  <a:lnTo>
                    <a:pt x="22795" y="12433"/>
                  </a:lnTo>
                  <a:lnTo>
                    <a:pt x="22836" y="10900"/>
                  </a:lnTo>
                  <a:lnTo>
                    <a:pt x="22836" y="10900"/>
                  </a:lnTo>
                  <a:lnTo>
                    <a:pt x="22836" y="9988"/>
                  </a:lnTo>
                  <a:lnTo>
                    <a:pt x="22795" y="9076"/>
                  </a:lnTo>
                  <a:lnTo>
                    <a:pt x="22795" y="9076"/>
                  </a:lnTo>
                  <a:lnTo>
                    <a:pt x="22712" y="7916"/>
                  </a:lnTo>
                  <a:lnTo>
                    <a:pt x="22587" y="6755"/>
                  </a:lnTo>
                  <a:lnTo>
                    <a:pt x="22339" y="4517"/>
                  </a:lnTo>
                  <a:lnTo>
                    <a:pt x="22339" y="4517"/>
                  </a:lnTo>
                  <a:lnTo>
                    <a:pt x="22049" y="2280"/>
                  </a:lnTo>
                  <a:lnTo>
                    <a:pt x="22049" y="2280"/>
                  </a:lnTo>
                  <a:lnTo>
                    <a:pt x="2163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1359150" y="2559600"/>
              <a:ext cx="163725" cy="279775"/>
            </a:xfrm>
            <a:custGeom>
              <a:rect b="b" l="l" r="r" t="t"/>
              <a:pathLst>
                <a:path extrusionOk="0" h="11191" w="6549">
                  <a:moveTo>
                    <a:pt x="291" y="1"/>
                  </a:moveTo>
                  <a:lnTo>
                    <a:pt x="166" y="829"/>
                  </a:lnTo>
                  <a:lnTo>
                    <a:pt x="83" y="1741"/>
                  </a:lnTo>
                  <a:lnTo>
                    <a:pt x="42" y="2694"/>
                  </a:lnTo>
                  <a:lnTo>
                    <a:pt x="0" y="3648"/>
                  </a:lnTo>
                  <a:lnTo>
                    <a:pt x="42" y="4642"/>
                  </a:lnTo>
                  <a:lnTo>
                    <a:pt x="125" y="5595"/>
                  </a:lnTo>
                  <a:lnTo>
                    <a:pt x="249" y="6549"/>
                  </a:lnTo>
                  <a:lnTo>
                    <a:pt x="415" y="7419"/>
                  </a:lnTo>
                  <a:lnTo>
                    <a:pt x="622" y="8289"/>
                  </a:lnTo>
                  <a:lnTo>
                    <a:pt x="912" y="9035"/>
                  </a:lnTo>
                  <a:lnTo>
                    <a:pt x="1202" y="9698"/>
                  </a:lnTo>
                  <a:lnTo>
                    <a:pt x="1409" y="10030"/>
                  </a:lnTo>
                  <a:lnTo>
                    <a:pt x="1617" y="10279"/>
                  </a:lnTo>
                  <a:lnTo>
                    <a:pt x="1824" y="10527"/>
                  </a:lnTo>
                  <a:lnTo>
                    <a:pt x="2031" y="10734"/>
                  </a:lnTo>
                  <a:lnTo>
                    <a:pt x="2280" y="10900"/>
                  </a:lnTo>
                  <a:lnTo>
                    <a:pt x="2528" y="11024"/>
                  </a:lnTo>
                  <a:lnTo>
                    <a:pt x="2819" y="11149"/>
                  </a:lnTo>
                  <a:lnTo>
                    <a:pt x="3067" y="11190"/>
                  </a:lnTo>
                  <a:lnTo>
                    <a:pt x="3399" y="11190"/>
                  </a:lnTo>
                  <a:lnTo>
                    <a:pt x="3689" y="11149"/>
                  </a:lnTo>
                  <a:lnTo>
                    <a:pt x="4020" y="11107"/>
                  </a:lnTo>
                  <a:lnTo>
                    <a:pt x="4310" y="10983"/>
                  </a:lnTo>
                  <a:lnTo>
                    <a:pt x="4601" y="10859"/>
                  </a:lnTo>
                  <a:lnTo>
                    <a:pt x="4808" y="10693"/>
                  </a:lnTo>
                  <a:lnTo>
                    <a:pt x="5056" y="10527"/>
                  </a:lnTo>
                  <a:lnTo>
                    <a:pt x="5264" y="10320"/>
                  </a:lnTo>
                  <a:lnTo>
                    <a:pt x="5429" y="10113"/>
                  </a:lnTo>
                  <a:lnTo>
                    <a:pt x="5595" y="9864"/>
                  </a:lnTo>
                  <a:lnTo>
                    <a:pt x="5885" y="9367"/>
                  </a:lnTo>
                  <a:lnTo>
                    <a:pt x="6134" y="8787"/>
                  </a:lnTo>
                  <a:lnTo>
                    <a:pt x="6300" y="8206"/>
                  </a:lnTo>
                  <a:lnTo>
                    <a:pt x="6424" y="7626"/>
                  </a:lnTo>
                  <a:lnTo>
                    <a:pt x="6466" y="7005"/>
                  </a:lnTo>
                  <a:lnTo>
                    <a:pt x="6507" y="6466"/>
                  </a:lnTo>
                  <a:lnTo>
                    <a:pt x="6548" y="5471"/>
                  </a:lnTo>
                  <a:lnTo>
                    <a:pt x="6507" y="4767"/>
                  </a:lnTo>
                  <a:lnTo>
                    <a:pt x="6507" y="4518"/>
                  </a:lnTo>
                  <a:lnTo>
                    <a:pt x="291"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1359150" y="2559600"/>
              <a:ext cx="163725" cy="279775"/>
            </a:xfrm>
            <a:custGeom>
              <a:rect b="b" l="l" r="r" t="t"/>
              <a:pathLst>
                <a:path extrusionOk="0" fill="none" h="11191" w="6549">
                  <a:moveTo>
                    <a:pt x="291" y="1"/>
                  </a:moveTo>
                  <a:lnTo>
                    <a:pt x="6507" y="4518"/>
                  </a:lnTo>
                  <a:lnTo>
                    <a:pt x="6507" y="4518"/>
                  </a:lnTo>
                  <a:lnTo>
                    <a:pt x="6507" y="4767"/>
                  </a:lnTo>
                  <a:lnTo>
                    <a:pt x="6548" y="5471"/>
                  </a:lnTo>
                  <a:lnTo>
                    <a:pt x="6507" y="6466"/>
                  </a:lnTo>
                  <a:lnTo>
                    <a:pt x="6466" y="7005"/>
                  </a:lnTo>
                  <a:lnTo>
                    <a:pt x="6424" y="7626"/>
                  </a:lnTo>
                  <a:lnTo>
                    <a:pt x="6300" y="8206"/>
                  </a:lnTo>
                  <a:lnTo>
                    <a:pt x="6134" y="8787"/>
                  </a:lnTo>
                  <a:lnTo>
                    <a:pt x="5885" y="9367"/>
                  </a:lnTo>
                  <a:lnTo>
                    <a:pt x="5595" y="9864"/>
                  </a:lnTo>
                  <a:lnTo>
                    <a:pt x="5429" y="10113"/>
                  </a:lnTo>
                  <a:lnTo>
                    <a:pt x="5264" y="10320"/>
                  </a:lnTo>
                  <a:lnTo>
                    <a:pt x="5056" y="10527"/>
                  </a:lnTo>
                  <a:lnTo>
                    <a:pt x="4808" y="10693"/>
                  </a:lnTo>
                  <a:lnTo>
                    <a:pt x="4601" y="10859"/>
                  </a:lnTo>
                  <a:lnTo>
                    <a:pt x="4310" y="10983"/>
                  </a:lnTo>
                  <a:lnTo>
                    <a:pt x="4020" y="11107"/>
                  </a:lnTo>
                  <a:lnTo>
                    <a:pt x="3689" y="11149"/>
                  </a:lnTo>
                  <a:lnTo>
                    <a:pt x="3689" y="11149"/>
                  </a:lnTo>
                  <a:lnTo>
                    <a:pt x="3399" y="11190"/>
                  </a:lnTo>
                  <a:lnTo>
                    <a:pt x="3067" y="11190"/>
                  </a:lnTo>
                  <a:lnTo>
                    <a:pt x="2819" y="11149"/>
                  </a:lnTo>
                  <a:lnTo>
                    <a:pt x="2528" y="11024"/>
                  </a:lnTo>
                  <a:lnTo>
                    <a:pt x="2280" y="10900"/>
                  </a:lnTo>
                  <a:lnTo>
                    <a:pt x="2031" y="10734"/>
                  </a:lnTo>
                  <a:lnTo>
                    <a:pt x="1824" y="10527"/>
                  </a:lnTo>
                  <a:lnTo>
                    <a:pt x="1617" y="10279"/>
                  </a:lnTo>
                  <a:lnTo>
                    <a:pt x="1409" y="10030"/>
                  </a:lnTo>
                  <a:lnTo>
                    <a:pt x="1202" y="9698"/>
                  </a:lnTo>
                  <a:lnTo>
                    <a:pt x="912" y="9035"/>
                  </a:lnTo>
                  <a:lnTo>
                    <a:pt x="622" y="8289"/>
                  </a:lnTo>
                  <a:lnTo>
                    <a:pt x="415" y="7419"/>
                  </a:lnTo>
                  <a:lnTo>
                    <a:pt x="249" y="6549"/>
                  </a:lnTo>
                  <a:lnTo>
                    <a:pt x="125" y="5595"/>
                  </a:lnTo>
                  <a:lnTo>
                    <a:pt x="42" y="4642"/>
                  </a:lnTo>
                  <a:lnTo>
                    <a:pt x="0" y="3648"/>
                  </a:lnTo>
                  <a:lnTo>
                    <a:pt x="42" y="2694"/>
                  </a:lnTo>
                  <a:lnTo>
                    <a:pt x="83" y="1741"/>
                  </a:lnTo>
                  <a:lnTo>
                    <a:pt x="166" y="829"/>
                  </a:lnTo>
                  <a:lnTo>
                    <a:pt x="29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1359150" y="2559600"/>
              <a:ext cx="163725" cy="279775"/>
            </a:xfrm>
            <a:custGeom>
              <a:rect b="b" l="l" r="r" t="t"/>
              <a:pathLst>
                <a:path extrusionOk="0" h="11191" w="6549">
                  <a:moveTo>
                    <a:pt x="291" y="1"/>
                  </a:moveTo>
                  <a:lnTo>
                    <a:pt x="166" y="788"/>
                  </a:lnTo>
                  <a:lnTo>
                    <a:pt x="83" y="1658"/>
                  </a:lnTo>
                  <a:lnTo>
                    <a:pt x="42" y="2529"/>
                  </a:lnTo>
                  <a:lnTo>
                    <a:pt x="0" y="3440"/>
                  </a:lnTo>
                  <a:lnTo>
                    <a:pt x="42" y="4849"/>
                  </a:lnTo>
                  <a:lnTo>
                    <a:pt x="125" y="5554"/>
                  </a:lnTo>
                  <a:lnTo>
                    <a:pt x="208" y="6259"/>
                  </a:lnTo>
                  <a:lnTo>
                    <a:pt x="291" y="6922"/>
                  </a:lnTo>
                  <a:lnTo>
                    <a:pt x="415" y="7543"/>
                  </a:lnTo>
                  <a:lnTo>
                    <a:pt x="581" y="8165"/>
                  </a:lnTo>
                  <a:lnTo>
                    <a:pt x="788" y="8745"/>
                  </a:lnTo>
                  <a:lnTo>
                    <a:pt x="995" y="9242"/>
                  </a:lnTo>
                  <a:lnTo>
                    <a:pt x="1244" y="9740"/>
                  </a:lnTo>
                  <a:lnTo>
                    <a:pt x="1492" y="10154"/>
                  </a:lnTo>
                  <a:lnTo>
                    <a:pt x="1782" y="10527"/>
                  </a:lnTo>
                  <a:lnTo>
                    <a:pt x="2114" y="10817"/>
                  </a:lnTo>
                  <a:lnTo>
                    <a:pt x="2487" y="11024"/>
                  </a:lnTo>
                  <a:lnTo>
                    <a:pt x="2901" y="11149"/>
                  </a:lnTo>
                  <a:lnTo>
                    <a:pt x="3316" y="11190"/>
                  </a:lnTo>
                  <a:lnTo>
                    <a:pt x="3689" y="11149"/>
                  </a:lnTo>
                  <a:lnTo>
                    <a:pt x="4145" y="11066"/>
                  </a:lnTo>
                  <a:lnTo>
                    <a:pt x="4559" y="10900"/>
                  </a:lnTo>
                  <a:lnTo>
                    <a:pt x="4891" y="10651"/>
                  </a:lnTo>
                  <a:lnTo>
                    <a:pt x="5181" y="10403"/>
                  </a:lnTo>
                  <a:lnTo>
                    <a:pt x="5471" y="10071"/>
                  </a:lnTo>
                  <a:lnTo>
                    <a:pt x="5678" y="9740"/>
                  </a:lnTo>
                  <a:lnTo>
                    <a:pt x="5885" y="9367"/>
                  </a:lnTo>
                  <a:lnTo>
                    <a:pt x="6051" y="8952"/>
                  </a:lnTo>
                  <a:lnTo>
                    <a:pt x="6175" y="8538"/>
                  </a:lnTo>
                  <a:lnTo>
                    <a:pt x="6300" y="8123"/>
                  </a:lnTo>
                  <a:lnTo>
                    <a:pt x="6466" y="7295"/>
                  </a:lnTo>
                  <a:lnTo>
                    <a:pt x="6507" y="6466"/>
                  </a:lnTo>
                  <a:lnTo>
                    <a:pt x="6548" y="5720"/>
                  </a:lnTo>
                  <a:lnTo>
                    <a:pt x="6507" y="4849"/>
                  </a:lnTo>
                  <a:lnTo>
                    <a:pt x="6507" y="4518"/>
                  </a:lnTo>
                  <a:lnTo>
                    <a:pt x="291"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1359150" y="2559600"/>
              <a:ext cx="163725" cy="279775"/>
            </a:xfrm>
            <a:custGeom>
              <a:rect b="b" l="l" r="r" t="t"/>
              <a:pathLst>
                <a:path extrusionOk="0" fill="none" h="11191" w="6549">
                  <a:moveTo>
                    <a:pt x="291" y="1"/>
                  </a:moveTo>
                  <a:lnTo>
                    <a:pt x="291" y="1"/>
                  </a:lnTo>
                  <a:lnTo>
                    <a:pt x="166" y="788"/>
                  </a:lnTo>
                  <a:lnTo>
                    <a:pt x="83" y="1658"/>
                  </a:lnTo>
                  <a:lnTo>
                    <a:pt x="42" y="2529"/>
                  </a:lnTo>
                  <a:lnTo>
                    <a:pt x="0" y="3440"/>
                  </a:lnTo>
                  <a:lnTo>
                    <a:pt x="0" y="3440"/>
                  </a:lnTo>
                  <a:lnTo>
                    <a:pt x="42" y="4849"/>
                  </a:lnTo>
                  <a:lnTo>
                    <a:pt x="125" y="5554"/>
                  </a:lnTo>
                  <a:lnTo>
                    <a:pt x="208" y="6259"/>
                  </a:lnTo>
                  <a:lnTo>
                    <a:pt x="291" y="6922"/>
                  </a:lnTo>
                  <a:lnTo>
                    <a:pt x="415" y="7543"/>
                  </a:lnTo>
                  <a:lnTo>
                    <a:pt x="581" y="8165"/>
                  </a:lnTo>
                  <a:lnTo>
                    <a:pt x="788" y="8745"/>
                  </a:lnTo>
                  <a:lnTo>
                    <a:pt x="995" y="9242"/>
                  </a:lnTo>
                  <a:lnTo>
                    <a:pt x="1244" y="9740"/>
                  </a:lnTo>
                  <a:lnTo>
                    <a:pt x="1492" y="10154"/>
                  </a:lnTo>
                  <a:lnTo>
                    <a:pt x="1782" y="10527"/>
                  </a:lnTo>
                  <a:lnTo>
                    <a:pt x="2114" y="10817"/>
                  </a:lnTo>
                  <a:lnTo>
                    <a:pt x="2487" y="11024"/>
                  </a:lnTo>
                  <a:lnTo>
                    <a:pt x="2901" y="11149"/>
                  </a:lnTo>
                  <a:lnTo>
                    <a:pt x="3316" y="11190"/>
                  </a:lnTo>
                  <a:lnTo>
                    <a:pt x="3316" y="11190"/>
                  </a:lnTo>
                  <a:lnTo>
                    <a:pt x="3689" y="11149"/>
                  </a:lnTo>
                  <a:lnTo>
                    <a:pt x="3689" y="11149"/>
                  </a:lnTo>
                  <a:lnTo>
                    <a:pt x="4145" y="11066"/>
                  </a:lnTo>
                  <a:lnTo>
                    <a:pt x="4559" y="10900"/>
                  </a:lnTo>
                  <a:lnTo>
                    <a:pt x="4891" y="10651"/>
                  </a:lnTo>
                  <a:lnTo>
                    <a:pt x="5181" y="10403"/>
                  </a:lnTo>
                  <a:lnTo>
                    <a:pt x="5471" y="10071"/>
                  </a:lnTo>
                  <a:lnTo>
                    <a:pt x="5678" y="9740"/>
                  </a:lnTo>
                  <a:lnTo>
                    <a:pt x="5885" y="9367"/>
                  </a:lnTo>
                  <a:lnTo>
                    <a:pt x="6051" y="8952"/>
                  </a:lnTo>
                  <a:lnTo>
                    <a:pt x="6175" y="8538"/>
                  </a:lnTo>
                  <a:lnTo>
                    <a:pt x="6300" y="8123"/>
                  </a:lnTo>
                  <a:lnTo>
                    <a:pt x="6466" y="7295"/>
                  </a:lnTo>
                  <a:lnTo>
                    <a:pt x="6507" y="6466"/>
                  </a:lnTo>
                  <a:lnTo>
                    <a:pt x="6548" y="5720"/>
                  </a:lnTo>
                  <a:lnTo>
                    <a:pt x="6548" y="5720"/>
                  </a:lnTo>
                  <a:lnTo>
                    <a:pt x="6507" y="4849"/>
                  </a:lnTo>
                  <a:lnTo>
                    <a:pt x="6507" y="4518"/>
                  </a:lnTo>
                  <a:lnTo>
                    <a:pt x="29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968550" y="2559600"/>
              <a:ext cx="62175" cy="279775"/>
            </a:xfrm>
            <a:custGeom>
              <a:rect b="b" l="l" r="r" t="t"/>
              <a:pathLst>
                <a:path extrusionOk="0" h="11191" w="2487">
                  <a:moveTo>
                    <a:pt x="2487" y="1"/>
                  </a:moveTo>
                  <a:lnTo>
                    <a:pt x="249" y="4518"/>
                  </a:lnTo>
                  <a:lnTo>
                    <a:pt x="125" y="5471"/>
                  </a:lnTo>
                  <a:lnTo>
                    <a:pt x="42" y="6466"/>
                  </a:lnTo>
                  <a:lnTo>
                    <a:pt x="0" y="7626"/>
                  </a:lnTo>
                  <a:lnTo>
                    <a:pt x="0" y="8787"/>
                  </a:lnTo>
                  <a:lnTo>
                    <a:pt x="0" y="9367"/>
                  </a:lnTo>
                  <a:lnTo>
                    <a:pt x="42" y="9864"/>
                  </a:lnTo>
                  <a:lnTo>
                    <a:pt x="125" y="10320"/>
                  </a:lnTo>
                  <a:lnTo>
                    <a:pt x="208" y="10693"/>
                  </a:lnTo>
                  <a:lnTo>
                    <a:pt x="332" y="10983"/>
                  </a:lnTo>
                  <a:lnTo>
                    <a:pt x="415" y="11107"/>
                  </a:lnTo>
                  <a:lnTo>
                    <a:pt x="539" y="11149"/>
                  </a:lnTo>
                  <a:lnTo>
                    <a:pt x="622" y="11190"/>
                  </a:lnTo>
                  <a:lnTo>
                    <a:pt x="705" y="11190"/>
                  </a:lnTo>
                  <a:lnTo>
                    <a:pt x="788" y="11149"/>
                  </a:lnTo>
                  <a:lnTo>
                    <a:pt x="912" y="11024"/>
                  </a:lnTo>
                  <a:lnTo>
                    <a:pt x="1078" y="10734"/>
                  </a:lnTo>
                  <a:lnTo>
                    <a:pt x="1244" y="10279"/>
                  </a:lnTo>
                  <a:lnTo>
                    <a:pt x="1409" y="9698"/>
                  </a:lnTo>
                  <a:lnTo>
                    <a:pt x="1575" y="9035"/>
                  </a:lnTo>
                  <a:lnTo>
                    <a:pt x="1824" y="7419"/>
                  </a:lnTo>
                  <a:lnTo>
                    <a:pt x="2073" y="5595"/>
                  </a:lnTo>
                  <a:lnTo>
                    <a:pt x="2280" y="3648"/>
                  </a:lnTo>
                  <a:lnTo>
                    <a:pt x="2404" y="1741"/>
                  </a:lnTo>
                  <a:lnTo>
                    <a:pt x="248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968550" y="2559600"/>
              <a:ext cx="62175" cy="279775"/>
            </a:xfrm>
            <a:custGeom>
              <a:rect b="b" l="l" r="r" t="t"/>
              <a:pathLst>
                <a:path extrusionOk="0" fill="none" h="11191" w="2487">
                  <a:moveTo>
                    <a:pt x="2487" y="1"/>
                  </a:moveTo>
                  <a:lnTo>
                    <a:pt x="249" y="4518"/>
                  </a:lnTo>
                  <a:lnTo>
                    <a:pt x="249" y="4518"/>
                  </a:lnTo>
                  <a:lnTo>
                    <a:pt x="125" y="5471"/>
                  </a:lnTo>
                  <a:lnTo>
                    <a:pt x="42" y="6466"/>
                  </a:lnTo>
                  <a:lnTo>
                    <a:pt x="0" y="7626"/>
                  </a:lnTo>
                  <a:lnTo>
                    <a:pt x="0" y="8787"/>
                  </a:lnTo>
                  <a:lnTo>
                    <a:pt x="0" y="9367"/>
                  </a:lnTo>
                  <a:lnTo>
                    <a:pt x="42" y="9864"/>
                  </a:lnTo>
                  <a:lnTo>
                    <a:pt x="125" y="10320"/>
                  </a:lnTo>
                  <a:lnTo>
                    <a:pt x="208" y="10693"/>
                  </a:lnTo>
                  <a:lnTo>
                    <a:pt x="332" y="10983"/>
                  </a:lnTo>
                  <a:lnTo>
                    <a:pt x="415" y="11107"/>
                  </a:lnTo>
                  <a:lnTo>
                    <a:pt x="539" y="11149"/>
                  </a:lnTo>
                  <a:lnTo>
                    <a:pt x="539" y="11149"/>
                  </a:lnTo>
                  <a:lnTo>
                    <a:pt x="622" y="11190"/>
                  </a:lnTo>
                  <a:lnTo>
                    <a:pt x="705" y="11190"/>
                  </a:lnTo>
                  <a:lnTo>
                    <a:pt x="788" y="11149"/>
                  </a:lnTo>
                  <a:lnTo>
                    <a:pt x="912" y="11024"/>
                  </a:lnTo>
                  <a:lnTo>
                    <a:pt x="1078" y="10734"/>
                  </a:lnTo>
                  <a:lnTo>
                    <a:pt x="1244" y="10279"/>
                  </a:lnTo>
                  <a:lnTo>
                    <a:pt x="1409" y="9698"/>
                  </a:lnTo>
                  <a:lnTo>
                    <a:pt x="1575" y="9035"/>
                  </a:lnTo>
                  <a:lnTo>
                    <a:pt x="1824" y="7419"/>
                  </a:lnTo>
                  <a:lnTo>
                    <a:pt x="2073" y="5595"/>
                  </a:lnTo>
                  <a:lnTo>
                    <a:pt x="2280" y="3648"/>
                  </a:lnTo>
                  <a:lnTo>
                    <a:pt x="2404" y="1741"/>
                  </a:lnTo>
                  <a:lnTo>
                    <a:pt x="248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968550" y="2559600"/>
              <a:ext cx="62175" cy="279775"/>
            </a:xfrm>
            <a:custGeom>
              <a:rect b="b" l="l" r="r" t="t"/>
              <a:pathLst>
                <a:path extrusionOk="0" h="11191" w="2487">
                  <a:moveTo>
                    <a:pt x="2487" y="1"/>
                  </a:moveTo>
                  <a:lnTo>
                    <a:pt x="249" y="4518"/>
                  </a:lnTo>
                  <a:lnTo>
                    <a:pt x="125" y="5761"/>
                  </a:lnTo>
                  <a:lnTo>
                    <a:pt x="0" y="7046"/>
                  </a:lnTo>
                  <a:lnTo>
                    <a:pt x="0" y="8455"/>
                  </a:lnTo>
                  <a:lnTo>
                    <a:pt x="0" y="9367"/>
                  </a:lnTo>
                  <a:lnTo>
                    <a:pt x="83" y="10196"/>
                  </a:lnTo>
                  <a:lnTo>
                    <a:pt x="166" y="10527"/>
                  </a:lnTo>
                  <a:lnTo>
                    <a:pt x="249" y="10817"/>
                  </a:lnTo>
                  <a:lnTo>
                    <a:pt x="373" y="11024"/>
                  </a:lnTo>
                  <a:lnTo>
                    <a:pt x="539" y="11149"/>
                  </a:lnTo>
                  <a:lnTo>
                    <a:pt x="622" y="11190"/>
                  </a:lnTo>
                  <a:lnTo>
                    <a:pt x="746" y="11190"/>
                  </a:lnTo>
                  <a:lnTo>
                    <a:pt x="829" y="11107"/>
                  </a:lnTo>
                  <a:lnTo>
                    <a:pt x="995" y="10900"/>
                  </a:lnTo>
                  <a:lnTo>
                    <a:pt x="1161" y="10527"/>
                  </a:lnTo>
                  <a:lnTo>
                    <a:pt x="1327" y="10030"/>
                  </a:lnTo>
                  <a:lnTo>
                    <a:pt x="1451" y="9450"/>
                  </a:lnTo>
                  <a:lnTo>
                    <a:pt x="1617" y="8745"/>
                  </a:lnTo>
                  <a:lnTo>
                    <a:pt x="1865" y="7170"/>
                  </a:lnTo>
                  <a:lnTo>
                    <a:pt x="2114" y="5388"/>
                  </a:lnTo>
                  <a:lnTo>
                    <a:pt x="2280" y="3523"/>
                  </a:lnTo>
                  <a:lnTo>
                    <a:pt x="2404" y="1658"/>
                  </a:lnTo>
                  <a:lnTo>
                    <a:pt x="2487" y="1"/>
                  </a:lnTo>
                  <a:close/>
                </a:path>
              </a:pathLst>
            </a:custGeom>
            <a:solidFill>
              <a:srgbClr val="C8D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968550" y="2559600"/>
              <a:ext cx="62175" cy="279775"/>
            </a:xfrm>
            <a:custGeom>
              <a:rect b="b" l="l" r="r" t="t"/>
              <a:pathLst>
                <a:path extrusionOk="0" fill="none" h="11191" w="2487">
                  <a:moveTo>
                    <a:pt x="2487" y="1"/>
                  </a:moveTo>
                  <a:lnTo>
                    <a:pt x="249" y="4518"/>
                  </a:lnTo>
                  <a:lnTo>
                    <a:pt x="249" y="4518"/>
                  </a:lnTo>
                  <a:lnTo>
                    <a:pt x="125" y="5761"/>
                  </a:lnTo>
                  <a:lnTo>
                    <a:pt x="0" y="7046"/>
                  </a:lnTo>
                  <a:lnTo>
                    <a:pt x="0" y="8455"/>
                  </a:lnTo>
                  <a:lnTo>
                    <a:pt x="0" y="8455"/>
                  </a:lnTo>
                  <a:lnTo>
                    <a:pt x="0" y="9367"/>
                  </a:lnTo>
                  <a:lnTo>
                    <a:pt x="83" y="10196"/>
                  </a:lnTo>
                  <a:lnTo>
                    <a:pt x="166" y="10527"/>
                  </a:lnTo>
                  <a:lnTo>
                    <a:pt x="249" y="10817"/>
                  </a:lnTo>
                  <a:lnTo>
                    <a:pt x="373" y="11024"/>
                  </a:lnTo>
                  <a:lnTo>
                    <a:pt x="539" y="11149"/>
                  </a:lnTo>
                  <a:lnTo>
                    <a:pt x="539" y="11149"/>
                  </a:lnTo>
                  <a:lnTo>
                    <a:pt x="622" y="11190"/>
                  </a:lnTo>
                  <a:lnTo>
                    <a:pt x="622" y="11190"/>
                  </a:lnTo>
                  <a:lnTo>
                    <a:pt x="746" y="11190"/>
                  </a:lnTo>
                  <a:lnTo>
                    <a:pt x="829" y="11107"/>
                  </a:lnTo>
                  <a:lnTo>
                    <a:pt x="995" y="10900"/>
                  </a:lnTo>
                  <a:lnTo>
                    <a:pt x="1161" y="10527"/>
                  </a:lnTo>
                  <a:lnTo>
                    <a:pt x="1327" y="10030"/>
                  </a:lnTo>
                  <a:lnTo>
                    <a:pt x="1451" y="9450"/>
                  </a:lnTo>
                  <a:lnTo>
                    <a:pt x="1617" y="8745"/>
                  </a:lnTo>
                  <a:lnTo>
                    <a:pt x="1865" y="7170"/>
                  </a:lnTo>
                  <a:lnTo>
                    <a:pt x="2114" y="5388"/>
                  </a:lnTo>
                  <a:lnTo>
                    <a:pt x="2280" y="3523"/>
                  </a:lnTo>
                  <a:lnTo>
                    <a:pt x="2404" y="1658"/>
                  </a:lnTo>
                  <a:lnTo>
                    <a:pt x="248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1223425" y="1361900"/>
              <a:ext cx="84975" cy="121250"/>
            </a:xfrm>
            <a:custGeom>
              <a:rect b="b" l="l" r="r" t="t"/>
              <a:pathLst>
                <a:path extrusionOk="0" h="4850" w="3399">
                  <a:moveTo>
                    <a:pt x="2238" y="83"/>
                  </a:moveTo>
                  <a:lnTo>
                    <a:pt x="2404" y="125"/>
                  </a:lnTo>
                  <a:lnTo>
                    <a:pt x="2611" y="208"/>
                  </a:lnTo>
                  <a:lnTo>
                    <a:pt x="2777" y="291"/>
                  </a:lnTo>
                  <a:lnTo>
                    <a:pt x="2901" y="456"/>
                  </a:lnTo>
                  <a:lnTo>
                    <a:pt x="3026" y="622"/>
                  </a:lnTo>
                  <a:lnTo>
                    <a:pt x="3109" y="871"/>
                  </a:lnTo>
                  <a:lnTo>
                    <a:pt x="3191" y="1119"/>
                  </a:lnTo>
                  <a:lnTo>
                    <a:pt x="3233" y="1410"/>
                  </a:lnTo>
                  <a:lnTo>
                    <a:pt x="3274" y="1658"/>
                  </a:lnTo>
                  <a:lnTo>
                    <a:pt x="3274" y="1948"/>
                  </a:lnTo>
                  <a:lnTo>
                    <a:pt x="3233" y="2197"/>
                  </a:lnTo>
                  <a:lnTo>
                    <a:pt x="3150" y="2487"/>
                  </a:lnTo>
                  <a:lnTo>
                    <a:pt x="3067" y="2736"/>
                  </a:lnTo>
                  <a:lnTo>
                    <a:pt x="2901" y="3192"/>
                  </a:lnTo>
                  <a:lnTo>
                    <a:pt x="2694" y="3606"/>
                  </a:lnTo>
                  <a:lnTo>
                    <a:pt x="2404" y="3979"/>
                  </a:lnTo>
                  <a:lnTo>
                    <a:pt x="2155" y="4269"/>
                  </a:lnTo>
                  <a:lnTo>
                    <a:pt x="1865" y="4518"/>
                  </a:lnTo>
                  <a:lnTo>
                    <a:pt x="1534" y="4642"/>
                  </a:lnTo>
                  <a:lnTo>
                    <a:pt x="1244" y="4725"/>
                  </a:lnTo>
                  <a:lnTo>
                    <a:pt x="912" y="4725"/>
                  </a:lnTo>
                  <a:lnTo>
                    <a:pt x="746" y="4642"/>
                  </a:lnTo>
                  <a:lnTo>
                    <a:pt x="581" y="4518"/>
                  </a:lnTo>
                  <a:lnTo>
                    <a:pt x="415" y="4393"/>
                  </a:lnTo>
                  <a:lnTo>
                    <a:pt x="332" y="4228"/>
                  </a:lnTo>
                  <a:lnTo>
                    <a:pt x="208" y="3979"/>
                  </a:lnTo>
                  <a:lnTo>
                    <a:pt x="166" y="3689"/>
                  </a:lnTo>
                  <a:lnTo>
                    <a:pt x="125" y="3440"/>
                  </a:lnTo>
                  <a:lnTo>
                    <a:pt x="83" y="3150"/>
                  </a:lnTo>
                  <a:lnTo>
                    <a:pt x="83" y="2901"/>
                  </a:lnTo>
                  <a:lnTo>
                    <a:pt x="125" y="2611"/>
                  </a:lnTo>
                  <a:lnTo>
                    <a:pt x="208" y="2363"/>
                  </a:lnTo>
                  <a:lnTo>
                    <a:pt x="290" y="2073"/>
                  </a:lnTo>
                  <a:lnTo>
                    <a:pt x="456" y="1658"/>
                  </a:lnTo>
                  <a:lnTo>
                    <a:pt x="663" y="1285"/>
                  </a:lnTo>
                  <a:lnTo>
                    <a:pt x="871" y="954"/>
                  </a:lnTo>
                  <a:lnTo>
                    <a:pt x="1119" y="664"/>
                  </a:lnTo>
                  <a:lnTo>
                    <a:pt x="1409" y="415"/>
                  </a:lnTo>
                  <a:lnTo>
                    <a:pt x="1658" y="249"/>
                  </a:lnTo>
                  <a:lnTo>
                    <a:pt x="1948" y="125"/>
                  </a:lnTo>
                  <a:lnTo>
                    <a:pt x="2238" y="83"/>
                  </a:lnTo>
                  <a:close/>
                  <a:moveTo>
                    <a:pt x="2155" y="0"/>
                  </a:moveTo>
                  <a:lnTo>
                    <a:pt x="1824" y="83"/>
                  </a:lnTo>
                  <a:lnTo>
                    <a:pt x="1492" y="249"/>
                  </a:lnTo>
                  <a:lnTo>
                    <a:pt x="1161" y="498"/>
                  </a:lnTo>
                  <a:lnTo>
                    <a:pt x="871" y="788"/>
                  </a:lnTo>
                  <a:lnTo>
                    <a:pt x="622" y="1161"/>
                  </a:lnTo>
                  <a:lnTo>
                    <a:pt x="373" y="1575"/>
                  </a:lnTo>
                  <a:lnTo>
                    <a:pt x="208" y="2073"/>
                  </a:lnTo>
                  <a:lnTo>
                    <a:pt x="83" y="2321"/>
                  </a:lnTo>
                  <a:lnTo>
                    <a:pt x="42" y="2611"/>
                  </a:lnTo>
                  <a:lnTo>
                    <a:pt x="0" y="2901"/>
                  </a:lnTo>
                  <a:lnTo>
                    <a:pt x="0" y="3192"/>
                  </a:lnTo>
                  <a:lnTo>
                    <a:pt x="0" y="3440"/>
                  </a:lnTo>
                  <a:lnTo>
                    <a:pt x="83" y="3730"/>
                  </a:lnTo>
                  <a:lnTo>
                    <a:pt x="125" y="4020"/>
                  </a:lnTo>
                  <a:lnTo>
                    <a:pt x="249" y="4269"/>
                  </a:lnTo>
                  <a:lnTo>
                    <a:pt x="373" y="4476"/>
                  </a:lnTo>
                  <a:lnTo>
                    <a:pt x="539" y="4601"/>
                  </a:lnTo>
                  <a:lnTo>
                    <a:pt x="705" y="4725"/>
                  </a:lnTo>
                  <a:lnTo>
                    <a:pt x="912" y="4808"/>
                  </a:lnTo>
                  <a:lnTo>
                    <a:pt x="1161" y="4849"/>
                  </a:lnTo>
                  <a:lnTo>
                    <a:pt x="1451" y="4808"/>
                  </a:lnTo>
                  <a:lnTo>
                    <a:pt x="1741" y="4684"/>
                  </a:lnTo>
                  <a:lnTo>
                    <a:pt x="2031" y="4476"/>
                  </a:lnTo>
                  <a:lnTo>
                    <a:pt x="2321" y="4228"/>
                  </a:lnTo>
                  <a:lnTo>
                    <a:pt x="2570" y="3938"/>
                  </a:lnTo>
                  <a:lnTo>
                    <a:pt x="2818" y="3606"/>
                  </a:lnTo>
                  <a:lnTo>
                    <a:pt x="3026" y="3192"/>
                  </a:lnTo>
                  <a:lnTo>
                    <a:pt x="3191" y="2736"/>
                  </a:lnTo>
                  <a:lnTo>
                    <a:pt x="3274" y="2487"/>
                  </a:lnTo>
                  <a:lnTo>
                    <a:pt x="3357" y="2197"/>
                  </a:lnTo>
                  <a:lnTo>
                    <a:pt x="3399" y="1907"/>
                  </a:lnTo>
                  <a:lnTo>
                    <a:pt x="3399" y="1617"/>
                  </a:lnTo>
                  <a:lnTo>
                    <a:pt x="3357" y="1368"/>
                  </a:lnTo>
                  <a:lnTo>
                    <a:pt x="3316" y="1078"/>
                  </a:lnTo>
                  <a:lnTo>
                    <a:pt x="3233" y="788"/>
                  </a:lnTo>
                  <a:lnTo>
                    <a:pt x="3150" y="539"/>
                  </a:lnTo>
                  <a:lnTo>
                    <a:pt x="3026" y="332"/>
                  </a:lnTo>
                  <a:lnTo>
                    <a:pt x="2860" y="208"/>
                  </a:lnTo>
                  <a:lnTo>
                    <a:pt x="2653" y="83"/>
                  </a:lnTo>
                  <a:lnTo>
                    <a:pt x="24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1320825" y="1383650"/>
              <a:ext cx="94300" cy="123325"/>
            </a:xfrm>
            <a:custGeom>
              <a:rect b="b" l="l" r="r" t="t"/>
              <a:pathLst>
                <a:path extrusionOk="0" h="4933" w="3772">
                  <a:moveTo>
                    <a:pt x="2114" y="125"/>
                  </a:moveTo>
                  <a:lnTo>
                    <a:pt x="2404" y="167"/>
                  </a:lnTo>
                  <a:lnTo>
                    <a:pt x="2777" y="291"/>
                  </a:lnTo>
                  <a:lnTo>
                    <a:pt x="3067" y="498"/>
                  </a:lnTo>
                  <a:lnTo>
                    <a:pt x="3274" y="788"/>
                  </a:lnTo>
                  <a:lnTo>
                    <a:pt x="3440" y="1078"/>
                  </a:lnTo>
                  <a:lnTo>
                    <a:pt x="3606" y="1534"/>
                  </a:lnTo>
                  <a:lnTo>
                    <a:pt x="3647" y="1949"/>
                  </a:lnTo>
                  <a:lnTo>
                    <a:pt x="3647" y="2404"/>
                  </a:lnTo>
                  <a:lnTo>
                    <a:pt x="3606" y="2860"/>
                  </a:lnTo>
                  <a:lnTo>
                    <a:pt x="3440" y="3316"/>
                  </a:lnTo>
                  <a:lnTo>
                    <a:pt x="3233" y="3731"/>
                  </a:lnTo>
                  <a:lnTo>
                    <a:pt x="2984" y="4062"/>
                  </a:lnTo>
                  <a:lnTo>
                    <a:pt x="2735" y="4394"/>
                  </a:lnTo>
                  <a:lnTo>
                    <a:pt x="2404" y="4601"/>
                  </a:lnTo>
                  <a:lnTo>
                    <a:pt x="2072" y="4767"/>
                  </a:lnTo>
                  <a:lnTo>
                    <a:pt x="1699" y="4808"/>
                  </a:lnTo>
                  <a:lnTo>
                    <a:pt x="1368" y="4767"/>
                  </a:lnTo>
                  <a:lnTo>
                    <a:pt x="1036" y="4642"/>
                  </a:lnTo>
                  <a:lnTo>
                    <a:pt x="746" y="4435"/>
                  </a:lnTo>
                  <a:lnTo>
                    <a:pt x="497" y="4145"/>
                  </a:lnTo>
                  <a:lnTo>
                    <a:pt x="332" y="3855"/>
                  </a:lnTo>
                  <a:lnTo>
                    <a:pt x="207" y="3399"/>
                  </a:lnTo>
                  <a:lnTo>
                    <a:pt x="124" y="2985"/>
                  </a:lnTo>
                  <a:lnTo>
                    <a:pt x="124" y="2529"/>
                  </a:lnTo>
                  <a:lnTo>
                    <a:pt x="207" y="2073"/>
                  </a:lnTo>
                  <a:lnTo>
                    <a:pt x="332" y="1659"/>
                  </a:lnTo>
                  <a:lnTo>
                    <a:pt x="497" y="1286"/>
                  </a:lnTo>
                  <a:lnTo>
                    <a:pt x="705" y="954"/>
                  </a:lnTo>
                  <a:lnTo>
                    <a:pt x="953" y="664"/>
                  </a:lnTo>
                  <a:lnTo>
                    <a:pt x="1243" y="457"/>
                  </a:lnTo>
                  <a:lnTo>
                    <a:pt x="1533" y="249"/>
                  </a:lnTo>
                  <a:lnTo>
                    <a:pt x="1824" y="167"/>
                  </a:lnTo>
                  <a:lnTo>
                    <a:pt x="2114" y="125"/>
                  </a:lnTo>
                  <a:close/>
                  <a:moveTo>
                    <a:pt x="2072" y="1"/>
                  </a:moveTo>
                  <a:lnTo>
                    <a:pt x="1699" y="84"/>
                  </a:lnTo>
                  <a:lnTo>
                    <a:pt x="1326" y="249"/>
                  </a:lnTo>
                  <a:lnTo>
                    <a:pt x="995" y="457"/>
                  </a:lnTo>
                  <a:lnTo>
                    <a:pt x="705" y="788"/>
                  </a:lnTo>
                  <a:lnTo>
                    <a:pt x="456" y="1161"/>
                  </a:lnTo>
                  <a:lnTo>
                    <a:pt x="249" y="1576"/>
                  </a:lnTo>
                  <a:lnTo>
                    <a:pt x="83" y="2073"/>
                  </a:lnTo>
                  <a:lnTo>
                    <a:pt x="0" y="2529"/>
                  </a:lnTo>
                  <a:lnTo>
                    <a:pt x="0" y="2985"/>
                  </a:lnTo>
                  <a:lnTo>
                    <a:pt x="83" y="3441"/>
                  </a:lnTo>
                  <a:lnTo>
                    <a:pt x="249" y="3896"/>
                  </a:lnTo>
                  <a:lnTo>
                    <a:pt x="414" y="4228"/>
                  </a:lnTo>
                  <a:lnTo>
                    <a:pt x="663" y="4518"/>
                  </a:lnTo>
                  <a:lnTo>
                    <a:pt x="995" y="4725"/>
                  </a:lnTo>
                  <a:lnTo>
                    <a:pt x="1326" y="4891"/>
                  </a:lnTo>
                  <a:lnTo>
                    <a:pt x="1658" y="4933"/>
                  </a:lnTo>
                  <a:lnTo>
                    <a:pt x="1989" y="4891"/>
                  </a:lnTo>
                  <a:lnTo>
                    <a:pt x="2321" y="4767"/>
                  </a:lnTo>
                  <a:lnTo>
                    <a:pt x="2611" y="4601"/>
                  </a:lnTo>
                  <a:lnTo>
                    <a:pt x="2901" y="4352"/>
                  </a:lnTo>
                  <a:lnTo>
                    <a:pt x="3150" y="4062"/>
                  </a:lnTo>
                  <a:lnTo>
                    <a:pt x="3398" y="3689"/>
                  </a:lnTo>
                  <a:lnTo>
                    <a:pt x="3564" y="3316"/>
                  </a:lnTo>
                  <a:lnTo>
                    <a:pt x="3688" y="2860"/>
                  </a:lnTo>
                  <a:lnTo>
                    <a:pt x="3771" y="2404"/>
                  </a:lnTo>
                  <a:lnTo>
                    <a:pt x="3771" y="1949"/>
                  </a:lnTo>
                  <a:lnTo>
                    <a:pt x="3688" y="1493"/>
                  </a:lnTo>
                  <a:lnTo>
                    <a:pt x="3564" y="1037"/>
                  </a:lnTo>
                  <a:lnTo>
                    <a:pt x="3357" y="705"/>
                  </a:lnTo>
                  <a:lnTo>
                    <a:pt x="3108" y="415"/>
                  </a:lnTo>
                  <a:lnTo>
                    <a:pt x="2818" y="208"/>
                  </a:lnTo>
                  <a:lnTo>
                    <a:pt x="2445" y="42"/>
                  </a:lnTo>
                  <a:lnTo>
                    <a:pt x="2238" y="42"/>
                  </a:lnTo>
                  <a:lnTo>
                    <a:pt x="20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1295950" y="1437525"/>
              <a:ext cx="29025" cy="13500"/>
            </a:xfrm>
            <a:custGeom>
              <a:rect b="b" l="l" r="r" t="t"/>
              <a:pathLst>
                <a:path extrusionOk="0" h="540" w="1161">
                  <a:moveTo>
                    <a:pt x="83" y="1"/>
                  </a:moveTo>
                  <a:lnTo>
                    <a:pt x="0" y="42"/>
                  </a:lnTo>
                  <a:lnTo>
                    <a:pt x="0" y="125"/>
                  </a:lnTo>
                  <a:lnTo>
                    <a:pt x="42" y="167"/>
                  </a:lnTo>
                  <a:lnTo>
                    <a:pt x="125" y="208"/>
                  </a:lnTo>
                  <a:lnTo>
                    <a:pt x="373" y="208"/>
                  </a:lnTo>
                  <a:lnTo>
                    <a:pt x="581" y="249"/>
                  </a:lnTo>
                  <a:lnTo>
                    <a:pt x="829" y="374"/>
                  </a:lnTo>
                  <a:lnTo>
                    <a:pt x="995" y="498"/>
                  </a:lnTo>
                  <a:lnTo>
                    <a:pt x="1078" y="540"/>
                  </a:lnTo>
                  <a:lnTo>
                    <a:pt x="1119" y="498"/>
                  </a:lnTo>
                  <a:lnTo>
                    <a:pt x="1161" y="415"/>
                  </a:lnTo>
                  <a:lnTo>
                    <a:pt x="1119" y="332"/>
                  </a:lnTo>
                  <a:lnTo>
                    <a:pt x="912" y="167"/>
                  </a:lnTo>
                  <a:lnTo>
                    <a:pt x="663" y="42"/>
                  </a:lnTo>
                  <a:lnTo>
                    <a:pt x="3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1267975" y="1906875"/>
              <a:ext cx="230025" cy="211375"/>
            </a:xfrm>
            <a:custGeom>
              <a:rect b="b" l="l" r="r" t="t"/>
              <a:pathLst>
                <a:path extrusionOk="0" h="8455" w="9201">
                  <a:moveTo>
                    <a:pt x="6714" y="1"/>
                  </a:moveTo>
                  <a:lnTo>
                    <a:pt x="6010" y="42"/>
                  </a:lnTo>
                  <a:lnTo>
                    <a:pt x="5347" y="166"/>
                  </a:lnTo>
                  <a:lnTo>
                    <a:pt x="4725" y="374"/>
                  </a:lnTo>
                  <a:lnTo>
                    <a:pt x="4186" y="664"/>
                  </a:lnTo>
                  <a:lnTo>
                    <a:pt x="3647" y="1037"/>
                  </a:lnTo>
                  <a:lnTo>
                    <a:pt x="3192" y="1410"/>
                  </a:lnTo>
                  <a:lnTo>
                    <a:pt x="2777" y="1865"/>
                  </a:lnTo>
                  <a:lnTo>
                    <a:pt x="2404" y="2363"/>
                  </a:lnTo>
                  <a:lnTo>
                    <a:pt x="2073" y="2902"/>
                  </a:lnTo>
                  <a:lnTo>
                    <a:pt x="1741" y="3440"/>
                  </a:lnTo>
                  <a:lnTo>
                    <a:pt x="1451" y="4020"/>
                  </a:lnTo>
                  <a:lnTo>
                    <a:pt x="1202" y="4601"/>
                  </a:lnTo>
                  <a:lnTo>
                    <a:pt x="746" y="5761"/>
                  </a:lnTo>
                  <a:lnTo>
                    <a:pt x="373" y="6880"/>
                  </a:lnTo>
                  <a:lnTo>
                    <a:pt x="0" y="7916"/>
                  </a:lnTo>
                  <a:lnTo>
                    <a:pt x="539" y="8123"/>
                  </a:lnTo>
                  <a:lnTo>
                    <a:pt x="912" y="7046"/>
                  </a:lnTo>
                  <a:lnTo>
                    <a:pt x="1285" y="5968"/>
                  </a:lnTo>
                  <a:lnTo>
                    <a:pt x="1700" y="4849"/>
                  </a:lnTo>
                  <a:lnTo>
                    <a:pt x="1948" y="4269"/>
                  </a:lnTo>
                  <a:lnTo>
                    <a:pt x="2197" y="3730"/>
                  </a:lnTo>
                  <a:lnTo>
                    <a:pt x="2487" y="3233"/>
                  </a:lnTo>
                  <a:lnTo>
                    <a:pt x="2819" y="2736"/>
                  </a:lnTo>
                  <a:lnTo>
                    <a:pt x="3150" y="2280"/>
                  </a:lnTo>
                  <a:lnTo>
                    <a:pt x="3523" y="1865"/>
                  </a:lnTo>
                  <a:lnTo>
                    <a:pt x="3938" y="1492"/>
                  </a:lnTo>
                  <a:lnTo>
                    <a:pt x="4435" y="1161"/>
                  </a:lnTo>
                  <a:lnTo>
                    <a:pt x="4932" y="912"/>
                  </a:lnTo>
                  <a:lnTo>
                    <a:pt x="5471" y="705"/>
                  </a:lnTo>
                  <a:lnTo>
                    <a:pt x="6051" y="581"/>
                  </a:lnTo>
                  <a:lnTo>
                    <a:pt x="6714" y="539"/>
                  </a:lnTo>
                  <a:lnTo>
                    <a:pt x="7004" y="539"/>
                  </a:lnTo>
                  <a:lnTo>
                    <a:pt x="7294" y="581"/>
                  </a:lnTo>
                  <a:lnTo>
                    <a:pt x="7585" y="622"/>
                  </a:lnTo>
                  <a:lnTo>
                    <a:pt x="7875" y="746"/>
                  </a:lnTo>
                  <a:lnTo>
                    <a:pt x="8123" y="871"/>
                  </a:lnTo>
                  <a:lnTo>
                    <a:pt x="8330" y="1078"/>
                  </a:lnTo>
                  <a:lnTo>
                    <a:pt x="8496" y="1285"/>
                  </a:lnTo>
                  <a:lnTo>
                    <a:pt x="8579" y="1617"/>
                  </a:lnTo>
                  <a:lnTo>
                    <a:pt x="8621" y="1907"/>
                  </a:lnTo>
                  <a:lnTo>
                    <a:pt x="8621" y="2280"/>
                  </a:lnTo>
                  <a:lnTo>
                    <a:pt x="8538" y="2653"/>
                  </a:lnTo>
                  <a:lnTo>
                    <a:pt x="8372" y="3067"/>
                  </a:lnTo>
                  <a:lnTo>
                    <a:pt x="8206" y="3482"/>
                  </a:lnTo>
                  <a:lnTo>
                    <a:pt x="7957" y="3938"/>
                  </a:lnTo>
                  <a:lnTo>
                    <a:pt x="7667" y="4393"/>
                  </a:lnTo>
                  <a:lnTo>
                    <a:pt x="7294" y="4808"/>
                  </a:lnTo>
                  <a:lnTo>
                    <a:pt x="6921" y="5264"/>
                  </a:lnTo>
                  <a:lnTo>
                    <a:pt x="6507" y="5720"/>
                  </a:lnTo>
                  <a:lnTo>
                    <a:pt x="6010" y="6134"/>
                  </a:lnTo>
                  <a:lnTo>
                    <a:pt x="5512" y="6549"/>
                  </a:lnTo>
                  <a:lnTo>
                    <a:pt x="4974" y="6922"/>
                  </a:lnTo>
                  <a:lnTo>
                    <a:pt x="4393" y="7294"/>
                  </a:lnTo>
                  <a:lnTo>
                    <a:pt x="3772" y="7667"/>
                  </a:lnTo>
                  <a:lnTo>
                    <a:pt x="3109" y="7958"/>
                  </a:lnTo>
                  <a:lnTo>
                    <a:pt x="3357" y="8455"/>
                  </a:lnTo>
                  <a:lnTo>
                    <a:pt x="4062" y="8123"/>
                  </a:lnTo>
                  <a:lnTo>
                    <a:pt x="4725" y="7750"/>
                  </a:lnTo>
                  <a:lnTo>
                    <a:pt x="5347" y="7336"/>
                  </a:lnTo>
                  <a:lnTo>
                    <a:pt x="5927" y="6922"/>
                  </a:lnTo>
                  <a:lnTo>
                    <a:pt x="6466" y="6466"/>
                  </a:lnTo>
                  <a:lnTo>
                    <a:pt x="6963" y="6010"/>
                  </a:lnTo>
                  <a:lnTo>
                    <a:pt x="7419" y="5512"/>
                  </a:lnTo>
                  <a:lnTo>
                    <a:pt x="7833" y="5057"/>
                  </a:lnTo>
                  <a:lnTo>
                    <a:pt x="8165" y="4559"/>
                  </a:lnTo>
                  <a:lnTo>
                    <a:pt x="8496" y="4062"/>
                  </a:lnTo>
                  <a:lnTo>
                    <a:pt x="8745" y="3606"/>
                  </a:lnTo>
                  <a:lnTo>
                    <a:pt x="8952" y="3109"/>
                  </a:lnTo>
                  <a:lnTo>
                    <a:pt x="9076" y="2694"/>
                  </a:lnTo>
                  <a:lnTo>
                    <a:pt x="9159" y="2238"/>
                  </a:lnTo>
                  <a:lnTo>
                    <a:pt x="9201" y="1865"/>
                  </a:lnTo>
                  <a:lnTo>
                    <a:pt x="9159" y="1492"/>
                  </a:lnTo>
                  <a:lnTo>
                    <a:pt x="9076" y="1244"/>
                  </a:lnTo>
                  <a:lnTo>
                    <a:pt x="8952" y="995"/>
                  </a:lnTo>
                  <a:lnTo>
                    <a:pt x="8786" y="746"/>
                  </a:lnTo>
                  <a:lnTo>
                    <a:pt x="8579" y="539"/>
                  </a:lnTo>
                  <a:lnTo>
                    <a:pt x="8289" y="332"/>
                  </a:lnTo>
                  <a:lnTo>
                    <a:pt x="7875" y="125"/>
                  </a:lnTo>
                  <a:lnTo>
                    <a:pt x="7377" y="42"/>
                  </a:lnTo>
                  <a:lnTo>
                    <a:pt x="675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1326000" y="2083000"/>
              <a:ext cx="45600" cy="58050"/>
            </a:xfrm>
            <a:custGeom>
              <a:rect b="b" l="l" r="r" t="t"/>
              <a:pathLst>
                <a:path extrusionOk="0" h="2322" w="1824">
                  <a:moveTo>
                    <a:pt x="1078" y="1"/>
                  </a:moveTo>
                  <a:lnTo>
                    <a:pt x="912" y="42"/>
                  </a:lnTo>
                  <a:lnTo>
                    <a:pt x="746" y="125"/>
                  </a:lnTo>
                  <a:lnTo>
                    <a:pt x="580" y="249"/>
                  </a:lnTo>
                  <a:lnTo>
                    <a:pt x="415" y="415"/>
                  </a:lnTo>
                  <a:lnTo>
                    <a:pt x="249" y="581"/>
                  </a:lnTo>
                  <a:lnTo>
                    <a:pt x="166" y="788"/>
                  </a:lnTo>
                  <a:lnTo>
                    <a:pt x="83" y="1037"/>
                  </a:lnTo>
                  <a:lnTo>
                    <a:pt x="0" y="1244"/>
                  </a:lnTo>
                  <a:lnTo>
                    <a:pt x="0" y="1493"/>
                  </a:lnTo>
                  <a:lnTo>
                    <a:pt x="0" y="1700"/>
                  </a:lnTo>
                  <a:lnTo>
                    <a:pt x="83" y="1866"/>
                  </a:lnTo>
                  <a:lnTo>
                    <a:pt x="166" y="2032"/>
                  </a:lnTo>
                  <a:lnTo>
                    <a:pt x="249" y="2156"/>
                  </a:lnTo>
                  <a:lnTo>
                    <a:pt x="415" y="2239"/>
                  </a:lnTo>
                  <a:lnTo>
                    <a:pt x="580" y="2322"/>
                  </a:lnTo>
                  <a:lnTo>
                    <a:pt x="746" y="2322"/>
                  </a:lnTo>
                  <a:lnTo>
                    <a:pt x="912" y="2280"/>
                  </a:lnTo>
                  <a:lnTo>
                    <a:pt x="1078" y="2156"/>
                  </a:lnTo>
                  <a:lnTo>
                    <a:pt x="1244" y="2073"/>
                  </a:lnTo>
                  <a:lnTo>
                    <a:pt x="1409" y="1907"/>
                  </a:lnTo>
                  <a:lnTo>
                    <a:pt x="1534" y="1700"/>
                  </a:lnTo>
                  <a:lnTo>
                    <a:pt x="1658" y="1493"/>
                  </a:lnTo>
                  <a:lnTo>
                    <a:pt x="1741" y="1286"/>
                  </a:lnTo>
                  <a:lnTo>
                    <a:pt x="1824" y="1037"/>
                  </a:lnTo>
                  <a:lnTo>
                    <a:pt x="1824" y="830"/>
                  </a:lnTo>
                  <a:lnTo>
                    <a:pt x="1824" y="622"/>
                  </a:lnTo>
                  <a:lnTo>
                    <a:pt x="1741" y="415"/>
                  </a:lnTo>
                  <a:lnTo>
                    <a:pt x="1658" y="249"/>
                  </a:lnTo>
                  <a:lnTo>
                    <a:pt x="1575" y="125"/>
                  </a:lnTo>
                  <a:lnTo>
                    <a:pt x="1409" y="42"/>
                  </a:lnTo>
                  <a:lnTo>
                    <a:pt x="124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1247250" y="2083000"/>
              <a:ext cx="45625" cy="58050"/>
            </a:xfrm>
            <a:custGeom>
              <a:rect b="b" l="l" r="r" t="t"/>
              <a:pathLst>
                <a:path extrusionOk="0" h="2322" w="1825">
                  <a:moveTo>
                    <a:pt x="1078" y="1"/>
                  </a:moveTo>
                  <a:lnTo>
                    <a:pt x="912" y="42"/>
                  </a:lnTo>
                  <a:lnTo>
                    <a:pt x="747" y="125"/>
                  </a:lnTo>
                  <a:lnTo>
                    <a:pt x="581" y="249"/>
                  </a:lnTo>
                  <a:lnTo>
                    <a:pt x="415" y="415"/>
                  </a:lnTo>
                  <a:lnTo>
                    <a:pt x="291" y="581"/>
                  </a:lnTo>
                  <a:lnTo>
                    <a:pt x="166" y="788"/>
                  </a:lnTo>
                  <a:lnTo>
                    <a:pt x="83" y="1037"/>
                  </a:lnTo>
                  <a:lnTo>
                    <a:pt x="1" y="1244"/>
                  </a:lnTo>
                  <a:lnTo>
                    <a:pt x="1" y="1493"/>
                  </a:lnTo>
                  <a:lnTo>
                    <a:pt x="42" y="1700"/>
                  </a:lnTo>
                  <a:lnTo>
                    <a:pt x="83" y="1866"/>
                  </a:lnTo>
                  <a:lnTo>
                    <a:pt x="166" y="2032"/>
                  </a:lnTo>
                  <a:lnTo>
                    <a:pt x="249" y="2156"/>
                  </a:lnTo>
                  <a:lnTo>
                    <a:pt x="415" y="2239"/>
                  </a:lnTo>
                  <a:lnTo>
                    <a:pt x="581" y="2322"/>
                  </a:lnTo>
                  <a:lnTo>
                    <a:pt x="747" y="2322"/>
                  </a:lnTo>
                  <a:lnTo>
                    <a:pt x="912" y="2280"/>
                  </a:lnTo>
                  <a:lnTo>
                    <a:pt x="1078" y="2156"/>
                  </a:lnTo>
                  <a:lnTo>
                    <a:pt x="1244" y="2073"/>
                  </a:lnTo>
                  <a:lnTo>
                    <a:pt x="1410" y="1907"/>
                  </a:lnTo>
                  <a:lnTo>
                    <a:pt x="1575" y="1700"/>
                  </a:lnTo>
                  <a:lnTo>
                    <a:pt x="1658" y="1493"/>
                  </a:lnTo>
                  <a:lnTo>
                    <a:pt x="1741" y="1286"/>
                  </a:lnTo>
                  <a:lnTo>
                    <a:pt x="1824" y="1037"/>
                  </a:lnTo>
                  <a:lnTo>
                    <a:pt x="1824" y="830"/>
                  </a:lnTo>
                  <a:lnTo>
                    <a:pt x="1824" y="622"/>
                  </a:lnTo>
                  <a:lnTo>
                    <a:pt x="1741" y="415"/>
                  </a:lnTo>
                  <a:lnTo>
                    <a:pt x="1658" y="249"/>
                  </a:lnTo>
                  <a:lnTo>
                    <a:pt x="1575" y="125"/>
                  </a:lnTo>
                  <a:lnTo>
                    <a:pt x="1410" y="42"/>
                  </a:lnTo>
                  <a:lnTo>
                    <a:pt x="124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1052475" y="1913100"/>
              <a:ext cx="68400" cy="70475"/>
            </a:xfrm>
            <a:custGeom>
              <a:rect b="b" l="l" r="r" t="t"/>
              <a:pathLst>
                <a:path extrusionOk="0" h="2819" w="2736">
                  <a:moveTo>
                    <a:pt x="1202" y="0"/>
                  </a:moveTo>
                  <a:lnTo>
                    <a:pt x="953" y="83"/>
                  </a:lnTo>
                  <a:lnTo>
                    <a:pt x="705" y="166"/>
                  </a:lnTo>
                  <a:lnTo>
                    <a:pt x="498" y="332"/>
                  </a:lnTo>
                  <a:lnTo>
                    <a:pt x="290" y="539"/>
                  </a:lnTo>
                  <a:lnTo>
                    <a:pt x="125" y="746"/>
                  </a:lnTo>
                  <a:lnTo>
                    <a:pt x="42" y="995"/>
                  </a:lnTo>
                  <a:lnTo>
                    <a:pt x="0" y="1285"/>
                  </a:lnTo>
                  <a:lnTo>
                    <a:pt x="0" y="1575"/>
                  </a:lnTo>
                  <a:lnTo>
                    <a:pt x="42" y="1824"/>
                  </a:lnTo>
                  <a:lnTo>
                    <a:pt x="125" y="2072"/>
                  </a:lnTo>
                  <a:lnTo>
                    <a:pt x="290" y="2321"/>
                  </a:lnTo>
                  <a:lnTo>
                    <a:pt x="498" y="2487"/>
                  </a:lnTo>
                  <a:lnTo>
                    <a:pt x="705" y="2653"/>
                  </a:lnTo>
                  <a:lnTo>
                    <a:pt x="953" y="2777"/>
                  </a:lnTo>
                  <a:lnTo>
                    <a:pt x="1202" y="2818"/>
                  </a:lnTo>
                  <a:lnTo>
                    <a:pt x="1492" y="2818"/>
                  </a:lnTo>
                  <a:lnTo>
                    <a:pt x="1782" y="2735"/>
                  </a:lnTo>
                  <a:lnTo>
                    <a:pt x="1990" y="2653"/>
                  </a:lnTo>
                  <a:lnTo>
                    <a:pt x="2238" y="2487"/>
                  </a:lnTo>
                  <a:lnTo>
                    <a:pt x="2404" y="2321"/>
                  </a:lnTo>
                  <a:lnTo>
                    <a:pt x="2570" y="2072"/>
                  </a:lnTo>
                  <a:lnTo>
                    <a:pt x="2653" y="1824"/>
                  </a:lnTo>
                  <a:lnTo>
                    <a:pt x="2736" y="1534"/>
                  </a:lnTo>
                  <a:lnTo>
                    <a:pt x="2736" y="1243"/>
                  </a:lnTo>
                  <a:lnTo>
                    <a:pt x="2653" y="995"/>
                  </a:lnTo>
                  <a:lnTo>
                    <a:pt x="2570" y="746"/>
                  </a:lnTo>
                  <a:lnTo>
                    <a:pt x="2404" y="497"/>
                  </a:lnTo>
                  <a:lnTo>
                    <a:pt x="2238" y="332"/>
                  </a:lnTo>
                  <a:lnTo>
                    <a:pt x="1990" y="166"/>
                  </a:lnTo>
                  <a:lnTo>
                    <a:pt x="1741" y="83"/>
                  </a:lnTo>
                  <a:lnTo>
                    <a:pt x="149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1423375" y="1752500"/>
              <a:ext cx="33200" cy="167875"/>
            </a:xfrm>
            <a:custGeom>
              <a:rect b="b" l="l" r="r" t="t"/>
              <a:pathLst>
                <a:path extrusionOk="0" h="6715" w="1328">
                  <a:moveTo>
                    <a:pt x="167" y="1"/>
                  </a:moveTo>
                  <a:lnTo>
                    <a:pt x="84" y="83"/>
                  </a:lnTo>
                  <a:lnTo>
                    <a:pt x="1" y="166"/>
                  </a:lnTo>
                  <a:lnTo>
                    <a:pt x="1" y="249"/>
                  </a:lnTo>
                  <a:lnTo>
                    <a:pt x="1" y="373"/>
                  </a:lnTo>
                  <a:lnTo>
                    <a:pt x="250" y="1037"/>
                  </a:lnTo>
                  <a:lnTo>
                    <a:pt x="415" y="1658"/>
                  </a:lnTo>
                  <a:lnTo>
                    <a:pt x="581" y="2238"/>
                  </a:lnTo>
                  <a:lnTo>
                    <a:pt x="664" y="2819"/>
                  </a:lnTo>
                  <a:lnTo>
                    <a:pt x="747" y="3357"/>
                  </a:lnTo>
                  <a:lnTo>
                    <a:pt x="788" y="3813"/>
                  </a:lnTo>
                  <a:lnTo>
                    <a:pt x="788" y="4684"/>
                  </a:lnTo>
                  <a:lnTo>
                    <a:pt x="705" y="5388"/>
                  </a:lnTo>
                  <a:lnTo>
                    <a:pt x="623" y="5927"/>
                  </a:lnTo>
                  <a:lnTo>
                    <a:pt x="498" y="6341"/>
                  </a:lnTo>
                  <a:lnTo>
                    <a:pt x="498" y="6466"/>
                  </a:lnTo>
                  <a:lnTo>
                    <a:pt x="540" y="6590"/>
                  </a:lnTo>
                  <a:lnTo>
                    <a:pt x="581" y="6673"/>
                  </a:lnTo>
                  <a:lnTo>
                    <a:pt x="664" y="6714"/>
                  </a:lnTo>
                  <a:lnTo>
                    <a:pt x="788" y="6714"/>
                  </a:lnTo>
                  <a:lnTo>
                    <a:pt x="913" y="6673"/>
                  </a:lnTo>
                  <a:lnTo>
                    <a:pt x="1037" y="6549"/>
                  </a:lnTo>
                  <a:lnTo>
                    <a:pt x="1078" y="6424"/>
                  </a:lnTo>
                  <a:lnTo>
                    <a:pt x="1161" y="6051"/>
                  </a:lnTo>
                  <a:lnTo>
                    <a:pt x="1286" y="5471"/>
                  </a:lnTo>
                  <a:lnTo>
                    <a:pt x="1327" y="4725"/>
                  </a:lnTo>
                  <a:lnTo>
                    <a:pt x="1327" y="3813"/>
                  </a:lnTo>
                  <a:lnTo>
                    <a:pt x="1286" y="3316"/>
                  </a:lnTo>
                  <a:lnTo>
                    <a:pt x="1244" y="2736"/>
                  </a:lnTo>
                  <a:lnTo>
                    <a:pt x="1120" y="2156"/>
                  </a:lnTo>
                  <a:lnTo>
                    <a:pt x="954" y="1534"/>
                  </a:lnTo>
                  <a:lnTo>
                    <a:pt x="788" y="871"/>
                  </a:lnTo>
                  <a:lnTo>
                    <a:pt x="540" y="166"/>
                  </a:lnTo>
                  <a:lnTo>
                    <a:pt x="457" y="83"/>
                  </a:lnTo>
                  <a:lnTo>
                    <a:pt x="3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1"/>
            <p:cNvSpPr/>
            <p:nvPr/>
          </p:nvSpPr>
          <p:spPr>
            <a:xfrm>
              <a:off x="1065950" y="1745250"/>
              <a:ext cx="172000" cy="199975"/>
            </a:xfrm>
            <a:custGeom>
              <a:rect b="b" l="l" r="r" t="t"/>
              <a:pathLst>
                <a:path extrusionOk="0" h="7999" w="6880">
                  <a:moveTo>
                    <a:pt x="6672" y="0"/>
                  </a:moveTo>
                  <a:lnTo>
                    <a:pt x="6548" y="42"/>
                  </a:lnTo>
                  <a:lnTo>
                    <a:pt x="6092" y="166"/>
                  </a:lnTo>
                  <a:lnTo>
                    <a:pt x="5636" y="291"/>
                  </a:lnTo>
                  <a:lnTo>
                    <a:pt x="5222" y="498"/>
                  </a:lnTo>
                  <a:lnTo>
                    <a:pt x="4807" y="705"/>
                  </a:lnTo>
                  <a:lnTo>
                    <a:pt x="4393" y="912"/>
                  </a:lnTo>
                  <a:lnTo>
                    <a:pt x="4061" y="1161"/>
                  </a:lnTo>
                  <a:lnTo>
                    <a:pt x="3357" y="1700"/>
                  </a:lnTo>
                  <a:lnTo>
                    <a:pt x="2777" y="2280"/>
                  </a:lnTo>
                  <a:lnTo>
                    <a:pt x="2238" y="2901"/>
                  </a:lnTo>
                  <a:lnTo>
                    <a:pt x="1782" y="3565"/>
                  </a:lnTo>
                  <a:lnTo>
                    <a:pt x="1368" y="4186"/>
                  </a:lnTo>
                  <a:lnTo>
                    <a:pt x="1036" y="4849"/>
                  </a:lnTo>
                  <a:lnTo>
                    <a:pt x="746" y="5429"/>
                  </a:lnTo>
                  <a:lnTo>
                    <a:pt x="497" y="6010"/>
                  </a:lnTo>
                  <a:lnTo>
                    <a:pt x="332" y="6507"/>
                  </a:lnTo>
                  <a:lnTo>
                    <a:pt x="83" y="7294"/>
                  </a:lnTo>
                  <a:lnTo>
                    <a:pt x="0" y="7667"/>
                  </a:lnTo>
                  <a:lnTo>
                    <a:pt x="0" y="7750"/>
                  </a:lnTo>
                  <a:lnTo>
                    <a:pt x="41" y="7875"/>
                  </a:lnTo>
                  <a:lnTo>
                    <a:pt x="124" y="7957"/>
                  </a:lnTo>
                  <a:lnTo>
                    <a:pt x="207" y="7999"/>
                  </a:lnTo>
                  <a:lnTo>
                    <a:pt x="290" y="7999"/>
                  </a:lnTo>
                  <a:lnTo>
                    <a:pt x="373" y="7957"/>
                  </a:lnTo>
                  <a:lnTo>
                    <a:pt x="456" y="7916"/>
                  </a:lnTo>
                  <a:lnTo>
                    <a:pt x="497" y="7833"/>
                  </a:lnTo>
                  <a:lnTo>
                    <a:pt x="539" y="7750"/>
                  </a:lnTo>
                  <a:lnTo>
                    <a:pt x="622" y="7502"/>
                  </a:lnTo>
                  <a:lnTo>
                    <a:pt x="829" y="6756"/>
                  </a:lnTo>
                  <a:lnTo>
                    <a:pt x="1243" y="5761"/>
                  </a:lnTo>
                  <a:lnTo>
                    <a:pt x="1492" y="5181"/>
                  </a:lnTo>
                  <a:lnTo>
                    <a:pt x="1824" y="4559"/>
                  </a:lnTo>
                  <a:lnTo>
                    <a:pt x="2197" y="3937"/>
                  </a:lnTo>
                  <a:lnTo>
                    <a:pt x="2611" y="3316"/>
                  </a:lnTo>
                  <a:lnTo>
                    <a:pt x="3150" y="2736"/>
                  </a:lnTo>
                  <a:lnTo>
                    <a:pt x="3688" y="2155"/>
                  </a:lnTo>
                  <a:lnTo>
                    <a:pt x="4352" y="1658"/>
                  </a:lnTo>
                  <a:lnTo>
                    <a:pt x="4683" y="1409"/>
                  </a:lnTo>
                  <a:lnTo>
                    <a:pt x="5056" y="1202"/>
                  </a:lnTo>
                  <a:lnTo>
                    <a:pt x="5429" y="995"/>
                  </a:lnTo>
                  <a:lnTo>
                    <a:pt x="5843" y="829"/>
                  </a:lnTo>
                  <a:lnTo>
                    <a:pt x="6258" y="705"/>
                  </a:lnTo>
                  <a:lnTo>
                    <a:pt x="6672" y="581"/>
                  </a:lnTo>
                  <a:lnTo>
                    <a:pt x="6797" y="539"/>
                  </a:lnTo>
                  <a:lnTo>
                    <a:pt x="6880" y="456"/>
                  </a:lnTo>
                  <a:lnTo>
                    <a:pt x="6880" y="332"/>
                  </a:lnTo>
                  <a:lnTo>
                    <a:pt x="6880" y="249"/>
                  </a:lnTo>
                  <a:lnTo>
                    <a:pt x="6838" y="125"/>
                  </a:lnTo>
                  <a:lnTo>
                    <a:pt x="6755" y="42"/>
                  </a:lnTo>
                  <a:lnTo>
                    <a:pt x="66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81"/>
          <p:cNvSpPr/>
          <p:nvPr/>
        </p:nvSpPr>
        <p:spPr>
          <a:xfrm>
            <a:off x="6249699"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6486795"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6723891"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6960986"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7198082"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7435177"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flipH="1" rot="10800000">
            <a:off x="4411488" y="3751784"/>
            <a:ext cx="847354" cy="847492"/>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flipH="1" rot="10800000">
            <a:off x="5441688" y="3751779"/>
            <a:ext cx="847354" cy="847492"/>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flipH="1" rot="10800000">
            <a:off x="6471890" y="3752216"/>
            <a:ext cx="847362" cy="847243"/>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81"/>
          <p:cNvGrpSpPr/>
          <p:nvPr/>
        </p:nvGrpSpPr>
        <p:grpSpPr>
          <a:xfrm flipH="1" rot="10800000">
            <a:off x="5711952" y="3989968"/>
            <a:ext cx="306319" cy="371729"/>
            <a:chOff x="-26179575" y="2710600"/>
            <a:chExt cx="243400" cy="295375"/>
          </a:xfrm>
        </p:grpSpPr>
        <p:sp>
          <p:nvSpPr>
            <p:cNvPr id="1805" name="Google Shape;1805;p81"/>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81"/>
          <p:cNvGrpSpPr/>
          <p:nvPr/>
        </p:nvGrpSpPr>
        <p:grpSpPr>
          <a:xfrm flipH="1" rot="10800000">
            <a:off x="4686111" y="4016874"/>
            <a:ext cx="299126" cy="317735"/>
            <a:chOff x="-24330250" y="2340425"/>
            <a:chExt cx="278050" cy="295375"/>
          </a:xfrm>
        </p:grpSpPr>
        <p:sp>
          <p:nvSpPr>
            <p:cNvPr id="1809" name="Google Shape;1809;p81"/>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81"/>
          <p:cNvGrpSpPr/>
          <p:nvPr/>
        </p:nvGrpSpPr>
        <p:grpSpPr>
          <a:xfrm flipH="1" rot="10800000">
            <a:off x="6746732" y="4026526"/>
            <a:ext cx="299355" cy="298604"/>
            <a:chOff x="-23229925" y="1970225"/>
            <a:chExt cx="296950" cy="296175"/>
          </a:xfrm>
        </p:grpSpPr>
        <p:sp>
          <p:nvSpPr>
            <p:cNvPr id="1817" name="Google Shape;1817;p81"/>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81"/>
          <p:cNvSpPr/>
          <p:nvPr/>
        </p:nvSpPr>
        <p:spPr>
          <a:xfrm>
            <a:off x="7672273"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7909369"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8146464"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6012604" y="2306510"/>
            <a:ext cx="197866" cy="277602"/>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txBox="1"/>
          <p:nvPr/>
        </p:nvSpPr>
        <p:spPr>
          <a:xfrm>
            <a:off x="5930073" y="1922713"/>
            <a:ext cx="2733900" cy="518400"/>
          </a:xfrm>
          <a:prstGeom prst="rect">
            <a:avLst/>
          </a:prstGeom>
          <a:noFill/>
          <a:ln>
            <a:noFill/>
          </a:ln>
        </p:spPr>
        <p:txBody>
          <a:bodyPr anchorCtr="0" anchor="t" bIns="34325" lIns="68650" spcFirstLastPara="1" rIns="68650" wrap="square" tIns="343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Only 10 subjects</a:t>
            </a:r>
            <a:endParaRPr>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6"/>
          <p:cNvSpPr txBox="1"/>
          <p:nvPr>
            <p:ph type="title"/>
          </p:nvPr>
        </p:nvSpPr>
        <p:spPr>
          <a:xfrm>
            <a:off x="1148700" y="1153950"/>
            <a:ext cx="6846600" cy="28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Imagine taking care of a family member’s mobility health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82"/>
          <p:cNvSpPr txBox="1"/>
          <p:nvPr>
            <p:ph type="title"/>
          </p:nvPr>
        </p:nvSpPr>
        <p:spPr>
          <a:xfrm>
            <a:off x="311700" y="446811"/>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831" name="Google Shape;1831;p82"/>
          <p:cNvSpPr txBox="1"/>
          <p:nvPr>
            <p:ph idx="1" type="subTitle"/>
          </p:nvPr>
        </p:nvSpPr>
        <p:spPr>
          <a:xfrm>
            <a:off x="311575" y="1197463"/>
            <a:ext cx="275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832" name="Google Shape;1832;p82"/>
          <p:cNvSpPr txBox="1"/>
          <p:nvPr>
            <p:ph idx="2" type="subTitle"/>
          </p:nvPr>
        </p:nvSpPr>
        <p:spPr>
          <a:xfrm>
            <a:off x="244225" y="1643350"/>
            <a:ext cx="2757000" cy="207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Accurate classifications of activities from accelerometer and gyroscope data</a:t>
            </a:r>
            <a:endParaRPr sz="1800"/>
          </a:p>
        </p:txBody>
      </p:sp>
      <p:sp>
        <p:nvSpPr>
          <p:cNvPr id="1833" name="Google Shape;1833;p82"/>
          <p:cNvSpPr txBox="1"/>
          <p:nvPr>
            <p:ph idx="3" type="subTitle"/>
          </p:nvPr>
        </p:nvSpPr>
        <p:spPr>
          <a:xfrm>
            <a:off x="6075425" y="1197463"/>
            <a:ext cx="275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Learning</a:t>
            </a:r>
            <a:endParaRPr/>
          </a:p>
        </p:txBody>
      </p:sp>
      <p:sp>
        <p:nvSpPr>
          <p:cNvPr id="1834" name="Google Shape;1834;p82"/>
          <p:cNvSpPr txBox="1"/>
          <p:nvPr>
            <p:ph idx="4" type="subTitle"/>
          </p:nvPr>
        </p:nvSpPr>
        <p:spPr>
          <a:xfrm>
            <a:off x="6075425" y="1643350"/>
            <a:ext cx="2757000" cy="207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Activity anomaly detection for emergency attention</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83"/>
          <p:cNvSpPr txBox="1"/>
          <p:nvPr>
            <p:ph type="title"/>
          </p:nvPr>
        </p:nvSpPr>
        <p:spPr>
          <a:xfrm>
            <a:off x="6131900" y="1109199"/>
            <a:ext cx="17595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04</a:t>
            </a:r>
            <a:endParaRPr/>
          </a:p>
        </p:txBody>
      </p:sp>
      <p:sp>
        <p:nvSpPr>
          <p:cNvPr id="1840" name="Google Shape;1840;p83"/>
          <p:cNvSpPr txBox="1"/>
          <p:nvPr>
            <p:ph idx="2" type="title"/>
          </p:nvPr>
        </p:nvSpPr>
        <p:spPr>
          <a:xfrm>
            <a:off x="4085800" y="2231550"/>
            <a:ext cx="3805500" cy="163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Generative AI</a:t>
            </a:r>
            <a:endParaRPr/>
          </a:p>
        </p:txBody>
      </p:sp>
      <p:sp>
        <p:nvSpPr>
          <p:cNvPr id="1841" name="Google Shape;1841;p83"/>
          <p:cNvSpPr/>
          <p:nvPr/>
        </p:nvSpPr>
        <p:spPr>
          <a:xfrm>
            <a:off x="325800" y="1423825"/>
            <a:ext cx="3426730" cy="2706090"/>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2" name="Google Shape;1842;p83"/>
          <p:cNvPicPr preferRelativeResize="0"/>
          <p:nvPr/>
        </p:nvPicPr>
        <p:blipFill rotWithShape="1">
          <a:blip r:embed="rId3">
            <a:alphaModFix/>
          </a:blip>
          <a:srcRect b="0" l="1248" r="1238" t="0"/>
          <a:stretch/>
        </p:blipFill>
        <p:spPr>
          <a:xfrm>
            <a:off x="435763" y="1551100"/>
            <a:ext cx="3206799" cy="1873849"/>
          </a:xfrm>
          <a:prstGeom prst="rect">
            <a:avLst/>
          </a:prstGeom>
          <a:noFill/>
          <a:ln>
            <a:noFill/>
          </a:ln>
        </p:spPr>
      </p:pic>
      <p:sp>
        <p:nvSpPr>
          <p:cNvPr id="1843" name="Google Shape;1843;p83"/>
          <p:cNvSpPr txBox="1"/>
          <p:nvPr>
            <p:ph idx="4294967295" type="subTitle"/>
          </p:nvPr>
        </p:nvSpPr>
        <p:spPr>
          <a:xfrm>
            <a:off x="6596375" y="4129925"/>
            <a:ext cx="1181100" cy="375000"/>
          </a:xfrm>
          <a:prstGeom prst="rect">
            <a:avLst/>
          </a:prstGeom>
        </p:spPr>
        <p:txBody>
          <a:bodyPr anchorCtr="0" anchor="t" bIns="91425" lIns="91425" spcFirstLastPara="1" rIns="91425" wrap="square" tIns="91425">
            <a:noAutofit/>
          </a:bodyPr>
          <a:lstStyle/>
          <a:p>
            <a:pPr indent="0" lvl="0" marL="38100" rtl="0" algn="r">
              <a:spcBef>
                <a:spcPts val="0"/>
              </a:spcBef>
              <a:spcAft>
                <a:spcPts val="1600"/>
              </a:spcAft>
              <a:buNone/>
            </a:pPr>
            <a:r>
              <a:rPr lang="en" sz="1600">
                <a:solidFill>
                  <a:schemeClr val="lt1"/>
                </a:solidFill>
              </a:rPr>
              <a:t>Ziyan</a:t>
            </a:r>
            <a:endParaRPr sz="1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84"/>
          <p:cNvSpPr txBox="1"/>
          <p:nvPr>
            <p:ph type="title"/>
          </p:nvPr>
        </p:nvSpPr>
        <p:spPr>
          <a:xfrm>
            <a:off x="601500" y="1447650"/>
            <a:ext cx="7941000" cy="22482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lang="en" sz="1800">
                <a:latin typeface="Nunito"/>
                <a:ea typeface="Nunito"/>
                <a:cs typeface="Nunito"/>
                <a:sym typeface="Nunito"/>
              </a:rPr>
              <a:t>The goal is to design a user-friendly interface (UI) that </a:t>
            </a:r>
            <a:r>
              <a:rPr lang="en" sz="2200" u="sng"/>
              <a:t>enables non-programmers</a:t>
            </a:r>
            <a:r>
              <a:rPr lang="en" sz="1800">
                <a:latin typeface="Nunito"/>
                <a:ea typeface="Nunito"/>
                <a:cs typeface="Nunito"/>
                <a:sym typeface="Nunito"/>
              </a:rPr>
              <a:t> to execute queries easily. </a:t>
            </a:r>
            <a:endParaRPr sz="1800">
              <a:latin typeface="Nunito"/>
              <a:ea typeface="Nunito"/>
              <a:cs typeface="Nunito"/>
              <a:sym typeface="Nunito"/>
            </a:endParaRPr>
          </a:p>
          <a:p>
            <a:pPr indent="0" lvl="0" marL="457200" rtl="0" algn="ctr">
              <a:lnSpc>
                <a:spcPct val="115000"/>
              </a:lnSpc>
              <a:spcBef>
                <a:spcPts val="0"/>
              </a:spcBef>
              <a:spcAft>
                <a:spcPts val="0"/>
              </a:spcAft>
              <a:buNone/>
            </a:pPr>
            <a:r>
              <a:t/>
            </a:r>
            <a:endParaRPr sz="1800">
              <a:latin typeface="Nunito"/>
              <a:ea typeface="Nunito"/>
              <a:cs typeface="Nunito"/>
              <a:sym typeface="Nunito"/>
            </a:endParaRPr>
          </a:p>
          <a:p>
            <a:pPr indent="0" lvl="0" marL="457200" rtl="0" algn="ctr">
              <a:lnSpc>
                <a:spcPct val="115000"/>
              </a:lnSpc>
              <a:spcBef>
                <a:spcPts val="0"/>
              </a:spcBef>
              <a:spcAft>
                <a:spcPts val="0"/>
              </a:spcAft>
              <a:buNone/>
            </a:pPr>
            <a:r>
              <a:rPr lang="en" sz="1800">
                <a:latin typeface="Nunito"/>
                <a:ea typeface="Nunito"/>
                <a:cs typeface="Nunito"/>
                <a:sym typeface="Nunito"/>
              </a:rPr>
              <a:t>This UI will assist them in </a:t>
            </a:r>
            <a:r>
              <a:rPr lang="en" sz="2200" u="sng"/>
              <a:t>reviewing</a:t>
            </a:r>
            <a:r>
              <a:rPr lang="en" sz="1800">
                <a:latin typeface="Nunito"/>
                <a:ea typeface="Nunito"/>
                <a:cs typeface="Nunito"/>
                <a:sym typeface="Nunito"/>
              </a:rPr>
              <a:t> sensor readings or dataset outputs for an </a:t>
            </a:r>
            <a:r>
              <a:rPr lang="en" sz="2100" u="sng"/>
              <a:t>i</a:t>
            </a:r>
            <a:r>
              <a:rPr lang="en" sz="2200" u="sng"/>
              <a:t>nitial assessment.</a:t>
            </a:r>
            <a:endParaRPr b="0" sz="2200" u="sng"/>
          </a:p>
        </p:txBody>
      </p:sp>
      <p:sp>
        <p:nvSpPr>
          <p:cNvPr id="1849" name="Google Shape;1849;p84"/>
          <p:cNvSpPr txBox="1"/>
          <p:nvPr>
            <p:ph type="title"/>
          </p:nvPr>
        </p:nvSpPr>
        <p:spPr>
          <a:xfrm>
            <a:off x="311700" y="142306"/>
            <a:ext cx="8520600" cy="572700"/>
          </a:xfrm>
          <a:prstGeom prst="rect">
            <a:avLst/>
          </a:prstGeom>
        </p:spPr>
        <p:txBody>
          <a:bodyPr anchorCtr="0" anchor="t" bIns="91425" lIns="91425" spcFirstLastPara="1" rIns="91425" wrap="square" tIns="91425">
            <a:noAutofit/>
          </a:bodyPr>
          <a:lstStyle/>
          <a:p>
            <a:pPr indent="127000" lvl="0" marL="0" rtl="0" algn="ctr">
              <a:spcBef>
                <a:spcPts val="0"/>
              </a:spcBef>
              <a:spcAft>
                <a:spcPts val="0"/>
              </a:spcAft>
              <a:buClr>
                <a:schemeClr val="dk1"/>
              </a:buClr>
              <a:buFont typeface="Arial"/>
              <a:buNone/>
            </a:pPr>
            <a:r>
              <a:rPr lang="en"/>
              <a:t>Aim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85"/>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855" name="Google Shape;1855;p85"/>
          <p:cNvSpPr txBox="1"/>
          <p:nvPr/>
        </p:nvSpPr>
        <p:spPr>
          <a:xfrm>
            <a:off x="1214300" y="1524375"/>
            <a:ext cx="1823700" cy="348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dk1"/>
                </a:solidFill>
                <a:latin typeface="Poppins"/>
                <a:ea typeface="Poppins"/>
                <a:cs typeface="Poppins"/>
                <a:sym typeface="Poppins"/>
              </a:rPr>
              <a:t>Gradio</a:t>
            </a:r>
            <a:endParaRPr b="1" sz="2100">
              <a:solidFill>
                <a:schemeClr val="dk1"/>
              </a:solidFill>
              <a:latin typeface="Poppins"/>
              <a:ea typeface="Poppins"/>
              <a:cs typeface="Poppins"/>
              <a:sym typeface="Poppins"/>
            </a:endParaRPr>
          </a:p>
        </p:txBody>
      </p:sp>
      <p:sp>
        <p:nvSpPr>
          <p:cNvPr id="1856" name="Google Shape;1856;p85"/>
          <p:cNvSpPr txBox="1"/>
          <p:nvPr/>
        </p:nvSpPr>
        <p:spPr>
          <a:xfrm>
            <a:off x="6106050" y="2260600"/>
            <a:ext cx="30378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oppins"/>
                <a:ea typeface="Poppins"/>
                <a:cs typeface="Poppins"/>
                <a:sym typeface="Poppins"/>
              </a:rPr>
              <a:t>Langsmith</a:t>
            </a:r>
            <a:endParaRPr b="1" sz="2100">
              <a:solidFill>
                <a:schemeClr val="dk1"/>
              </a:solidFill>
              <a:latin typeface="Poppins"/>
              <a:ea typeface="Poppins"/>
              <a:cs typeface="Poppins"/>
              <a:sym typeface="Poppins"/>
            </a:endParaRPr>
          </a:p>
        </p:txBody>
      </p:sp>
      <p:sp>
        <p:nvSpPr>
          <p:cNvPr id="1857" name="Google Shape;1857;p85"/>
          <p:cNvSpPr txBox="1"/>
          <p:nvPr/>
        </p:nvSpPr>
        <p:spPr>
          <a:xfrm>
            <a:off x="1214150" y="2950350"/>
            <a:ext cx="1823700" cy="348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dk1"/>
                </a:solidFill>
                <a:latin typeface="Poppins"/>
                <a:ea typeface="Poppins"/>
                <a:cs typeface="Poppins"/>
                <a:sym typeface="Poppins"/>
              </a:rPr>
              <a:t>LangGraph</a:t>
            </a:r>
            <a:endParaRPr b="1" sz="2100">
              <a:solidFill>
                <a:schemeClr val="dk1"/>
              </a:solidFill>
              <a:latin typeface="Poppins"/>
              <a:ea typeface="Poppins"/>
              <a:cs typeface="Poppins"/>
              <a:sym typeface="Poppins"/>
            </a:endParaRPr>
          </a:p>
        </p:txBody>
      </p:sp>
      <p:sp>
        <p:nvSpPr>
          <p:cNvPr id="1858" name="Google Shape;1858;p85"/>
          <p:cNvSpPr txBox="1"/>
          <p:nvPr/>
        </p:nvSpPr>
        <p:spPr>
          <a:xfrm>
            <a:off x="1046575" y="1969476"/>
            <a:ext cx="1991400" cy="60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a:ea typeface="Nunito"/>
                <a:cs typeface="Nunito"/>
                <a:sym typeface="Nunito"/>
              </a:rPr>
              <a:t>Used for the User Interface (UI) to ensure usability for non-programmers.</a:t>
            </a:r>
            <a:endParaRPr>
              <a:solidFill>
                <a:schemeClr val="dk2"/>
              </a:solidFill>
              <a:latin typeface="Nunito"/>
              <a:ea typeface="Nunito"/>
              <a:cs typeface="Nunito"/>
              <a:sym typeface="Nunito"/>
            </a:endParaRPr>
          </a:p>
        </p:txBody>
      </p:sp>
      <p:sp>
        <p:nvSpPr>
          <p:cNvPr id="1859" name="Google Shape;1859;p85"/>
          <p:cNvSpPr txBox="1"/>
          <p:nvPr/>
        </p:nvSpPr>
        <p:spPr>
          <a:xfrm>
            <a:off x="1046575" y="3449551"/>
            <a:ext cx="1991400" cy="60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Nunito"/>
                <a:ea typeface="Nunito"/>
                <a:cs typeface="Nunito"/>
                <a:sym typeface="Nunito"/>
              </a:rPr>
              <a:t>A framework to build step-by-step workflows for AI tasks.</a:t>
            </a:r>
            <a:endParaRPr>
              <a:solidFill>
                <a:schemeClr val="dk2"/>
              </a:solidFill>
              <a:latin typeface="Nunito"/>
              <a:ea typeface="Nunito"/>
              <a:cs typeface="Nunito"/>
              <a:sym typeface="Nunito"/>
            </a:endParaRPr>
          </a:p>
        </p:txBody>
      </p:sp>
      <p:grpSp>
        <p:nvGrpSpPr>
          <p:cNvPr id="1860" name="Google Shape;1860;p85"/>
          <p:cNvGrpSpPr/>
          <p:nvPr/>
        </p:nvGrpSpPr>
        <p:grpSpPr>
          <a:xfrm>
            <a:off x="3563415" y="1335202"/>
            <a:ext cx="2017180" cy="2824953"/>
            <a:chOff x="5334138" y="3587286"/>
            <a:chExt cx="566433" cy="793236"/>
          </a:xfrm>
        </p:grpSpPr>
        <p:sp>
          <p:nvSpPr>
            <p:cNvPr id="1861" name="Google Shape;1861;p85"/>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5"/>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5"/>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5"/>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65" name="Google Shape;1865;p85"/>
          <p:cNvCxnSpPr/>
          <p:nvPr/>
        </p:nvCxnSpPr>
        <p:spPr>
          <a:xfrm>
            <a:off x="3172278" y="1698825"/>
            <a:ext cx="1231500" cy="0"/>
          </a:xfrm>
          <a:prstGeom prst="straightConnector1">
            <a:avLst/>
          </a:prstGeom>
          <a:noFill/>
          <a:ln cap="flat" cmpd="sng" w="38100">
            <a:solidFill>
              <a:schemeClr val="accent4"/>
            </a:solidFill>
            <a:prstDash val="solid"/>
            <a:round/>
            <a:headEnd len="med" w="med" type="oval"/>
            <a:tailEnd len="med" w="med" type="none"/>
          </a:ln>
        </p:spPr>
      </p:cxnSp>
      <p:cxnSp>
        <p:nvCxnSpPr>
          <p:cNvPr id="1866" name="Google Shape;1866;p85"/>
          <p:cNvCxnSpPr/>
          <p:nvPr/>
        </p:nvCxnSpPr>
        <p:spPr>
          <a:xfrm>
            <a:off x="3172278" y="3124800"/>
            <a:ext cx="921000" cy="0"/>
          </a:xfrm>
          <a:prstGeom prst="straightConnector1">
            <a:avLst/>
          </a:prstGeom>
          <a:noFill/>
          <a:ln cap="flat" cmpd="sng" w="38100">
            <a:solidFill>
              <a:schemeClr val="lt2"/>
            </a:solidFill>
            <a:prstDash val="solid"/>
            <a:round/>
            <a:headEnd len="med" w="med" type="oval"/>
            <a:tailEnd len="med" w="med" type="none"/>
          </a:ln>
        </p:spPr>
      </p:cxnSp>
      <p:cxnSp>
        <p:nvCxnSpPr>
          <p:cNvPr id="1867" name="Google Shape;1867;p85"/>
          <p:cNvCxnSpPr/>
          <p:nvPr/>
        </p:nvCxnSpPr>
        <p:spPr>
          <a:xfrm>
            <a:off x="5051875" y="2435050"/>
            <a:ext cx="921000" cy="0"/>
          </a:xfrm>
          <a:prstGeom prst="straightConnector1">
            <a:avLst/>
          </a:prstGeom>
          <a:noFill/>
          <a:ln cap="flat" cmpd="sng" w="38100">
            <a:solidFill>
              <a:schemeClr val="dk1"/>
            </a:solidFill>
            <a:prstDash val="solid"/>
            <a:round/>
            <a:headEnd len="med" w="med" type="none"/>
            <a:tailEnd len="med" w="med" type="oval"/>
          </a:ln>
        </p:spPr>
      </p:cxnSp>
      <p:sp>
        <p:nvSpPr>
          <p:cNvPr id="1868" name="Google Shape;1868;p85"/>
          <p:cNvSpPr txBox="1"/>
          <p:nvPr/>
        </p:nvSpPr>
        <p:spPr>
          <a:xfrm>
            <a:off x="6106050" y="3579750"/>
            <a:ext cx="21444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Poppins"/>
                <a:ea typeface="Poppins"/>
                <a:cs typeface="Poppins"/>
                <a:sym typeface="Poppins"/>
              </a:rPr>
              <a:t>Generative AI (GPT-4)</a:t>
            </a:r>
            <a:endParaRPr b="1" sz="2100">
              <a:solidFill>
                <a:schemeClr val="dk1"/>
              </a:solidFill>
              <a:latin typeface="Poppins"/>
              <a:ea typeface="Poppins"/>
              <a:cs typeface="Poppins"/>
              <a:sym typeface="Poppins"/>
            </a:endParaRPr>
          </a:p>
        </p:txBody>
      </p:sp>
      <p:cxnSp>
        <p:nvCxnSpPr>
          <p:cNvPr id="1869" name="Google Shape;1869;p85"/>
          <p:cNvCxnSpPr/>
          <p:nvPr/>
        </p:nvCxnSpPr>
        <p:spPr>
          <a:xfrm>
            <a:off x="5051875" y="3754206"/>
            <a:ext cx="921000" cy="0"/>
          </a:xfrm>
          <a:prstGeom prst="straightConnector1">
            <a:avLst/>
          </a:prstGeom>
          <a:noFill/>
          <a:ln cap="flat" cmpd="sng" w="38100">
            <a:solidFill>
              <a:schemeClr val="dk2"/>
            </a:solidFill>
            <a:prstDash val="solid"/>
            <a:round/>
            <a:headEnd len="med" w="med" type="none"/>
            <a:tailEnd len="med" w="med" type="oval"/>
          </a:ln>
        </p:spPr>
      </p:cxnSp>
      <p:sp>
        <p:nvSpPr>
          <p:cNvPr id="1870" name="Google Shape;1870;p85"/>
          <p:cNvSpPr txBox="1"/>
          <p:nvPr/>
        </p:nvSpPr>
        <p:spPr>
          <a:xfrm>
            <a:off x="6182550" y="4236351"/>
            <a:ext cx="1991400" cy="6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Generates SQL queries and human-readable answers.</a:t>
            </a:r>
            <a:endParaRPr>
              <a:solidFill>
                <a:schemeClr val="dk2"/>
              </a:solidFill>
              <a:latin typeface="Nunito"/>
              <a:ea typeface="Nunito"/>
              <a:cs typeface="Nunito"/>
              <a:sym typeface="Nunito"/>
            </a:endParaRPr>
          </a:p>
        </p:txBody>
      </p:sp>
      <p:sp>
        <p:nvSpPr>
          <p:cNvPr id="1871" name="Google Shape;1871;p85"/>
          <p:cNvSpPr txBox="1"/>
          <p:nvPr/>
        </p:nvSpPr>
        <p:spPr>
          <a:xfrm>
            <a:off x="6106175" y="2609500"/>
            <a:ext cx="2361600" cy="6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Nunito"/>
                <a:ea typeface="Nunito"/>
                <a:cs typeface="Nunito"/>
                <a:sym typeface="Nunito"/>
              </a:rPr>
              <a:t>Tracing and debugging tool for LangChain workflows.</a:t>
            </a:r>
            <a:endParaRPr>
              <a:solidFill>
                <a:schemeClr val="dk2"/>
              </a:solidFill>
              <a:latin typeface="Nunito"/>
              <a:ea typeface="Nunito"/>
              <a:cs typeface="Nunito"/>
              <a:sym typeface="Nunito"/>
            </a:endParaRPr>
          </a:p>
        </p:txBody>
      </p:sp>
      <p:pic>
        <p:nvPicPr>
          <p:cNvPr id="1872" name="Google Shape;1872;p85"/>
          <p:cNvPicPr preferRelativeResize="0"/>
          <p:nvPr/>
        </p:nvPicPr>
        <p:blipFill>
          <a:blip r:embed="rId3">
            <a:alphaModFix/>
          </a:blip>
          <a:stretch>
            <a:fillRect/>
          </a:stretch>
        </p:blipFill>
        <p:spPr>
          <a:xfrm>
            <a:off x="4369288" y="1615362"/>
            <a:ext cx="405459" cy="354100"/>
          </a:xfrm>
          <a:prstGeom prst="rect">
            <a:avLst/>
          </a:prstGeom>
          <a:noFill/>
          <a:ln>
            <a:noFill/>
          </a:ln>
        </p:spPr>
      </p:pic>
      <p:pic>
        <p:nvPicPr>
          <p:cNvPr id="1873" name="Google Shape;1873;p85"/>
          <p:cNvPicPr preferRelativeResize="0"/>
          <p:nvPr/>
        </p:nvPicPr>
        <p:blipFill>
          <a:blip r:embed="rId4">
            <a:alphaModFix/>
          </a:blip>
          <a:stretch>
            <a:fillRect/>
          </a:stretch>
        </p:blipFill>
        <p:spPr>
          <a:xfrm>
            <a:off x="4160963" y="3519381"/>
            <a:ext cx="822098" cy="462433"/>
          </a:xfrm>
          <a:prstGeom prst="rect">
            <a:avLst/>
          </a:prstGeom>
          <a:noFill/>
          <a:ln>
            <a:noFill/>
          </a:ln>
        </p:spPr>
      </p:pic>
      <p:pic>
        <p:nvPicPr>
          <p:cNvPr id="1874" name="Google Shape;1874;p85"/>
          <p:cNvPicPr preferRelativeResize="0"/>
          <p:nvPr/>
        </p:nvPicPr>
        <p:blipFill rotWithShape="1">
          <a:blip r:embed="rId5">
            <a:alphaModFix amt="92000"/>
          </a:blip>
          <a:srcRect b="0" l="0" r="69751" t="0"/>
          <a:stretch/>
        </p:blipFill>
        <p:spPr>
          <a:xfrm>
            <a:off x="4225912" y="2947737"/>
            <a:ext cx="692209" cy="354125"/>
          </a:xfrm>
          <a:prstGeom prst="rect">
            <a:avLst/>
          </a:prstGeom>
          <a:noFill/>
          <a:ln>
            <a:noFill/>
          </a:ln>
        </p:spPr>
      </p:pic>
      <p:pic>
        <p:nvPicPr>
          <p:cNvPr id="1875" name="Google Shape;1875;p85"/>
          <p:cNvPicPr preferRelativeResize="0"/>
          <p:nvPr/>
        </p:nvPicPr>
        <p:blipFill rotWithShape="1">
          <a:blip r:embed="rId6">
            <a:alphaModFix/>
          </a:blip>
          <a:srcRect b="0" l="0" r="69574" t="0"/>
          <a:stretch/>
        </p:blipFill>
        <p:spPr>
          <a:xfrm>
            <a:off x="4225964" y="2219677"/>
            <a:ext cx="692100" cy="351900"/>
          </a:xfrm>
          <a:prstGeom prst="roundRect">
            <a:avLst>
              <a:gd fmla="val 50000"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86"/>
          <p:cNvSpPr/>
          <p:nvPr/>
        </p:nvSpPr>
        <p:spPr>
          <a:xfrm>
            <a:off x="1254913" y="55425"/>
            <a:ext cx="6634186" cy="503264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1" name="Google Shape;1881;p86" title="Live Demo of Gradio UI_New.mov">
            <a:hlinkClick r:id="rId3"/>
          </p:cNvPr>
          <p:cNvPicPr preferRelativeResize="0"/>
          <p:nvPr/>
        </p:nvPicPr>
        <p:blipFill>
          <a:blip r:embed="rId4">
            <a:alphaModFix/>
          </a:blip>
          <a:stretch>
            <a:fillRect/>
          </a:stretch>
        </p:blipFill>
        <p:spPr>
          <a:xfrm>
            <a:off x="1522000" y="287950"/>
            <a:ext cx="6100000" cy="357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85" name="Shape 1885"/>
        <p:cNvGrpSpPr/>
        <p:nvPr/>
      </p:nvGrpSpPr>
      <p:grpSpPr>
        <a:xfrm>
          <a:off x="0" y="0"/>
          <a:ext cx="0" cy="0"/>
          <a:chOff x="0" y="0"/>
          <a:chExt cx="0" cy="0"/>
        </a:xfrm>
      </p:grpSpPr>
      <p:sp>
        <p:nvSpPr>
          <p:cNvPr id="1886" name="Google Shape;1886;p87"/>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Limitation and Future Improvements</a:t>
            </a:r>
            <a:endParaRPr/>
          </a:p>
        </p:txBody>
      </p:sp>
      <p:sp>
        <p:nvSpPr>
          <p:cNvPr id="1887" name="Google Shape;1887;p87"/>
          <p:cNvSpPr/>
          <p:nvPr/>
        </p:nvSpPr>
        <p:spPr>
          <a:xfrm>
            <a:off x="6634450" y="2093100"/>
            <a:ext cx="1719300" cy="17193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7"/>
          <p:cNvSpPr/>
          <p:nvPr/>
        </p:nvSpPr>
        <p:spPr>
          <a:xfrm>
            <a:off x="4679500" y="2093100"/>
            <a:ext cx="1719300" cy="17193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7"/>
          <p:cNvSpPr/>
          <p:nvPr/>
        </p:nvSpPr>
        <p:spPr>
          <a:xfrm>
            <a:off x="2724550" y="2093100"/>
            <a:ext cx="1719300" cy="17193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7"/>
          <p:cNvSpPr/>
          <p:nvPr/>
        </p:nvSpPr>
        <p:spPr>
          <a:xfrm>
            <a:off x="769600" y="2093100"/>
            <a:ext cx="1719300" cy="17193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7"/>
          <p:cNvSpPr txBox="1"/>
          <p:nvPr/>
        </p:nvSpPr>
        <p:spPr>
          <a:xfrm>
            <a:off x="2956900"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Error Handling</a:t>
            </a:r>
            <a:endParaRPr b="1" sz="1600">
              <a:solidFill>
                <a:srgbClr val="FFFFFF"/>
              </a:solidFill>
              <a:latin typeface="Poppins"/>
              <a:ea typeface="Poppins"/>
              <a:cs typeface="Poppins"/>
              <a:sym typeface="Poppins"/>
            </a:endParaRPr>
          </a:p>
        </p:txBody>
      </p:sp>
      <p:sp>
        <p:nvSpPr>
          <p:cNvPr id="1892" name="Google Shape;1892;p87"/>
          <p:cNvSpPr txBox="1"/>
          <p:nvPr/>
        </p:nvSpPr>
        <p:spPr>
          <a:xfrm>
            <a:off x="4835651" y="2554725"/>
            <a:ext cx="1450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Database Schema Limitations</a:t>
            </a:r>
            <a:endParaRPr b="1" sz="1600">
              <a:solidFill>
                <a:srgbClr val="FFFFFF"/>
              </a:solidFill>
              <a:latin typeface="Poppins"/>
              <a:ea typeface="Poppins"/>
              <a:cs typeface="Poppins"/>
              <a:sym typeface="Poppins"/>
            </a:endParaRPr>
          </a:p>
        </p:txBody>
      </p:sp>
      <p:sp>
        <p:nvSpPr>
          <p:cNvPr id="1893" name="Google Shape;1893;p87"/>
          <p:cNvSpPr txBox="1"/>
          <p:nvPr/>
        </p:nvSpPr>
        <p:spPr>
          <a:xfrm>
            <a:off x="1001900"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Complex Queries</a:t>
            </a:r>
            <a:endParaRPr b="1" sz="1600">
              <a:solidFill>
                <a:srgbClr val="FFFFFF"/>
              </a:solidFill>
              <a:latin typeface="Poppins"/>
              <a:ea typeface="Poppins"/>
              <a:cs typeface="Poppins"/>
              <a:sym typeface="Poppins"/>
            </a:endParaRPr>
          </a:p>
        </p:txBody>
      </p:sp>
      <p:sp>
        <p:nvSpPr>
          <p:cNvPr id="1894" name="Google Shape;1894;p87"/>
          <p:cNvSpPr txBox="1"/>
          <p:nvPr/>
        </p:nvSpPr>
        <p:spPr>
          <a:xfrm>
            <a:off x="6866788"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Execution Risks </a:t>
            </a:r>
            <a:endParaRPr b="1" sz="1600">
              <a:solidFill>
                <a:srgbClr val="FFFFFF"/>
              </a:solidFill>
              <a:latin typeface="Poppins"/>
              <a:ea typeface="Poppins"/>
              <a:cs typeface="Poppins"/>
              <a:sym typeface="Poppins"/>
            </a:endParaRPr>
          </a:p>
        </p:txBody>
      </p:sp>
      <p:sp>
        <p:nvSpPr>
          <p:cNvPr id="1895" name="Google Shape;1895;p87"/>
          <p:cNvSpPr/>
          <p:nvPr/>
        </p:nvSpPr>
        <p:spPr>
          <a:xfrm>
            <a:off x="3251796" y="1679800"/>
            <a:ext cx="664800" cy="6648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7"/>
          <p:cNvSpPr/>
          <p:nvPr/>
        </p:nvSpPr>
        <p:spPr>
          <a:xfrm>
            <a:off x="1296850" y="1679800"/>
            <a:ext cx="664800" cy="6648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7"/>
          <p:cNvSpPr/>
          <p:nvPr/>
        </p:nvSpPr>
        <p:spPr>
          <a:xfrm>
            <a:off x="5206743" y="1679800"/>
            <a:ext cx="664800" cy="6648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8" name="Google Shape;1898;p87"/>
          <p:cNvGrpSpPr/>
          <p:nvPr/>
        </p:nvGrpSpPr>
        <p:grpSpPr>
          <a:xfrm>
            <a:off x="5373811" y="1846810"/>
            <a:ext cx="333505" cy="330613"/>
            <a:chOff x="-22859750" y="2335900"/>
            <a:chExt cx="296950" cy="294375"/>
          </a:xfrm>
        </p:grpSpPr>
        <p:sp>
          <p:nvSpPr>
            <p:cNvPr id="1899" name="Google Shape;1899;p87"/>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7"/>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7"/>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87"/>
          <p:cNvSpPr/>
          <p:nvPr/>
        </p:nvSpPr>
        <p:spPr>
          <a:xfrm>
            <a:off x="7161701" y="1679800"/>
            <a:ext cx="664800" cy="6648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7"/>
          <p:cNvSpPr/>
          <p:nvPr/>
        </p:nvSpPr>
        <p:spPr>
          <a:xfrm>
            <a:off x="1442827" y="1825173"/>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87"/>
          <p:cNvGrpSpPr/>
          <p:nvPr/>
        </p:nvGrpSpPr>
        <p:grpSpPr>
          <a:xfrm>
            <a:off x="3373223" y="1801247"/>
            <a:ext cx="421951" cy="421914"/>
            <a:chOff x="-5276050" y="2037975"/>
            <a:chExt cx="292250" cy="292225"/>
          </a:xfrm>
        </p:grpSpPr>
        <p:sp>
          <p:nvSpPr>
            <p:cNvPr id="1905" name="Google Shape;1905;p87"/>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7"/>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7"/>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87"/>
          <p:cNvSpPr/>
          <p:nvPr/>
        </p:nvSpPr>
        <p:spPr>
          <a:xfrm>
            <a:off x="7329713" y="1837491"/>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12" name="Shape 1912"/>
        <p:cNvGrpSpPr/>
        <p:nvPr/>
      </p:nvGrpSpPr>
      <p:grpSpPr>
        <a:xfrm>
          <a:off x="0" y="0"/>
          <a:ext cx="0" cy="0"/>
          <a:chOff x="0" y="0"/>
          <a:chExt cx="0" cy="0"/>
        </a:xfrm>
      </p:grpSpPr>
      <p:sp>
        <p:nvSpPr>
          <p:cNvPr id="1913" name="Google Shape;1913;p88"/>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Limitation and Future Improvements</a:t>
            </a:r>
            <a:endParaRPr/>
          </a:p>
        </p:txBody>
      </p:sp>
      <p:sp>
        <p:nvSpPr>
          <p:cNvPr id="1914" name="Google Shape;1914;p88"/>
          <p:cNvSpPr/>
          <p:nvPr/>
        </p:nvSpPr>
        <p:spPr>
          <a:xfrm>
            <a:off x="6634450" y="2093100"/>
            <a:ext cx="1719300" cy="17193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8"/>
          <p:cNvSpPr/>
          <p:nvPr/>
        </p:nvSpPr>
        <p:spPr>
          <a:xfrm>
            <a:off x="4679500" y="2093100"/>
            <a:ext cx="1719300" cy="17193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8"/>
          <p:cNvSpPr/>
          <p:nvPr/>
        </p:nvSpPr>
        <p:spPr>
          <a:xfrm>
            <a:off x="2724550" y="2093100"/>
            <a:ext cx="1719300" cy="17193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8"/>
          <p:cNvSpPr/>
          <p:nvPr/>
        </p:nvSpPr>
        <p:spPr>
          <a:xfrm>
            <a:off x="769600" y="2093100"/>
            <a:ext cx="1719300" cy="17193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8"/>
          <p:cNvSpPr txBox="1"/>
          <p:nvPr/>
        </p:nvSpPr>
        <p:spPr>
          <a:xfrm>
            <a:off x="2956900"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SQLparser</a:t>
            </a:r>
            <a:endParaRPr b="1" sz="1600">
              <a:solidFill>
                <a:srgbClr val="FFFFFF"/>
              </a:solidFill>
              <a:latin typeface="Poppins"/>
              <a:ea typeface="Poppins"/>
              <a:cs typeface="Poppins"/>
              <a:sym typeface="Poppins"/>
            </a:endParaRPr>
          </a:p>
        </p:txBody>
      </p:sp>
      <p:sp>
        <p:nvSpPr>
          <p:cNvPr id="1919" name="Google Shape;1919;p88"/>
          <p:cNvSpPr txBox="1"/>
          <p:nvPr/>
        </p:nvSpPr>
        <p:spPr>
          <a:xfrm>
            <a:off x="4835651" y="2554725"/>
            <a:ext cx="1450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Automated Schema Checks</a:t>
            </a:r>
            <a:endParaRPr b="1" sz="1600">
              <a:solidFill>
                <a:srgbClr val="FFFFFF"/>
              </a:solidFill>
              <a:latin typeface="Poppins"/>
              <a:ea typeface="Poppins"/>
              <a:cs typeface="Poppins"/>
              <a:sym typeface="Poppins"/>
            </a:endParaRPr>
          </a:p>
        </p:txBody>
      </p:sp>
      <p:sp>
        <p:nvSpPr>
          <p:cNvPr id="1920" name="Google Shape;1920;p88"/>
          <p:cNvSpPr txBox="1"/>
          <p:nvPr/>
        </p:nvSpPr>
        <p:spPr>
          <a:xfrm>
            <a:off x="1001900"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Fine Tune GPT 4</a:t>
            </a:r>
            <a:endParaRPr b="1" sz="1600">
              <a:solidFill>
                <a:srgbClr val="FFFFFF"/>
              </a:solidFill>
              <a:latin typeface="Poppins"/>
              <a:ea typeface="Poppins"/>
              <a:cs typeface="Poppins"/>
              <a:sym typeface="Poppins"/>
            </a:endParaRPr>
          </a:p>
        </p:txBody>
      </p:sp>
      <p:sp>
        <p:nvSpPr>
          <p:cNvPr id="1921" name="Google Shape;1921;p88"/>
          <p:cNvSpPr txBox="1"/>
          <p:nvPr/>
        </p:nvSpPr>
        <p:spPr>
          <a:xfrm>
            <a:off x="6866788" y="2554725"/>
            <a:ext cx="1275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oppins"/>
                <a:ea typeface="Poppins"/>
                <a:cs typeface="Poppins"/>
                <a:sym typeface="Poppins"/>
              </a:rPr>
              <a:t>Read-</a:t>
            </a:r>
            <a:endParaRPr b="1" sz="1600">
              <a:solidFill>
                <a:srgbClr val="FFFFFF"/>
              </a:solidFill>
              <a:latin typeface="Poppins"/>
              <a:ea typeface="Poppins"/>
              <a:cs typeface="Poppins"/>
              <a:sym typeface="Poppins"/>
            </a:endParaRPr>
          </a:p>
          <a:p>
            <a:pPr indent="0" lvl="0" marL="0" rtl="0" algn="ctr">
              <a:spcBef>
                <a:spcPts val="0"/>
              </a:spcBef>
              <a:spcAft>
                <a:spcPts val="0"/>
              </a:spcAft>
              <a:buNone/>
            </a:pPr>
            <a:r>
              <a:rPr b="1" lang="en" sz="1600">
                <a:solidFill>
                  <a:srgbClr val="FFFFFF"/>
                </a:solidFill>
                <a:latin typeface="Poppins"/>
                <a:ea typeface="Poppins"/>
                <a:cs typeface="Poppins"/>
                <a:sym typeface="Poppins"/>
              </a:rPr>
              <a:t>Only Database</a:t>
            </a:r>
            <a:endParaRPr b="1" sz="1600">
              <a:solidFill>
                <a:srgbClr val="FFFFFF"/>
              </a:solidFill>
              <a:latin typeface="Poppins"/>
              <a:ea typeface="Poppins"/>
              <a:cs typeface="Poppins"/>
              <a:sym typeface="Poppins"/>
            </a:endParaRPr>
          </a:p>
        </p:txBody>
      </p:sp>
      <p:sp>
        <p:nvSpPr>
          <p:cNvPr id="1922" name="Google Shape;1922;p88"/>
          <p:cNvSpPr/>
          <p:nvPr/>
        </p:nvSpPr>
        <p:spPr>
          <a:xfrm>
            <a:off x="3251796" y="1679800"/>
            <a:ext cx="664800" cy="6648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8"/>
          <p:cNvSpPr/>
          <p:nvPr/>
        </p:nvSpPr>
        <p:spPr>
          <a:xfrm>
            <a:off x="1296850" y="1679800"/>
            <a:ext cx="664800" cy="6648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8"/>
          <p:cNvSpPr/>
          <p:nvPr/>
        </p:nvSpPr>
        <p:spPr>
          <a:xfrm>
            <a:off x="5206743" y="1679800"/>
            <a:ext cx="664800" cy="664800"/>
          </a:xfrm>
          <a:prstGeom prst="ellipse">
            <a:avLst/>
          </a:pr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5" name="Google Shape;1925;p88"/>
          <p:cNvGrpSpPr/>
          <p:nvPr/>
        </p:nvGrpSpPr>
        <p:grpSpPr>
          <a:xfrm>
            <a:off x="5373811" y="1846810"/>
            <a:ext cx="333505" cy="330613"/>
            <a:chOff x="-22859750" y="2335900"/>
            <a:chExt cx="296950" cy="294375"/>
          </a:xfrm>
        </p:grpSpPr>
        <p:sp>
          <p:nvSpPr>
            <p:cNvPr id="1926" name="Google Shape;1926;p88"/>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8"/>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8"/>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88"/>
          <p:cNvSpPr/>
          <p:nvPr/>
        </p:nvSpPr>
        <p:spPr>
          <a:xfrm>
            <a:off x="7161701" y="1679800"/>
            <a:ext cx="664800" cy="664800"/>
          </a:xfrm>
          <a:prstGeom prst="ellipse">
            <a:avLst/>
          </a:prstGeom>
          <a:solidFill>
            <a:srgbClr val="396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8"/>
          <p:cNvSpPr/>
          <p:nvPr/>
        </p:nvSpPr>
        <p:spPr>
          <a:xfrm>
            <a:off x="1442827" y="1825173"/>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88"/>
          <p:cNvGrpSpPr/>
          <p:nvPr/>
        </p:nvGrpSpPr>
        <p:grpSpPr>
          <a:xfrm>
            <a:off x="3373223" y="1801247"/>
            <a:ext cx="421951" cy="421914"/>
            <a:chOff x="-5276050" y="2037975"/>
            <a:chExt cx="292250" cy="292225"/>
          </a:xfrm>
        </p:grpSpPr>
        <p:sp>
          <p:nvSpPr>
            <p:cNvPr id="1932" name="Google Shape;1932;p88"/>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8"/>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8"/>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88"/>
          <p:cNvSpPr/>
          <p:nvPr/>
        </p:nvSpPr>
        <p:spPr>
          <a:xfrm>
            <a:off x="7329713" y="1837491"/>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89"/>
          <p:cNvSpPr txBox="1"/>
          <p:nvPr>
            <p:ph idx="4294967295" type="title"/>
          </p:nvPr>
        </p:nvSpPr>
        <p:spPr>
          <a:xfrm>
            <a:off x="3496375" y="2118750"/>
            <a:ext cx="3826800" cy="9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chemeClr val="accent2"/>
                </a:solidFill>
              </a:rPr>
              <a:t>Thank you!</a:t>
            </a:r>
            <a:endParaRPr sz="4300">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90"/>
          <p:cNvSpPr/>
          <p:nvPr/>
        </p:nvSpPr>
        <p:spPr>
          <a:xfrm rot="-946498">
            <a:off x="801679" y="1805796"/>
            <a:ext cx="3094639" cy="2084024"/>
          </a:xfrm>
          <a:custGeom>
            <a:rect b="b" l="l" r="r" t="t"/>
            <a:pathLst>
              <a:path extrusionOk="0" h="103152" w="153174">
                <a:moveTo>
                  <a:pt x="43349" y="0"/>
                </a:moveTo>
                <a:lnTo>
                  <a:pt x="41982" y="83"/>
                </a:lnTo>
                <a:lnTo>
                  <a:pt x="40656" y="166"/>
                </a:lnTo>
                <a:lnTo>
                  <a:pt x="39329" y="332"/>
                </a:lnTo>
                <a:lnTo>
                  <a:pt x="37962" y="539"/>
                </a:lnTo>
                <a:lnTo>
                  <a:pt x="36636" y="829"/>
                </a:lnTo>
                <a:lnTo>
                  <a:pt x="35310" y="1119"/>
                </a:lnTo>
                <a:lnTo>
                  <a:pt x="33942" y="1533"/>
                </a:lnTo>
                <a:lnTo>
                  <a:pt x="32616" y="1948"/>
                </a:lnTo>
                <a:lnTo>
                  <a:pt x="31290" y="2445"/>
                </a:lnTo>
                <a:lnTo>
                  <a:pt x="29922" y="3025"/>
                </a:lnTo>
                <a:lnTo>
                  <a:pt x="28596" y="3647"/>
                </a:lnTo>
                <a:lnTo>
                  <a:pt x="27270" y="4352"/>
                </a:lnTo>
                <a:lnTo>
                  <a:pt x="25902" y="5098"/>
                </a:lnTo>
                <a:lnTo>
                  <a:pt x="24576" y="5926"/>
                </a:lnTo>
                <a:lnTo>
                  <a:pt x="23208" y="6797"/>
                </a:lnTo>
                <a:lnTo>
                  <a:pt x="21882" y="7791"/>
                </a:lnTo>
                <a:lnTo>
                  <a:pt x="20514" y="8827"/>
                </a:lnTo>
                <a:lnTo>
                  <a:pt x="19147" y="9946"/>
                </a:lnTo>
                <a:lnTo>
                  <a:pt x="17821" y="11107"/>
                </a:lnTo>
                <a:lnTo>
                  <a:pt x="16453" y="12392"/>
                </a:lnTo>
                <a:lnTo>
                  <a:pt x="14878" y="13925"/>
                </a:lnTo>
                <a:lnTo>
                  <a:pt x="13386" y="15500"/>
                </a:lnTo>
                <a:lnTo>
                  <a:pt x="11977" y="17033"/>
                </a:lnTo>
                <a:lnTo>
                  <a:pt x="10651" y="18608"/>
                </a:lnTo>
                <a:lnTo>
                  <a:pt x="9408" y="20183"/>
                </a:lnTo>
                <a:lnTo>
                  <a:pt x="8247" y="21758"/>
                </a:lnTo>
                <a:lnTo>
                  <a:pt x="7170" y="23333"/>
                </a:lnTo>
                <a:lnTo>
                  <a:pt x="6134" y="24949"/>
                </a:lnTo>
                <a:lnTo>
                  <a:pt x="5222" y="26524"/>
                </a:lnTo>
                <a:lnTo>
                  <a:pt x="4393" y="28098"/>
                </a:lnTo>
                <a:lnTo>
                  <a:pt x="3606" y="29715"/>
                </a:lnTo>
                <a:lnTo>
                  <a:pt x="2942" y="31290"/>
                </a:lnTo>
                <a:lnTo>
                  <a:pt x="2321" y="32864"/>
                </a:lnTo>
                <a:lnTo>
                  <a:pt x="1782" y="34481"/>
                </a:lnTo>
                <a:lnTo>
                  <a:pt x="1326" y="36056"/>
                </a:lnTo>
                <a:lnTo>
                  <a:pt x="912" y="37630"/>
                </a:lnTo>
                <a:lnTo>
                  <a:pt x="580" y="39247"/>
                </a:lnTo>
                <a:lnTo>
                  <a:pt x="332" y="40821"/>
                </a:lnTo>
                <a:lnTo>
                  <a:pt x="166" y="42396"/>
                </a:lnTo>
                <a:lnTo>
                  <a:pt x="41" y="43971"/>
                </a:lnTo>
                <a:lnTo>
                  <a:pt x="0" y="45505"/>
                </a:lnTo>
                <a:lnTo>
                  <a:pt x="41" y="47079"/>
                </a:lnTo>
                <a:lnTo>
                  <a:pt x="124" y="48613"/>
                </a:lnTo>
                <a:lnTo>
                  <a:pt x="290" y="50188"/>
                </a:lnTo>
                <a:lnTo>
                  <a:pt x="497" y="51721"/>
                </a:lnTo>
                <a:lnTo>
                  <a:pt x="787" y="53254"/>
                </a:lnTo>
                <a:lnTo>
                  <a:pt x="1119" y="54788"/>
                </a:lnTo>
                <a:lnTo>
                  <a:pt x="1533" y="56280"/>
                </a:lnTo>
                <a:lnTo>
                  <a:pt x="1989" y="57772"/>
                </a:lnTo>
                <a:lnTo>
                  <a:pt x="2528" y="59264"/>
                </a:lnTo>
                <a:lnTo>
                  <a:pt x="3108" y="60756"/>
                </a:lnTo>
                <a:lnTo>
                  <a:pt x="3730" y="62248"/>
                </a:lnTo>
                <a:lnTo>
                  <a:pt x="4434" y="63698"/>
                </a:lnTo>
                <a:lnTo>
                  <a:pt x="5180" y="65149"/>
                </a:lnTo>
                <a:lnTo>
                  <a:pt x="6009" y="66558"/>
                </a:lnTo>
                <a:lnTo>
                  <a:pt x="6880" y="67967"/>
                </a:lnTo>
                <a:lnTo>
                  <a:pt x="7791" y="69376"/>
                </a:lnTo>
                <a:lnTo>
                  <a:pt x="8786" y="70785"/>
                </a:lnTo>
                <a:lnTo>
                  <a:pt x="9781" y="72152"/>
                </a:lnTo>
                <a:lnTo>
                  <a:pt x="10858" y="73479"/>
                </a:lnTo>
                <a:lnTo>
                  <a:pt x="11977" y="74846"/>
                </a:lnTo>
                <a:lnTo>
                  <a:pt x="13137" y="76131"/>
                </a:lnTo>
                <a:lnTo>
                  <a:pt x="14381" y="77457"/>
                </a:lnTo>
                <a:lnTo>
                  <a:pt x="15624" y="78742"/>
                </a:lnTo>
                <a:lnTo>
                  <a:pt x="16950" y="79985"/>
                </a:lnTo>
                <a:lnTo>
                  <a:pt x="18318" y="81228"/>
                </a:lnTo>
                <a:lnTo>
                  <a:pt x="19685" y="82472"/>
                </a:lnTo>
                <a:lnTo>
                  <a:pt x="21136" y="83674"/>
                </a:lnTo>
                <a:lnTo>
                  <a:pt x="22628" y="84834"/>
                </a:lnTo>
                <a:lnTo>
                  <a:pt x="24161" y="85994"/>
                </a:lnTo>
                <a:lnTo>
                  <a:pt x="25736" y="87113"/>
                </a:lnTo>
                <a:lnTo>
                  <a:pt x="27311" y="88232"/>
                </a:lnTo>
                <a:lnTo>
                  <a:pt x="28969" y="89310"/>
                </a:lnTo>
                <a:lnTo>
                  <a:pt x="30668" y="90346"/>
                </a:lnTo>
                <a:lnTo>
                  <a:pt x="32367" y="91382"/>
                </a:lnTo>
                <a:lnTo>
                  <a:pt x="34108" y="92418"/>
                </a:lnTo>
                <a:lnTo>
                  <a:pt x="35931" y="93371"/>
                </a:lnTo>
                <a:lnTo>
                  <a:pt x="37713" y="94324"/>
                </a:lnTo>
                <a:lnTo>
                  <a:pt x="39578" y="95236"/>
                </a:lnTo>
                <a:lnTo>
                  <a:pt x="41485" y="96148"/>
                </a:lnTo>
                <a:lnTo>
                  <a:pt x="43391" y="97018"/>
                </a:lnTo>
                <a:lnTo>
                  <a:pt x="45339" y="97847"/>
                </a:lnTo>
                <a:lnTo>
                  <a:pt x="47328" y="98635"/>
                </a:lnTo>
                <a:lnTo>
                  <a:pt x="49317" y="99422"/>
                </a:lnTo>
                <a:lnTo>
                  <a:pt x="50436" y="99836"/>
                </a:lnTo>
                <a:lnTo>
                  <a:pt x="51555" y="100209"/>
                </a:lnTo>
                <a:lnTo>
                  <a:pt x="52716" y="100541"/>
                </a:lnTo>
                <a:lnTo>
                  <a:pt x="53917" y="100872"/>
                </a:lnTo>
                <a:lnTo>
                  <a:pt x="55161" y="101204"/>
                </a:lnTo>
                <a:lnTo>
                  <a:pt x="56404" y="101453"/>
                </a:lnTo>
                <a:lnTo>
                  <a:pt x="57689" y="101743"/>
                </a:lnTo>
                <a:lnTo>
                  <a:pt x="58973" y="101950"/>
                </a:lnTo>
                <a:lnTo>
                  <a:pt x="60300" y="102199"/>
                </a:lnTo>
                <a:lnTo>
                  <a:pt x="61667" y="102364"/>
                </a:lnTo>
                <a:lnTo>
                  <a:pt x="64403" y="102696"/>
                </a:lnTo>
                <a:lnTo>
                  <a:pt x="67221" y="102945"/>
                </a:lnTo>
                <a:lnTo>
                  <a:pt x="70122" y="103110"/>
                </a:lnTo>
                <a:lnTo>
                  <a:pt x="73064" y="103152"/>
                </a:lnTo>
                <a:lnTo>
                  <a:pt x="76048" y="103152"/>
                </a:lnTo>
                <a:lnTo>
                  <a:pt x="79073" y="103069"/>
                </a:lnTo>
                <a:lnTo>
                  <a:pt x="82140" y="102903"/>
                </a:lnTo>
                <a:lnTo>
                  <a:pt x="85248" y="102655"/>
                </a:lnTo>
                <a:lnTo>
                  <a:pt x="88315" y="102323"/>
                </a:lnTo>
                <a:lnTo>
                  <a:pt x="91423" y="101950"/>
                </a:lnTo>
                <a:lnTo>
                  <a:pt x="94490" y="101453"/>
                </a:lnTo>
                <a:lnTo>
                  <a:pt x="97557" y="100914"/>
                </a:lnTo>
                <a:lnTo>
                  <a:pt x="100624" y="100334"/>
                </a:lnTo>
                <a:lnTo>
                  <a:pt x="103608" y="99629"/>
                </a:lnTo>
                <a:lnTo>
                  <a:pt x="106592" y="98883"/>
                </a:lnTo>
                <a:lnTo>
                  <a:pt x="109493" y="98054"/>
                </a:lnTo>
                <a:lnTo>
                  <a:pt x="112352" y="97184"/>
                </a:lnTo>
                <a:lnTo>
                  <a:pt x="115129" y="96231"/>
                </a:lnTo>
                <a:lnTo>
                  <a:pt x="117823" y="95236"/>
                </a:lnTo>
                <a:lnTo>
                  <a:pt x="120434" y="94159"/>
                </a:lnTo>
                <a:lnTo>
                  <a:pt x="122962" y="93040"/>
                </a:lnTo>
                <a:lnTo>
                  <a:pt x="124163" y="92460"/>
                </a:lnTo>
                <a:lnTo>
                  <a:pt x="125365" y="91838"/>
                </a:lnTo>
                <a:lnTo>
                  <a:pt x="126526" y="91216"/>
                </a:lnTo>
                <a:lnTo>
                  <a:pt x="127645" y="90595"/>
                </a:lnTo>
                <a:lnTo>
                  <a:pt x="128764" y="89973"/>
                </a:lnTo>
                <a:lnTo>
                  <a:pt x="129800" y="89310"/>
                </a:lnTo>
                <a:lnTo>
                  <a:pt x="130836" y="88605"/>
                </a:lnTo>
                <a:lnTo>
                  <a:pt x="131830" y="87942"/>
                </a:lnTo>
                <a:lnTo>
                  <a:pt x="132825" y="87238"/>
                </a:lnTo>
                <a:lnTo>
                  <a:pt x="133737" y="86533"/>
                </a:lnTo>
                <a:lnTo>
                  <a:pt x="134607" y="85787"/>
                </a:lnTo>
                <a:lnTo>
                  <a:pt x="135477" y="85083"/>
                </a:lnTo>
                <a:lnTo>
                  <a:pt x="136306" y="84295"/>
                </a:lnTo>
                <a:lnTo>
                  <a:pt x="137177" y="83425"/>
                </a:lnTo>
                <a:lnTo>
                  <a:pt x="138047" y="82513"/>
                </a:lnTo>
                <a:lnTo>
                  <a:pt x="138959" y="81519"/>
                </a:lnTo>
                <a:lnTo>
                  <a:pt x="139870" y="80441"/>
                </a:lnTo>
                <a:lnTo>
                  <a:pt x="140782" y="79364"/>
                </a:lnTo>
                <a:lnTo>
                  <a:pt x="141694" y="78203"/>
                </a:lnTo>
                <a:lnTo>
                  <a:pt x="142606" y="77001"/>
                </a:lnTo>
                <a:lnTo>
                  <a:pt x="143476" y="75758"/>
                </a:lnTo>
                <a:lnTo>
                  <a:pt x="144388" y="74473"/>
                </a:lnTo>
                <a:lnTo>
                  <a:pt x="145258" y="73147"/>
                </a:lnTo>
                <a:lnTo>
                  <a:pt x="146087" y="71821"/>
                </a:lnTo>
                <a:lnTo>
                  <a:pt x="146916" y="70453"/>
                </a:lnTo>
                <a:lnTo>
                  <a:pt x="147703" y="69044"/>
                </a:lnTo>
                <a:lnTo>
                  <a:pt x="148449" y="67635"/>
                </a:lnTo>
                <a:lnTo>
                  <a:pt x="149154" y="66226"/>
                </a:lnTo>
                <a:lnTo>
                  <a:pt x="149817" y="64776"/>
                </a:lnTo>
                <a:lnTo>
                  <a:pt x="150438" y="63325"/>
                </a:lnTo>
                <a:lnTo>
                  <a:pt x="151019" y="61875"/>
                </a:lnTo>
                <a:lnTo>
                  <a:pt x="151516" y="60465"/>
                </a:lnTo>
                <a:lnTo>
                  <a:pt x="151972" y="59015"/>
                </a:lnTo>
                <a:lnTo>
                  <a:pt x="152345" y="57606"/>
                </a:lnTo>
                <a:lnTo>
                  <a:pt x="152676" y="56197"/>
                </a:lnTo>
                <a:lnTo>
                  <a:pt x="152925" y="54788"/>
                </a:lnTo>
                <a:lnTo>
                  <a:pt x="153091" y="53420"/>
                </a:lnTo>
                <a:lnTo>
                  <a:pt x="153174" y="52094"/>
                </a:lnTo>
                <a:lnTo>
                  <a:pt x="153174" y="50768"/>
                </a:lnTo>
                <a:lnTo>
                  <a:pt x="153049" y="49483"/>
                </a:lnTo>
                <a:lnTo>
                  <a:pt x="152966" y="48861"/>
                </a:lnTo>
                <a:lnTo>
                  <a:pt x="152884" y="48281"/>
                </a:lnTo>
                <a:lnTo>
                  <a:pt x="152759" y="47660"/>
                </a:lnTo>
                <a:lnTo>
                  <a:pt x="152593" y="47079"/>
                </a:lnTo>
                <a:lnTo>
                  <a:pt x="152386" y="46499"/>
                </a:lnTo>
                <a:lnTo>
                  <a:pt x="152179" y="45919"/>
                </a:lnTo>
                <a:lnTo>
                  <a:pt x="151930" y="45380"/>
                </a:lnTo>
                <a:lnTo>
                  <a:pt x="151682" y="44841"/>
                </a:lnTo>
                <a:lnTo>
                  <a:pt x="151226" y="44013"/>
                </a:lnTo>
                <a:lnTo>
                  <a:pt x="150770" y="43225"/>
                </a:lnTo>
                <a:lnTo>
                  <a:pt x="150314" y="42479"/>
                </a:lnTo>
                <a:lnTo>
                  <a:pt x="149817" y="41775"/>
                </a:lnTo>
                <a:lnTo>
                  <a:pt x="149278" y="41112"/>
                </a:lnTo>
                <a:lnTo>
                  <a:pt x="148781" y="40449"/>
                </a:lnTo>
                <a:lnTo>
                  <a:pt x="148242" y="39868"/>
                </a:lnTo>
                <a:lnTo>
                  <a:pt x="147703" y="39288"/>
                </a:lnTo>
                <a:lnTo>
                  <a:pt x="147123" y="38708"/>
                </a:lnTo>
                <a:lnTo>
                  <a:pt x="146543" y="38211"/>
                </a:lnTo>
                <a:lnTo>
                  <a:pt x="145963" y="37713"/>
                </a:lnTo>
                <a:lnTo>
                  <a:pt x="145382" y="37216"/>
                </a:lnTo>
                <a:lnTo>
                  <a:pt x="144761" y="36802"/>
                </a:lnTo>
                <a:lnTo>
                  <a:pt x="144139" y="36346"/>
                </a:lnTo>
                <a:lnTo>
                  <a:pt x="143517" y="35973"/>
                </a:lnTo>
                <a:lnTo>
                  <a:pt x="142854" y="35600"/>
                </a:lnTo>
                <a:lnTo>
                  <a:pt x="141570" y="34895"/>
                </a:lnTo>
                <a:lnTo>
                  <a:pt x="140202" y="34315"/>
                </a:lnTo>
                <a:lnTo>
                  <a:pt x="138793" y="33776"/>
                </a:lnTo>
                <a:lnTo>
                  <a:pt x="137384" y="33320"/>
                </a:lnTo>
                <a:lnTo>
                  <a:pt x="135933" y="32947"/>
                </a:lnTo>
                <a:lnTo>
                  <a:pt x="134441" y="32574"/>
                </a:lnTo>
                <a:lnTo>
                  <a:pt x="132949" y="32284"/>
                </a:lnTo>
                <a:lnTo>
                  <a:pt x="131416" y="31994"/>
                </a:lnTo>
                <a:lnTo>
                  <a:pt x="129841" y="31745"/>
                </a:lnTo>
                <a:lnTo>
                  <a:pt x="128266" y="31538"/>
                </a:lnTo>
                <a:lnTo>
                  <a:pt x="125075" y="31124"/>
                </a:lnTo>
                <a:lnTo>
                  <a:pt x="121843" y="30709"/>
                </a:lnTo>
                <a:lnTo>
                  <a:pt x="120226" y="30461"/>
                </a:lnTo>
                <a:lnTo>
                  <a:pt x="118610" y="30212"/>
                </a:lnTo>
                <a:lnTo>
                  <a:pt x="116952" y="29922"/>
                </a:lnTo>
                <a:lnTo>
                  <a:pt x="115336" y="29590"/>
                </a:lnTo>
                <a:lnTo>
                  <a:pt x="113720" y="29217"/>
                </a:lnTo>
                <a:lnTo>
                  <a:pt x="112104" y="28803"/>
                </a:lnTo>
                <a:lnTo>
                  <a:pt x="110529" y="28306"/>
                </a:lnTo>
                <a:lnTo>
                  <a:pt x="108912" y="27767"/>
                </a:lnTo>
                <a:lnTo>
                  <a:pt x="107379" y="27104"/>
                </a:lnTo>
                <a:lnTo>
                  <a:pt x="105804" y="26399"/>
                </a:lnTo>
                <a:lnTo>
                  <a:pt x="102696" y="24824"/>
                </a:lnTo>
                <a:lnTo>
                  <a:pt x="99629" y="23208"/>
                </a:lnTo>
                <a:lnTo>
                  <a:pt x="96604" y="21592"/>
                </a:lnTo>
                <a:lnTo>
                  <a:pt x="93620" y="19934"/>
                </a:lnTo>
                <a:lnTo>
                  <a:pt x="87694" y="16619"/>
                </a:lnTo>
                <a:lnTo>
                  <a:pt x="81892" y="13345"/>
                </a:lnTo>
                <a:lnTo>
                  <a:pt x="79032" y="11770"/>
                </a:lnTo>
                <a:lnTo>
                  <a:pt x="76172" y="10237"/>
                </a:lnTo>
                <a:lnTo>
                  <a:pt x="73354" y="8786"/>
                </a:lnTo>
                <a:lnTo>
                  <a:pt x="70578" y="7418"/>
                </a:lnTo>
                <a:lnTo>
                  <a:pt x="67801" y="6092"/>
                </a:lnTo>
                <a:lnTo>
                  <a:pt x="65024" y="4890"/>
                </a:lnTo>
                <a:lnTo>
                  <a:pt x="63657" y="4310"/>
                </a:lnTo>
                <a:lnTo>
                  <a:pt x="62248" y="3771"/>
                </a:lnTo>
                <a:lnTo>
                  <a:pt x="60880" y="3274"/>
                </a:lnTo>
                <a:lnTo>
                  <a:pt x="59512" y="2818"/>
                </a:lnTo>
                <a:lnTo>
                  <a:pt x="58186" y="2362"/>
                </a:lnTo>
                <a:lnTo>
                  <a:pt x="56818" y="1948"/>
                </a:lnTo>
                <a:lnTo>
                  <a:pt x="55451" y="1575"/>
                </a:lnTo>
                <a:lnTo>
                  <a:pt x="54083" y="1243"/>
                </a:lnTo>
                <a:lnTo>
                  <a:pt x="52757" y="953"/>
                </a:lnTo>
                <a:lnTo>
                  <a:pt x="51389" y="663"/>
                </a:lnTo>
                <a:lnTo>
                  <a:pt x="50063" y="456"/>
                </a:lnTo>
                <a:lnTo>
                  <a:pt x="48696" y="290"/>
                </a:lnTo>
                <a:lnTo>
                  <a:pt x="47369" y="124"/>
                </a:lnTo>
                <a:lnTo>
                  <a:pt x="46002" y="42"/>
                </a:lnTo>
                <a:lnTo>
                  <a:pt x="446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90"/>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&amp; References</a:t>
            </a:r>
            <a:endParaRPr/>
          </a:p>
        </p:txBody>
      </p:sp>
      <p:sp>
        <p:nvSpPr>
          <p:cNvPr id="1947" name="Google Shape;1947;p90"/>
          <p:cNvSpPr txBox="1"/>
          <p:nvPr>
            <p:ph idx="1" type="body"/>
          </p:nvPr>
        </p:nvSpPr>
        <p:spPr>
          <a:xfrm>
            <a:off x="4430350" y="1700450"/>
            <a:ext cx="4081200" cy="229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Dataset Information</a:t>
            </a:r>
            <a:endParaRPr/>
          </a:p>
          <a:p>
            <a:pPr indent="0" lvl="0" marL="457200" rtl="0" algn="l">
              <a:spcBef>
                <a:spcPts val="0"/>
              </a:spcBef>
              <a:spcAft>
                <a:spcPts val="0"/>
              </a:spcAft>
              <a:buNone/>
            </a:pPr>
            <a:r>
              <a:rPr lang="en" u="sng">
                <a:solidFill>
                  <a:schemeClr val="hlink"/>
                </a:solidFill>
                <a:hlinkClick r:id="rId3"/>
              </a:rPr>
              <a:t>MHEALTH Dataset Data Set CSV | Kaggle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Reference Code for Modeling</a:t>
            </a:r>
            <a:endParaRPr/>
          </a:p>
          <a:p>
            <a:pPr indent="0" lvl="0" marL="457200" rtl="0" algn="l">
              <a:spcBef>
                <a:spcPts val="0"/>
              </a:spcBef>
              <a:spcAft>
                <a:spcPts val="0"/>
              </a:spcAft>
              <a:buNone/>
            </a:pPr>
            <a:r>
              <a:rPr lang="en" u="sng">
                <a:solidFill>
                  <a:schemeClr val="hlink"/>
                </a:solidFill>
                <a:hlinkClick r:id="rId4"/>
              </a:rPr>
              <a:t>Mhealth Classification by Cole Bryant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grpSp>
        <p:nvGrpSpPr>
          <p:cNvPr id="1948" name="Google Shape;1948;p90"/>
          <p:cNvGrpSpPr/>
          <p:nvPr/>
        </p:nvGrpSpPr>
        <p:grpSpPr>
          <a:xfrm>
            <a:off x="761906" y="1448948"/>
            <a:ext cx="3313748" cy="3136787"/>
            <a:chOff x="710225" y="1120934"/>
            <a:chExt cx="3383793" cy="3203091"/>
          </a:xfrm>
        </p:grpSpPr>
        <p:sp>
          <p:nvSpPr>
            <p:cNvPr id="1949" name="Google Shape;1949;p90"/>
            <p:cNvSpPr/>
            <p:nvPr/>
          </p:nvSpPr>
          <p:spPr>
            <a:xfrm>
              <a:off x="710225" y="4088675"/>
              <a:ext cx="3383793" cy="235350"/>
            </a:xfrm>
            <a:custGeom>
              <a:rect b="b" l="l" r="r" t="t"/>
              <a:pathLst>
                <a:path extrusionOk="0" h="9414" w="161133">
                  <a:moveTo>
                    <a:pt x="80546" y="0"/>
                  </a:moveTo>
                  <a:lnTo>
                    <a:pt x="72314" y="42"/>
                  </a:lnTo>
                  <a:lnTo>
                    <a:pt x="64335" y="127"/>
                  </a:lnTo>
                  <a:lnTo>
                    <a:pt x="56610" y="211"/>
                  </a:lnTo>
                  <a:lnTo>
                    <a:pt x="49222" y="380"/>
                  </a:lnTo>
                  <a:lnTo>
                    <a:pt x="42173" y="591"/>
                  </a:lnTo>
                  <a:lnTo>
                    <a:pt x="35545" y="802"/>
                  </a:lnTo>
                  <a:lnTo>
                    <a:pt x="29339" y="1098"/>
                  </a:lnTo>
                  <a:lnTo>
                    <a:pt x="23598" y="1393"/>
                  </a:lnTo>
                  <a:lnTo>
                    <a:pt x="18406" y="1731"/>
                  </a:lnTo>
                  <a:lnTo>
                    <a:pt x="13762" y="2069"/>
                  </a:lnTo>
                  <a:lnTo>
                    <a:pt x="9752" y="2491"/>
                  </a:lnTo>
                  <a:lnTo>
                    <a:pt x="7937" y="2660"/>
                  </a:lnTo>
                  <a:lnTo>
                    <a:pt x="6332" y="2871"/>
                  </a:lnTo>
                  <a:lnTo>
                    <a:pt x="4897" y="3082"/>
                  </a:lnTo>
                  <a:lnTo>
                    <a:pt x="3631" y="3335"/>
                  </a:lnTo>
                  <a:lnTo>
                    <a:pt x="2533" y="3546"/>
                  </a:lnTo>
                  <a:lnTo>
                    <a:pt x="1647" y="3757"/>
                  </a:lnTo>
                  <a:lnTo>
                    <a:pt x="929" y="4011"/>
                  </a:lnTo>
                  <a:lnTo>
                    <a:pt x="422" y="4222"/>
                  </a:lnTo>
                  <a:lnTo>
                    <a:pt x="254" y="4348"/>
                  </a:lnTo>
                  <a:lnTo>
                    <a:pt x="127" y="4475"/>
                  </a:lnTo>
                  <a:lnTo>
                    <a:pt x="42" y="4602"/>
                  </a:lnTo>
                  <a:lnTo>
                    <a:pt x="0" y="4728"/>
                  </a:lnTo>
                  <a:lnTo>
                    <a:pt x="42" y="4855"/>
                  </a:lnTo>
                  <a:lnTo>
                    <a:pt x="127" y="4982"/>
                  </a:lnTo>
                  <a:lnTo>
                    <a:pt x="254" y="5066"/>
                  </a:lnTo>
                  <a:lnTo>
                    <a:pt x="422" y="5193"/>
                  </a:lnTo>
                  <a:lnTo>
                    <a:pt x="929" y="5446"/>
                  </a:lnTo>
                  <a:lnTo>
                    <a:pt x="1647" y="5657"/>
                  </a:lnTo>
                  <a:lnTo>
                    <a:pt x="2533" y="5910"/>
                  </a:lnTo>
                  <a:lnTo>
                    <a:pt x="3631" y="6121"/>
                  </a:lnTo>
                  <a:lnTo>
                    <a:pt x="4897" y="6332"/>
                  </a:lnTo>
                  <a:lnTo>
                    <a:pt x="6332" y="6543"/>
                  </a:lnTo>
                  <a:lnTo>
                    <a:pt x="7937" y="6755"/>
                  </a:lnTo>
                  <a:lnTo>
                    <a:pt x="9752" y="6966"/>
                  </a:lnTo>
                  <a:lnTo>
                    <a:pt x="13762" y="7346"/>
                  </a:lnTo>
                  <a:lnTo>
                    <a:pt x="18406" y="7725"/>
                  </a:lnTo>
                  <a:lnTo>
                    <a:pt x="23598" y="8063"/>
                  </a:lnTo>
                  <a:lnTo>
                    <a:pt x="29339" y="8359"/>
                  </a:lnTo>
                  <a:lnTo>
                    <a:pt x="35545" y="8612"/>
                  </a:lnTo>
                  <a:lnTo>
                    <a:pt x="42173" y="8865"/>
                  </a:lnTo>
                  <a:lnTo>
                    <a:pt x="49222" y="9034"/>
                  </a:lnTo>
                  <a:lnTo>
                    <a:pt x="56610" y="9203"/>
                  </a:lnTo>
                  <a:lnTo>
                    <a:pt x="64335" y="9330"/>
                  </a:lnTo>
                  <a:lnTo>
                    <a:pt x="72314" y="9414"/>
                  </a:lnTo>
                  <a:lnTo>
                    <a:pt x="88820" y="9414"/>
                  </a:lnTo>
                  <a:lnTo>
                    <a:pt x="96798" y="9330"/>
                  </a:lnTo>
                  <a:lnTo>
                    <a:pt x="104523" y="9203"/>
                  </a:lnTo>
                  <a:lnTo>
                    <a:pt x="111911" y="9034"/>
                  </a:lnTo>
                  <a:lnTo>
                    <a:pt x="118961" y="8865"/>
                  </a:lnTo>
                  <a:lnTo>
                    <a:pt x="125588" y="8612"/>
                  </a:lnTo>
                  <a:lnTo>
                    <a:pt x="131794" y="8359"/>
                  </a:lnTo>
                  <a:lnTo>
                    <a:pt x="137535" y="8063"/>
                  </a:lnTo>
                  <a:lnTo>
                    <a:pt x="142727" y="7725"/>
                  </a:lnTo>
                  <a:lnTo>
                    <a:pt x="147371" y="7346"/>
                  </a:lnTo>
                  <a:lnTo>
                    <a:pt x="151381" y="6966"/>
                  </a:lnTo>
                  <a:lnTo>
                    <a:pt x="153154" y="6755"/>
                  </a:lnTo>
                  <a:lnTo>
                    <a:pt x="154801" y="6543"/>
                  </a:lnTo>
                  <a:lnTo>
                    <a:pt x="156236" y="6332"/>
                  </a:lnTo>
                  <a:lnTo>
                    <a:pt x="157503" y="6121"/>
                  </a:lnTo>
                  <a:lnTo>
                    <a:pt x="158600" y="5910"/>
                  </a:lnTo>
                  <a:lnTo>
                    <a:pt x="159487" y="5657"/>
                  </a:lnTo>
                  <a:lnTo>
                    <a:pt x="160204" y="5446"/>
                  </a:lnTo>
                  <a:lnTo>
                    <a:pt x="160711" y="5193"/>
                  </a:lnTo>
                  <a:lnTo>
                    <a:pt x="160880" y="5066"/>
                  </a:lnTo>
                  <a:lnTo>
                    <a:pt x="161006" y="4982"/>
                  </a:lnTo>
                  <a:lnTo>
                    <a:pt x="161091" y="4855"/>
                  </a:lnTo>
                  <a:lnTo>
                    <a:pt x="161133" y="4728"/>
                  </a:lnTo>
                  <a:lnTo>
                    <a:pt x="161091" y="4602"/>
                  </a:lnTo>
                  <a:lnTo>
                    <a:pt x="161006" y="4475"/>
                  </a:lnTo>
                  <a:lnTo>
                    <a:pt x="160880" y="4348"/>
                  </a:lnTo>
                  <a:lnTo>
                    <a:pt x="160711" y="4222"/>
                  </a:lnTo>
                  <a:lnTo>
                    <a:pt x="160204" y="4011"/>
                  </a:lnTo>
                  <a:lnTo>
                    <a:pt x="159487" y="3757"/>
                  </a:lnTo>
                  <a:lnTo>
                    <a:pt x="158600" y="3546"/>
                  </a:lnTo>
                  <a:lnTo>
                    <a:pt x="157503" y="3335"/>
                  </a:lnTo>
                  <a:lnTo>
                    <a:pt x="156236" y="3082"/>
                  </a:lnTo>
                  <a:lnTo>
                    <a:pt x="154801" y="2871"/>
                  </a:lnTo>
                  <a:lnTo>
                    <a:pt x="153154" y="2660"/>
                  </a:lnTo>
                  <a:lnTo>
                    <a:pt x="151381" y="2491"/>
                  </a:lnTo>
                  <a:lnTo>
                    <a:pt x="147371" y="2069"/>
                  </a:lnTo>
                  <a:lnTo>
                    <a:pt x="142727" y="1731"/>
                  </a:lnTo>
                  <a:lnTo>
                    <a:pt x="137535" y="1393"/>
                  </a:lnTo>
                  <a:lnTo>
                    <a:pt x="131794" y="1098"/>
                  </a:lnTo>
                  <a:lnTo>
                    <a:pt x="125588" y="802"/>
                  </a:lnTo>
                  <a:lnTo>
                    <a:pt x="118961" y="591"/>
                  </a:lnTo>
                  <a:lnTo>
                    <a:pt x="111911" y="380"/>
                  </a:lnTo>
                  <a:lnTo>
                    <a:pt x="104523" y="211"/>
                  </a:lnTo>
                  <a:lnTo>
                    <a:pt x="96798" y="127"/>
                  </a:lnTo>
                  <a:lnTo>
                    <a:pt x="88820" y="42"/>
                  </a:lnTo>
                  <a:lnTo>
                    <a:pt x="805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90"/>
            <p:cNvGrpSpPr/>
            <p:nvPr/>
          </p:nvGrpSpPr>
          <p:grpSpPr>
            <a:xfrm flipH="1">
              <a:off x="1055235" y="1120934"/>
              <a:ext cx="2753888" cy="3122551"/>
              <a:chOff x="4069525" y="979600"/>
              <a:chExt cx="3312350" cy="3755775"/>
            </a:xfrm>
          </p:grpSpPr>
          <p:sp>
            <p:nvSpPr>
              <p:cNvPr id="1951" name="Google Shape;1951;p90"/>
              <p:cNvSpPr/>
              <p:nvPr/>
            </p:nvSpPr>
            <p:spPr>
              <a:xfrm>
                <a:off x="4595850" y="1752500"/>
                <a:ext cx="469375" cy="460050"/>
              </a:xfrm>
              <a:custGeom>
                <a:rect b="b" l="l" r="r" t="t"/>
                <a:pathLst>
                  <a:path extrusionOk="0" h="18402" w="18775">
                    <a:moveTo>
                      <a:pt x="8828" y="1"/>
                    </a:moveTo>
                    <a:lnTo>
                      <a:pt x="8331" y="83"/>
                    </a:lnTo>
                    <a:lnTo>
                      <a:pt x="7792" y="208"/>
                    </a:lnTo>
                    <a:lnTo>
                      <a:pt x="7336" y="373"/>
                    </a:lnTo>
                    <a:lnTo>
                      <a:pt x="6839" y="539"/>
                    </a:lnTo>
                    <a:lnTo>
                      <a:pt x="6341" y="788"/>
                    </a:lnTo>
                    <a:lnTo>
                      <a:pt x="5885" y="1078"/>
                    </a:lnTo>
                    <a:lnTo>
                      <a:pt x="5471" y="1410"/>
                    </a:lnTo>
                    <a:lnTo>
                      <a:pt x="5015" y="1741"/>
                    </a:lnTo>
                    <a:lnTo>
                      <a:pt x="4642" y="2114"/>
                    </a:lnTo>
                    <a:lnTo>
                      <a:pt x="4269" y="2529"/>
                    </a:lnTo>
                    <a:lnTo>
                      <a:pt x="3938" y="2984"/>
                    </a:lnTo>
                    <a:lnTo>
                      <a:pt x="3606" y="3482"/>
                    </a:lnTo>
                    <a:lnTo>
                      <a:pt x="3357" y="3979"/>
                    </a:lnTo>
                    <a:lnTo>
                      <a:pt x="3150" y="4311"/>
                    </a:lnTo>
                    <a:lnTo>
                      <a:pt x="2902" y="4601"/>
                    </a:lnTo>
                    <a:lnTo>
                      <a:pt x="2653" y="4849"/>
                    </a:lnTo>
                    <a:lnTo>
                      <a:pt x="2404" y="5015"/>
                    </a:lnTo>
                    <a:lnTo>
                      <a:pt x="2156" y="5181"/>
                    </a:lnTo>
                    <a:lnTo>
                      <a:pt x="1907" y="5264"/>
                    </a:lnTo>
                    <a:lnTo>
                      <a:pt x="1368" y="5471"/>
                    </a:lnTo>
                    <a:lnTo>
                      <a:pt x="912" y="5595"/>
                    </a:lnTo>
                    <a:lnTo>
                      <a:pt x="705" y="5720"/>
                    </a:lnTo>
                    <a:lnTo>
                      <a:pt x="498" y="5844"/>
                    </a:lnTo>
                    <a:lnTo>
                      <a:pt x="332" y="6010"/>
                    </a:lnTo>
                    <a:lnTo>
                      <a:pt x="166" y="6176"/>
                    </a:lnTo>
                    <a:lnTo>
                      <a:pt x="83" y="6424"/>
                    </a:lnTo>
                    <a:lnTo>
                      <a:pt x="1" y="6756"/>
                    </a:lnTo>
                    <a:lnTo>
                      <a:pt x="1" y="7087"/>
                    </a:lnTo>
                    <a:lnTo>
                      <a:pt x="1" y="7377"/>
                    </a:lnTo>
                    <a:lnTo>
                      <a:pt x="83" y="7667"/>
                    </a:lnTo>
                    <a:lnTo>
                      <a:pt x="166" y="7916"/>
                    </a:lnTo>
                    <a:lnTo>
                      <a:pt x="456" y="8413"/>
                    </a:lnTo>
                    <a:lnTo>
                      <a:pt x="788" y="8911"/>
                    </a:lnTo>
                    <a:lnTo>
                      <a:pt x="1120" y="9408"/>
                    </a:lnTo>
                    <a:lnTo>
                      <a:pt x="1285" y="9657"/>
                    </a:lnTo>
                    <a:lnTo>
                      <a:pt x="1410" y="9947"/>
                    </a:lnTo>
                    <a:lnTo>
                      <a:pt x="1493" y="10278"/>
                    </a:lnTo>
                    <a:lnTo>
                      <a:pt x="1575" y="10610"/>
                    </a:lnTo>
                    <a:lnTo>
                      <a:pt x="1575" y="10983"/>
                    </a:lnTo>
                    <a:lnTo>
                      <a:pt x="1575" y="11356"/>
                    </a:lnTo>
                    <a:lnTo>
                      <a:pt x="1493" y="11687"/>
                    </a:lnTo>
                    <a:lnTo>
                      <a:pt x="1368" y="12019"/>
                    </a:lnTo>
                    <a:lnTo>
                      <a:pt x="1078" y="12724"/>
                    </a:lnTo>
                    <a:lnTo>
                      <a:pt x="747" y="13511"/>
                    </a:lnTo>
                    <a:lnTo>
                      <a:pt x="581" y="13884"/>
                    </a:lnTo>
                    <a:lnTo>
                      <a:pt x="456" y="14298"/>
                    </a:lnTo>
                    <a:lnTo>
                      <a:pt x="332" y="14754"/>
                    </a:lnTo>
                    <a:lnTo>
                      <a:pt x="291" y="15169"/>
                    </a:lnTo>
                    <a:lnTo>
                      <a:pt x="249" y="15625"/>
                    </a:lnTo>
                    <a:lnTo>
                      <a:pt x="291" y="16122"/>
                    </a:lnTo>
                    <a:lnTo>
                      <a:pt x="374" y="16619"/>
                    </a:lnTo>
                    <a:lnTo>
                      <a:pt x="581" y="17116"/>
                    </a:lnTo>
                    <a:lnTo>
                      <a:pt x="829" y="17614"/>
                    </a:lnTo>
                    <a:lnTo>
                      <a:pt x="1202" y="18153"/>
                    </a:lnTo>
                    <a:lnTo>
                      <a:pt x="1907" y="18277"/>
                    </a:lnTo>
                    <a:lnTo>
                      <a:pt x="2611" y="18318"/>
                    </a:lnTo>
                    <a:lnTo>
                      <a:pt x="3357" y="18360"/>
                    </a:lnTo>
                    <a:lnTo>
                      <a:pt x="4062" y="18401"/>
                    </a:lnTo>
                    <a:lnTo>
                      <a:pt x="5471" y="18318"/>
                    </a:lnTo>
                    <a:lnTo>
                      <a:pt x="6922" y="18194"/>
                    </a:lnTo>
                    <a:lnTo>
                      <a:pt x="8289" y="18028"/>
                    </a:lnTo>
                    <a:lnTo>
                      <a:pt x="9615" y="17821"/>
                    </a:lnTo>
                    <a:lnTo>
                      <a:pt x="12019" y="17365"/>
                    </a:lnTo>
                    <a:lnTo>
                      <a:pt x="12143" y="16951"/>
                    </a:lnTo>
                    <a:lnTo>
                      <a:pt x="12226" y="16495"/>
                    </a:lnTo>
                    <a:lnTo>
                      <a:pt x="12351" y="16909"/>
                    </a:lnTo>
                    <a:lnTo>
                      <a:pt x="12434" y="17282"/>
                    </a:lnTo>
                    <a:lnTo>
                      <a:pt x="13760" y="16992"/>
                    </a:lnTo>
                    <a:lnTo>
                      <a:pt x="15086" y="16661"/>
                    </a:lnTo>
                    <a:lnTo>
                      <a:pt x="15293" y="16163"/>
                    </a:lnTo>
                    <a:lnTo>
                      <a:pt x="15417" y="15625"/>
                    </a:lnTo>
                    <a:lnTo>
                      <a:pt x="15500" y="15086"/>
                    </a:lnTo>
                    <a:lnTo>
                      <a:pt x="15583" y="14547"/>
                    </a:lnTo>
                    <a:lnTo>
                      <a:pt x="15625" y="13677"/>
                    </a:lnTo>
                    <a:lnTo>
                      <a:pt x="15625" y="13304"/>
                    </a:lnTo>
                    <a:lnTo>
                      <a:pt x="15790" y="14050"/>
                    </a:lnTo>
                    <a:lnTo>
                      <a:pt x="15956" y="14754"/>
                    </a:lnTo>
                    <a:lnTo>
                      <a:pt x="16080" y="15500"/>
                    </a:lnTo>
                    <a:lnTo>
                      <a:pt x="16122" y="16288"/>
                    </a:lnTo>
                    <a:lnTo>
                      <a:pt x="16785" y="15998"/>
                    </a:lnTo>
                    <a:lnTo>
                      <a:pt x="17448" y="15625"/>
                    </a:lnTo>
                    <a:lnTo>
                      <a:pt x="18028" y="15210"/>
                    </a:lnTo>
                    <a:lnTo>
                      <a:pt x="18609" y="14754"/>
                    </a:lnTo>
                    <a:lnTo>
                      <a:pt x="18691" y="14257"/>
                    </a:lnTo>
                    <a:lnTo>
                      <a:pt x="18733" y="13760"/>
                    </a:lnTo>
                    <a:lnTo>
                      <a:pt x="18774" y="13304"/>
                    </a:lnTo>
                    <a:lnTo>
                      <a:pt x="18733" y="12806"/>
                    </a:lnTo>
                    <a:lnTo>
                      <a:pt x="18650" y="12309"/>
                    </a:lnTo>
                    <a:lnTo>
                      <a:pt x="18526" y="11812"/>
                    </a:lnTo>
                    <a:lnTo>
                      <a:pt x="18401" y="11314"/>
                    </a:lnTo>
                    <a:lnTo>
                      <a:pt x="18194" y="10859"/>
                    </a:lnTo>
                    <a:lnTo>
                      <a:pt x="17945" y="10403"/>
                    </a:lnTo>
                    <a:lnTo>
                      <a:pt x="17655" y="9947"/>
                    </a:lnTo>
                    <a:lnTo>
                      <a:pt x="17365" y="9491"/>
                    </a:lnTo>
                    <a:lnTo>
                      <a:pt x="16992" y="9077"/>
                    </a:lnTo>
                    <a:lnTo>
                      <a:pt x="16619" y="8704"/>
                    </a:lnTo>
                    <a:lnTo>
                      <a:pt x="16205" y="8331"/>
                    </a:lnTo>
                    <a:lnTo>
                      <a:pt x="15749" y="7958"/>
                    </a:lnTo>
                    <a:lnTo>
                      <a:pt x="15252" y="7626"/>
                    </a:lnTo>
                    <a:lnTo>
                      <a:pt x="15003" y="7460"/>
                    </a:lnTo>
                    <a:lnTo>
                      <a:pt x="14796" y="7294"/>
                    </a:lnTo>
                    <a:lnTo>
                      <a:pt x="14589" y="7087"/>
                    </a:lnTo>
                    <a:lnTo>
                      <a:pt x="14423" y="6880"/>
                    </a:lnTo>
                    <a:lnTo>
                      <a:pt x="14091" y="6383"/>
                    </a:lnTo>
                    <a:lnTo>
                      <a:pt x="13843" y="5844"/>
                    </a:lnTo>
                    <a:lnTo>
                      <a:pt x="13635" y="5305"/>
                    </a:lnTo>
                    <a:lnTo>
                      <a:pt x="13428" y="4684"/>
                    </a:lnTo>
                    <a:lnTo>
                      <a:pt x="13097" y="3482"/>
                    </a:lnTo>
                    <a:lnTo>
                      <a:pt x="12889" y="2902"/>
                    </a:lnTo>
                    <a:lnTo>
                      <a:pt x="12682" y="2321"/>
                    </a:lnTo>
                    <a:lnTo>
                      <a:pt x="12475" y="1824"/>
                    </a:lnTo>
                    <a:lnTo>
                      <a:pt x="12185" y="1327"/>
                    </a:lnTo>
                    <a:lnTo>
                      <a:pt x="11812" y="912"/>
                    </a:lnTo>
                    <a:lnTo>
                      <a:pt x="11646" y="705"/>
                    </a:lnTo>
                    <a:lnTo>
                      <a:pt x="11397" y="539"/>
                    </a:lnTo>
                    <a:lnTo>
                      <a:pt x="11190" y="373"/>
                    </a:lnTo>
                    <a:lnTo>
                      <a:pt x="10900" y="249"/>
                    </a:lnTo>
                    <a:lnTo>
                      <a:pt x="10610" y="166"/>
                    </a:lnTo>
                    <a:lnTo>
                      <a:pt x="10320" y="83"/>
                    </a:lnTo>
                    <a:lnTo>
                      <a:pt x="982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0"/>
              <p:cNvSpPr/>
              <p:nvPr/>
            </p:nvSpPr>
            <p:spPr>
              <a:xfrm>
                <a:off x="4595850" y="1752500"/>
                <a:ext cx="469375" cy="460050"/>
              </a:xfrm>
              <a:custGeom>
                <a:rect b="b" l="l" r="r" t="t"/>
                <a:pathLst>
                  <a:path extrusionOk="0" fill="none" h="18402" w="18775">
                    <a:moveTo>
                      <a:pt x="18609" y="14754"/>
                    </a:moveTo>
                    <a:lnTo>
                      <a:pt x="18609" y="14754"/>
                    </a:lnTo>
                    <a:lnTo>
                      <a:pt x="18028" y="15210"/>
                    </a:lnTo>
                    <a:lnTo>
                      <a:pt x="17448" y="15625"/>
                    </a:lnTo>
                    <a:lnTo>
                      <a:pt x="16785" y="15998"/>
                    </a:lnTo>
                    <a:lnTo>
                      <a:pt x="16122" y="16288"/>
                    </a:lnTo>
                    <a:lnTo>
                      <a:pt x="16122" y="16288"/>
                    </a:lnTo>
                    <a:lnTo>
                      <a:pt x="16080" y="15500"/>
                    </a:lnTo>
                    <a:lnTo>
                      <a:pt x="15956" y="14754"/>
                    </a:lnTo>
                    <a:lnTo>
                      <a:pt x="15790" y="14050"/>
                    </a:lnTo>
                    <a:lnTo>
                      <a:pt x="15625" y="13304"/>
                    </a:lnTo>
                    <a:lnTo>
                      <a:pt x="15625" y="13304"/>
                    </a:lnTo>
                    <a:lnTo>
                      <a:pt x="15625" y="13677"/>
                    </a:lnTo>
                    <a:lnTo>
                      <a:pt x="15583" y="14547"/>
                    </a:lnTo>
                    <a:lnTo>
                      <a:pt x="15500" y="15086"/>
                    </a:lnTo>
                    <a:lnTo>
                      <a:pt x="15417" y="15625"/>
                    </a:lnTo>
                    <a:lnTo>
                      <a:pt x="15293" y="16163"/>
                    </a:lnTo>
                    <a:lnTo>
                      <a:pt x="15086" y="16661"/>
                    </a:lnTo>
                    <a:lnTo>
                      <a:pt x="15086" y="16661"/>
                    </a:lnTo>
                    <a:lnTo>
                      <a:pt x="13760" y="16992"/>
                    </a:lnTo>
                    <a:lnTo>
                      <a:pt x="12434" y="17282"/>
                    </a:lnTo>
                    <a:lnTo>
                      <a:pt x="12434" y="17282"/>
                    </a:lnTo>
                    <a:lnTo>
                      <a:pt x="12351" y="16909"/>
                    </a:lnTo>
                    <a:lnTo>
                      <a:pt x="12226" y="16495"/>
                    </a:lnTo>
                    <a:lnTo>
                      <a:pt x="12226" y="16495"/>
                    </a:lnTo>
                    <a:lnTo>
                      <a:pt x="12143" y="16951"/>
                    </a:lnTo>
                    <a:lnTo>
                      <a:pt x="12019" y="17365"/>
                    </a:lnTo>
                    <a:lnTo>
                      <a:pt x="12019" y="17365"/>
                    </a:lnTo>
                    <a:lnTo>
                      <a:pt x="9615" y="17821"/>
                    </a:lnTo>
                    <a:lnTo>
                      <a:pt x="8289" y="18028"/>
                    </a:lnTo>
                    <a:lnTo>
                      <a:pt x="6922" y="18194"/>
                    </a:lnTo>
                    <a:lnTo>
                      <a:pt x="5471" y="18318"/>
                    </a:lnTo>
                    <a:lnTo>
                      <a:pt x="4062" y="18401"/>
                    </a:lnTo>
                    <a:lnTo>
                      <a:pt x="3357" y="18360"/>
                    </a:lnTo>
                    <a:lnTo>
                      <a:pt x="2611" y="18318"/>
                    </a:lnTo>
                    <a:lnTo>
                      <a:pt x="1907" y="18277"/>
                    </a:lnTo>
                    <a:lnTo>
                      <a:pt x="1202" y="18153"/>
                    </a:lnTo>
                    <a:lnTo>
                      <a:pt x="1202" y="18153"/>
                    </a:lnTo>
                    <a:lnTo>
                      <a:pt x="829" y="17614"/>
                    </a:lnTo>
                    <a:lnTo>
                      <a:pt x="581" y="17116"/>
                    </a:lnTo>
                    <a:lnTo>
                      <a:pt x="374" y="16619"/>
                    </a:lnTo>
                    <a:lnTo>
                      <a:pt x="291" y="16122"/>
                    </a:lnTo>
                    <a:lnTo>
                      <a:pt x="249" y="15625"/>
                    </a:lnTo>
                    <a:lnTo>
                      <a:pt x="291" y="15169"/>
                    </a:lnTo>
                    <a:lnTo>
                      <a:pt x="332" y="14754"/>
                    </a:lnTo>
                    <a:lnTo>
                      <a:pt x="456" y="14298"/>
                    </a:lnTo>
                    <a:lnTo>
                      <a:pt x="581" y="13884"/>
                    </a:lnTo>
                    <a:lnTo>
                      <a:pt x="747" y="13511"/>
                    </a:lnTo>
                    <a:lnTo>
                      <a:pt x="1078" y="12724"/>
                    </a:lnTo>
                    <a:lnTo>
                      <a:pt x="1368" y="12019"/>
                    </a:lnTo>
                    <a:lnTo>
                      <a:pt x="1493" y="11687"/>
                    </a:lnTo>
                    <a:lnTo>
                      <a:pt x="1575" y="11356"/>
                    </a:lnTo>
                    <a:lnTo>
                      <a:pt x="1575" y="11356"/>
                    </a:lnTo>
                    <a:lnTo>
                      <a:pt x="1575" y="10983"/>
                    </a:lnTo>
                    <a:lnTo>
                      <a:pt x="1575" y="10610"/>
                    </a:lnTo>
                    <a:lnTo>
                      <a:pt x="1493" y="10278"/>
                    </a:lnTo>
                    <a:lnTo>
                      <a:pt x="1410" y="9947"/>
                    </a:lnTo>
                    <a:lnTo>
                      <a:pt x="1285" y="9657"/>
                    </a:lnTo>
                    <a:lnTo>
                      <a:pt x="1120" y="9408"/>
                    </a:lnTo>
                    <a:lnTo>
                      <a:pt x="788" y="8911"/>
                    </a:lnTo>
                    <a:lnTo>
                      <a:pt x="456" y="8413"/>
                    </a:lnTo>
                    <a:lnTo>
                      <a:pt x="166" y="7916"/>
                    </a:lnTo>
                    <a:lnTo>
                      <a:pt x="83" y="7667"/>
                    </a:lnTo>
                    <a:lnTo>
                      <a:pt x="1" y="7377"/>
                    </a:lnTo>
                    <a:lnTo>
                      <a:pt x="1" y="7087"/>
                    </a:lnTo>
                    <a:lnTo>
                      <a:pt x="1" y="6756"/>
                    </a:lnTo>
                    <a:lnTo>
                      <a:pt x="1" y="6756"/>
                    </a:lnTo>
                    <a:lnTo>
                      <a:pt x="83" y="6424"/>
                    </a:lnTo>
                    <a:lnTo>
                      <a:pt x="166" y="6176"/>
                    </a:lnTo>
                    <a:lnTo>
                      <a:pt x="332" y="6010"/>
                    </a:lnTo>
                    <a:lnTo>
                      <a:pt x="498" y="5844"/>
                    </a:lnTo>
                    <a:lnTo>
                      <a:pt x="705" y="5720"/>
                    </a:lnTo>
                    <a:lnTo>
                      <a:pt x="912" y="5595"/>
                    </a:lnTo>
                    <a:lnTo>
                      <a:pt x="1368" y="5471"/>
                    </a:lnTo>
                    <a:lnTo>
                      <a:pt x="1907" y="5264"/>
                    </a:lnTo>
                    <a:lnTo>
                      <a:pt x="2156" y="5181"/>
                    </a:lnTo>
                    <a:lnTo>
                      <a:pt x="2404" y="5015"/>
                    </a:lnTo>
                    <a:lnTo>
                      <a:pt x="2653" y="4849"/>
                    </a:lnTo>
                    <a:lnTo>
                      <a:pt x="2902" y="4601"/>
                    </a:lnTo>
                    <a:lnTo>
                      <a:pt x="3150" y="4311"/>
                    </a:lnTo>
                    <a:lnTo>
                      <a:pt x="3357" y="3979"/>
                    </a:lnTo>
                    <a:lnTo>
                      <a:pt x="3357" y="3979"/>
                    </a:lnTo>
                    <a:lnTo>
                      <a:pt x="3606" y="3482"/>
                    </a:lnTo>
                    <a:lnTo>
                      <a:pt x="3938" y="2984"/>
                    </a:lnTo>
                    <a:lnTo>
                      <a:pt x="4269" y="2529"/>
                    </a:lnTo>
                    <a:lnTo>
                      <a:pt x="4642" y="2114"/>
                    </a:lnTo>
                    <a:lnTo>
                      <a:pt x="5015" y="1741"/>
                    </a:lnTo>
                    <a:lnTo>
                      <a:pt x="5471" y="1410"/>
                    </a:lnTo>
                    <a:lnTo>
                      <a:pt x="5885" y="1078"/>
                    </a:lnTo>
                    <a:lnTo>
                      <a:pt x="6341" y="788"/>
                    </a:lnTo>
                    <a:lnTo>
                      <a:pt x="6839" y="539"/>
                    </a:lnTo>
                    <a:lnTo>
                      <a:pt x="7336" y="373"/>
                    </a:lnTo>
                    <a:lnTo>
                      <a:pt x="7792" y="208"/>
                    </a:lnTo>
                    <a:lnTo>
                      <a:pt x="8331" y="83"/>
                    </a:lnTo>
                    <a:lnTo>
                      <a:pt x="8828" y="1"/>
                    </a:lnTo>
                    <a:lnTo>
                      <a:pt x="9325" y="1"/>
                    </a:lnTo>
                    <a:lnTo>
                      <a:pt x="9823" y="1"/>
                    </a:lnTo>
                    <a:lnTo>
                      <a:pt x="10320" y="83"/>
                    </a:lnTo>
                    <a:lnTo>
                      <a:pt x="10320" y="83"/>
                    </a:lnTo>
                    <a:lnTo>
                      <a:pt x="10610" y="166"/>
                    </a:lnTo>
                    <a:lnTo>
                      <a:pt x="10900" y="249"/>
                    </a:lnTo>
                    <a:lnTo>
                      <a:pt x="11190" y="373"/>
                    </a:lnTo>
                    <a:lnTo>
                      <a:pt x="11397" y="539"/>
                    </a:lnTo>
                    <a:lnTo>
                      <a:pt x="11646" y="705"/>
                    </a:lnTo>
                    <a:lnTo>
                      <a:pt x="11812" y="912"/>
                    </a:lnTo>
                    <a:lnTo>
                      <a:pt x="12185" y="1327"/>
                    </a:lnTo>
                    <a:lnTo>
                      <a:pt x="12475" y="1824"/>
                    </a:lnTo>
                    <a:lnTo>
                      <a:pt x="12682" y="2321"/>
                    </a:lnTo>
                    <a:lnTo>
                      <a:pt x="12889" y="2902"/>
                    </a:lnTo>
                    <a:lnTo>
                      <a:pt x="13097" y="3482"/>
                    </a:lnTo>
                    <a:lnTo>
                      <a:pt x="13428" y="4684"/>
                    </a:lnTo>
                    <a:lnTo>
                      <a:pt x="13635" y="5305"/>
                    </a:lnTo>
                    <a:lnTo>
                      <a:pt x="13843" y="5844"/>
                    </a:lnTo>
                    <a:lnTo>
                      <a:pt x="14091" y="6383"/>
                    </a:lnTo>
                    <a:lnTo>
                      <a:pt x="14423" y="6880"/>
                    </a:lnTo>
                    <a:lnTo>
                      <a:pt x="14589" y="7087"/>
                    </a:lnTo>
                    <a:lnTo>
                      <a:pt x="14796" y="7294"/>
                    </a:lnTo>
                    <a:lnTo>
                      <a:pt x="15003" y="7460"/>
                    </a:lnTo>
                    <a:lnTo>
                      <a:pt x="15252" y="7626"/>
                    </a:lnTo>
                    <a:lnTo>
                      <a:pt x="15252" y="7626"/>
                    </a:lnTo>
                    <a:lnTo>
                      <a:pt x="15749" y="7958"/>
                    </a:lnTo>
                    <a:lnTo>
                      <a:pt x="16205" y="8331"/>
                    </a:lnTo>
                    <a:lnTo>
                      <a:pt x="16619" y="8704"/>
                    </a:lnTo>
                    <a:lnTo>
                      <a:pt x="16992" y="9077"/>
                    </a:lnTo>
                    <a:lnTo>
                      <a:pt x="17365" y="9491"/>
                    </a:lnTo>
                    <a:lnTo>
                      <a:pt x="17655" y="9947"/>
                    </a:lnTo>
                    <a:lnTo>
                      <a:pt x="17945" y="10403"/>
                    </a:lnTo>
                    <a:lnTo>
                      <a:pt x="18194" y="10859"/>
                    </a:lnTo>
                    <a:lnTo>
                      <a:pt x="18401" y="11314"/>
                    </a:lnTo>
                    <a:lnTo>
                      <a:pt x="18526" y="11812"/>
                    </a:lnTo>
                    <a:lnTo>
                      <a:pt x="18650" y="12309"/>
                    </a:lnTo>
                    <a:lnTo>
                      <a:pt x="18733" y="12806"/>
                    </a:lnTo>
                    <a:lnTo>
                      <a:pt x="18774" y="13304"/>
                    </a:lnTo>
                    <a:lnTo>
                      <a:pt x="18733" y="13760"/>
                    </a:lnTo>
                    <a:lnTo>
                      <a:pt x="18691" y="14257"/>
                    </a:lnTo>
                    <a:lnTo>
                      <a:pt x="18609" y="1475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0"/>
              <p:cNvSpPr/>
              <p:nvPr/>
            </p:nvSpPr>
            <p:spPr>
              <a:xfrm>
                <a:off x="4827925" y="1758725"/>
                <a:ext cx="244550" cy="379225"/>
              </a:xfrm>
              <a:custGeom>
                <a:rect b="b" l="l" r="r" t="t"/>
                <a:pathLst>
                  <a:path extrusionOk="0" h="15169" w="9782">
                    <a:moveTo>
                      <a:pt x="84" y="0"/>
                    </a:moveTo>
                    <a:lnTo>
                      <a:pt x="42" y="42"/>
                    </a:lnTo>
                    <a:lnTo>
                      <a:pt x="1" y="83"/>
                    </a:lnTo>
                    <a:lnTo>
                      <a:pt x="42" y="166"/>
                    </a:lnTo>
                    <a:lnTo>
                      <a:pt x="84" y="207"/>
                    </a:lnTo>
                    <a:lnTo>
                      <a:pt x="622" y="207"/>
                    </a:lnTo>
                    <a:lnTo>
                      <a:pt x="1120" y="249"/>
                    </a:lnTo>
                    <a:lnTo>
                      <a:pt x="1534" y="373"/>
                    </a:lnTo>
                    <a:lnTo>
                      <a:pt x="1949" y="497"/>
                    </a:lnTo>
                    <a:lnTo>
                      <a:pt x="2280" y="663"/>
                    </a:lnTo>
                    <a:lnTo>
                      <a:pt x="2570" y="870"/>
                    </a:lnTo>
                    <a:lnTo>
                      <a:pt x="2819" y="1119"/>
                    </a:lnTo>
                    <a:lnTo>
                      <a:pt x="3068" y="1368"/>
                    </a:lnTo>
                    <a:lnTo>
                      <a:pt x="3233" y="1658"/>
                    </a:lnTo>
                    <a:lnTo>
                      <a:pt x="3441" y="1948"/>
                    </a:lnTo>
                    <a:lnTo>
                      <a:pt x="3689" y="2611"/>
                    </a:lnTo>
                    <a:lnTo>
                      <a:pt x="3938" y="3316"/>
                    </a:lnTo>
                    <a:lnTo>
                      <a:pt x="4145" y="4062"/>
                    </a:lnTo>
                    <a:lnTo>
                      <a:pt x="4435" y="5181"/>
                    </a:lnTo>
                    <a:lnTo>
                      <a:pt x="4642" y="5719"/>
                    </a:lnTo>
                    <a:lnTo>
                      <a:pt x="4850" y="6217"/>
                    </a:lnTo>
                    <a:lnTo>
                      <a:pt x="5140" y="6714"/>
                    </a:lnTo>
                    <a:lnTo>
                      <a:pt x="5471" y="7170"/>
                    </a:lnTo>
                    <a:lnTo>
                      <a:pt x="5844" y="7584"/>
                    </a:lnTo>
                    <a:lnTo>
                      <a:pt x="6093" y="7750"/>
                    </a:lnTo>
                    <a:lnTo>
                      <a:pt x="6342" y="7916"/>
                    </a:lnTo>
                    <a:lnTo>
                      <a:pt x="7046" y="8372"/>
                    </a:lnTo>
                    <a:lnTo>
                      <a:pt x="7626" y="8786"/>
                    </a:lnTo>
                    <a:lnTo>
                      <a:pt x="8124" y="9242"/>
                    </a:lnTo>
                    <a:lnTo>
                      <a:pt x="8538" y="9698"/>
                    </a:lnTo>
                    <a:lnTo>
                      <a:pt x="8870" y="10154"/>
                    </a:lnTo>
                    <a:lnTo>
                      <a:pt x="9118" y="10651"/>
                    </a:lnTo>
                    <a:lnTo>
                      <a:pt x="9326" y="11107"/>
                    </a:lnTo>
                    <a:lnTo>
                      <a:pt x="9491" y="11563"/>
                    </a:lnTo>
                    <a:lnTo>
                      <a:pt x="9574" y="12019"/>
                    </a:lnTo>
                    <a:lnTo>
                      <a:pt x="9616" y="12475"/>
                    </a:lnTo>
                    <a:lnTo>
                      <a:pt x="9616" y="12930"/>
                    </a:lnTo>
                    <a:lnTo>
                      <a:pt x="9574" y="13386"/>
                    </a:lnTo>
                    <a:lnTo>
                      <a:pt x="9491" y="13801"/>
                    </a:lnTo>
                    <a:lnTo>
                      <a:pt x="9408" y="14257"/>
                    </a:lnTo>
                    <a:lnTo>
                      <a:pt x="9160" y="15085"/>
                    </a:lnTo>
                    <a:lnTo>
                      <a:pt x="9160" y="15127"/>
                    </a:lnTo>
                    <a:lnTo>
                      <a:pt x="9201" y="15168"/>
                    </a:lnTo>
                    <a:lnTo>
                      <a:pt x="9284" y="15168"/>
                    </a:lnTo>
                    <a:lnTo>
                      <a:pt x="9326" y="15127"/>
                    </a:lnTo>
                    <a:lnTo>
                      <a:pt x="9574" y="14339"/>
                    </a:lnTo>
                    <a:lnTo>
                      <a:pt x="9657" y="13925"/>
                    </a:lnTo>
                    <a:lnTo>
                      <a:pt x="9740" y="13469"/>
                    </a:lnTo>
                    <a:lnTo>
                      <a:pt x="9781" y="13013"/>
                    </a:lnTo>
                    <a:lnTo>
                      <a:pt x="9781" y="12557"/>
                    </a:lnTo>
                    <a:lnTo>
                      <a:pt x="9740" y="12060"/>
                    </a:lnTo>
                    <a:lnTo>
                      <a:pt x="9657" y="11604"/>
                    </a:lnTo>
                    <a:lnTo>
                      <a:pt x="9533" y="11107"/>
                    </a:lnTo>
                    <a:lnTo>
                      <a:pt x="9326" y="10610"/>
                    </a:lnTo>
                    <a:lnTo>
                      <a:pt x="9035" y="10112"/>
                    </a:lnTo>
                    <a:lnTo>
                      <a:pt x="8704" y="9615"/>
                    </a:lnTo>
                    <a:lnTo>
                      <a:pt x="8289" y="9159"/>
                    </a:lnTo>
                    <a:lnTo>
                      <a:pt x="7751" y="8662"/>
                    </a:lnTo>
                    <a:lnTo>
                      <a:pt x="7170" y="8206"/>
                    </a:lnTo>
                    <a:lnTo>
                      <a:pt x="6466" y="7750"/>
                    </a:lnTo>
                    <a:lnTo>
                      <a:pt x="6217" y="7584"/>
                    </a:lnTo>
                    <a:lnTo>
                      <a:pt x="5969" y="7418"/>
                    </a:lnTo>
                    <a:lnTo>
                      <a:pt x="5596" y="7045"/>
                    </a:lnTo>
                    <a:lnTo>
                      <a:pt x="5264" y="6590"/>
                    </a:lnTo>
                    <a:lnTo>
                      <a:pt x="5015" y="6134"/>
                    </a:lnTo>
                    <a:lnTo>
                      <a:pt x="4808" y="5595"/>
                    </a:lnTo>
                    <a:lnTo>
                      <a:pt x="4642" y="5098"/>
                    </a:lnTo>
                    <a:lnTo>
                      <a:pt x="4311" y="4020"/>
                    </a:lnTo>
                    <a:lnTo>
                      <a:pt x="4104" y="3274"/>
                    </a:lnTo>
                    <a:lnTo>
                      <a:pt x="3896" y="2528"/>
                    </a:lnTo>
                    <a:lnTo>
                      <a:pt x="3731" y="2197"/>
                    </a:lnTo>
                    <a:lnTo>
                      <a:pt x="3606" y="1865"/>
                    </a:lnTo>
                    <a:lnTo>
                      <a:pt x="3399" y="1534"/>
                    </a:lnTo>
                    <a:lnTo>
                      <a:pt x="3192" y="1243"/>
                    </a:lnTo>
                    <a:lnTo>
                      <a:pt x="2943" y="953"/>
                    </a:lnTo>
                    <a:lnTo>
                      <a:pt x="2695" y="746"/>
                    </a:lnTo>
                    <a:lnTo>
                      <a:pt x="2363" y="497"/>
                    </a:lnTo>
                    <a:lnTo>
                      <a:pt x="2032" y="332"/>
                    </a:lnTo>
                    <a:lnTo>
                      <a:pt x="1617" y="207"/>
                    </a:lnTo>
                    <a:lnTo>
                      <a:pt x="1161"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0"/>
              <p:cNvSpPr/>
              <p:nvPr/>
            </p:nvSpPr>
            <p:spPr>
              <a:xfrm>
                <a:off x="4706700" y="2775100"/>
                <a:ext cx="245575" cy="1806950"/>
              </a:xfrm>
              <a:custGeom>
                <a:rect b="b" l="l" r="r" t="t"/>
                <a:pathLst>
                  <a:path extrusionOk="0" h="72278" w="9823">
                    <a:moveTo>
                      <a:pt x="9823" y="1"/>
                    </a:moveTo>
                    <a:lnTo>
                      <a:pt x="167" y="332"/>
                    </a:lnTo>
                    <a:lnTo>
                      <a:pt x="125" y="4021"/>
                    </a:lnTo>
                    <a:lnTo>
                      <a:pt x="84" y="8041"/>
                    </a:lnTo>
                    <a:lnTo>
                      <a:pt x="125" y="13014"/>
                    </a:lnTo>
                    <a:lnTo>
                      <a:pt x="250" y="18567"/>
                    </a:lnTo>
                    <a:lnTo>
                      <a:pt x="333" y="21385"/>
                    </a:lnTo>
                    <a:lnTo>
                      <a:pt x="457" y="24245"/>
                    </a:lnTo>
                    <a:lnTo>
                      <a:pt x="581" y="27022"/>
                    </a:lnTo>
                    <a:lnTo>
                      <a:pt x="788" y="29715"/>
                    </a:lnTo>
                    <a:lnTo>
                      <a:pt x="1037" y="32243"/>
                    </a:lnTo>
                    <a:lnTo>
                      <a:pt x="1327" y="34564"/>
                    </a:lnTo>
                    <a:lnTo>
                      <a:pt x="1079" y="35476"/>
                    </a:lnTo>
                    <a:lnTo>
                      <a:pt x="871" y="36512"/>
                    </a:lnTo>
                    <a:lnTo>
                      <a:pt x="664" y="37631"/>
                    </a:lnTo>
                    <a:lnTo>
                      <a:pt x="498" y="38833"/>
                    </a:lnTo>
                    <a:lnTo>
                      <a:pt x="374" y="40118"/>
                    </a:lnTo>
                    <a:lnTo>
                      <a:pt x="250" y="41444"/>
                    </a:lnTo>
                    <a:lnTo>
                      <a:pt x="84" y="44345"/>
                    </a:lnTo>
                    <a:lnTo>
                      <a:pt x="1" y="47370"/>
                    </a:lnTo>
                    <a:lnTo>
                      <a:pt x="1" y="50520"/>
                    </a:lnTo>
                    <a:lnTo>
                      <a:pt x="42" y="53711"/>
                    </a:lnTo>
                    <a:lnTo>
                      <a:pt x="125" y="56861"/>
                    </a:lnTo>
                    <a:lnTo>
                      <a:pt x="250" y="59927"/>
                    </a:lnTo>
                    <a:lnTo>
                      <a:pt x="415" y="62787"/>
                    </a:lnTo>
                    <a:lnTo>
                      <a:pt x="706" y="67677"/>
                    </a:lnTo>
                    <a:lnTo>
                      <a:pt x="954" y="71034"/>
                    </a:lnTo>
                    <a:lnTo>
                      <a:pt x="1037" y="72277"/>
                    </a:lnTo>
                    <a:lnTo>
                      <a:pt x="3565" y="72277"/>
                    </a:lnTo>
                    <a:lnTo>
                      <a:pt x="3938" y="68672"/>
                    </a:lnTo>
                    <a:lnTo>
                      <a:pt x="4394" y="64652"/>
                    </a:lnTo>
                    <a:lnTo>
                      <a:pt x="5016" y="59596"/>
                    </a:lnTo>
                    <a:lnTo>
                      <a:pt x="5762" y="53752"/>
                    </a:lnTo>
                    <a:lnTo>
                      <a:pt x="6590" y="47536"/>
                    </a:lnTo>
                    <a:lnTo>
                      <a:pt x="7502" y="41195"/>
                    </a:lnTo>
                    <a:lnTo>
                      <a:pt x="7958" y="38087"/>
                    </a:lnTo>
                    <a:lnTo>
                      <a:pt x="8455" y="35103"/>
                    </a:lnTo>
                    <a:lnTo>
                      <a:pt x="8663" y="32119"/>
                    </a:lnTo>
                    <a:lnTo>
                      <a:pt x="8870" y="29052"/>
                    </a:lnTo>
                    <a:lnTo>
                      <a:pt x="9160" y="22960"/>
                    </a:lnTo>
                    <a:lnTo>
                      <a:pt x="9409" y="17034"/>
                    </a:lnTo>
                    <a:lnTo>
                      <a:pt x="9574" y="11605"/>
                    </a:lnTo>
                    <a:lnTo>
                      <a:pt x="9699" y="6922"/>
                    </a:lnTo>
                    <a:lnTo>
                      <a:pt x="9782" y="3275"/>
                    </a:lnTo>
                    <a:lnTo>
                      <a:pt x="982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0"/>
              <p:cNvSpPr/>
              <p:nvPr/>
            </p:nvSpPr>
            <p:spPr>
              <a:xfrm>
                <a:off x="4706700" y="2775100"/>
                <a:ext cx="245575" cy="1806950"/>
              </a:xfrm>
              <a:custGeom>
                <a:rect b="b" l="l" r="r" t="t"/>
                <a:pathLst>
                  <a:path extrusionOk="0" fill="none" h="72278" w="9823">
                    <a:moveTo>
                      <a:pt x="9823" y="1"/>
                    </a:moveTo>
                    <a:lnTo>
                      <a:pt x="9823" y="1"/>
                    </a:lnTo>
                    <a:lnTo>
                      <a:pt x="9782" y="3275"/>
                    </a:lnTo>
                    <a:lnTo>
                      <a:pt x="9699" y="6922"/>
                    </a:lnTo>
                    <a:lnTo>
                      <a:pt x="9574" y="11605"/>
                    </a:lnTo>
                    <a:lnTo>
                      <a:pt x="9409" y="17034"/>
                    </a:lnTo>
                    <a:lnTo>
                      <a:pt x="9160" y="22960"/>
                    </a:lnTo>
                    <a:lnTo>
                      <a:pt x="8870" y="29052"/>
                    </a:lnTo>
                    <a:lnTo>
                      <a:pt x="8663" y="32119"/>
                    </a:lnTo>
                    <a:lnTo>
                      <a:pt x="8455" y="35103"/>
                    </a:lnTo>
                    <a:lnTo>
                      <a:pt x="8455" y="35103"/>
                    </a:lnTo>
                    <a:lnTo>
                      <a:pt x="7958" y="38087"/>
                    </a:lnTo>
                    <a:lnTo>
                      <a:pt x="7502" y="41195"/>
                    </a:lnTo>
                    <a:lnTo>
                      <a:pt x="6590" y="47536"/>
                    </a:lnTo>
                    <a:lnTo>
                      <a:pt x="5762" y="53752"/>
                    </a:lnTo>
                    <a:lnTo>
                      <a:pt x="5016" y="59596"/>
                    </a:lnTo>
                    <a:lnTo>
                      <a:pt x="4394" y="64652"/>
                    </a:lnTo>
                    <a:lnTo>
                      <a:pt x="3938" y="68672"/>
                    </a:lnTo>
                    <a:lnTo>
                      <a:pt x="3565" y="72277"/>
                    </a:lnTo>
                    <a:lnTo>
                      <a:pt x="1037" y="72277"/>
                    </a:lnTo>
                    <a:lnTo>
                      <a:pt x="1037" y="72277"/>
                    </a:lnTo>
                    <a:lnTo>
                      <a:pt x="954" y="71034"/>
                    </a:lnTo>
                    <a:lnTo>
                      <a:pt x="706" y="67677"/>
                    </a:lnTo>
                    <a:lnTo>
                      <a:pt x="415" y="62787"/>
                    </a:lnTo>
                    <a:lnTo>
                      <a:pt x="250" y="59927"/>
                    </a:lnTo>
                    <a:lnTo>
                      <a:pt x="125" y="56861"/>
                    </a:lnTo>
                    <a:lnTo>
                      <a:pt x="42" y="53711"/>
                    </a:lnTo>
                    <a:lnTo>
                      <a:pt x="1" y="50520"/>
                    </a:lnTo>
                    <a:lnTo>
                      <a:pt x="1" y="47370"/>
                    </a:lnTo>
                    <a:lnTo>
                      <a:pt x="84" y="44345"/>
                    </a:lnTo>
                    <a:lnTo>
                      <a:pt x="250" y="41444"/>
                    </a:lnTo>
                    <a:lnTo>
                      <a:pt x="374" y="40118"/>
                    </a:lnTo>
                    <a:lnTo>
                      <a:pt x="498" y="38833"/>
                    </a:lnTo>
                    <a:lnTo>
                      <a:pt x="664" y="37631"/>
                    </a:lnTo>
                    <a:lnTo>
                      <a:pt x="871" y="36512"/>
                    </a:lnTo>
                    <a:lnTo>
                      <a:pt x="1079" y="35476"/>
                    </a:lnTo>
                    <a:lnTo>
                      <a:pt x="1327" y="34564"/>
                    </a:lnTo>
                    <a:lnTo>
                      <a:pt x="1327" y="34564"/>
                    </a:lnTo>
                    <a:lnTo>
                      <a:pt x="1037" y="32243"/>
                    </a:lnTo>
                    <a:lnTo>
                      <a:pt x="788" y="29715"/>
                    </a:lnTo>
                    <a:lnTo>
                      <a:pt x="581" y="27022"/>
                    </a:lnTo>
                    <a:lnTo>
                      <a:pt x="457" y="24245"/>
                    </a:lnTo>
                    <a:lnTo>
                      <a:pt x="333" y="21385"/>
                    </a:lnTo>
                    <a:lnTo>
                      <a:pt x="250" y="18567"/>
                    </a:lnTo>
                    <a:lnTo>
                      <a:pt x="125" y="13014"/>
                    </a:lnTo>
                    <a:lnTo>
                      <a:pt x="84" y="8041"/>
                    </a:lnTo>
                    <a:lnTo>
                      <a:pt x="125" y="4021"/>
                    </a:lnTo>
                    <a:lnTo>
                      <a:pt x="167" y="332"/>
                    </a:lnTo>
                    <a:lnTo>
                      <a:pt x="982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0"/>
              <p:cNvSpPr/>
              <p:nvPr/>
            </p:nvSpPr>
            <p:spPr>
              <a:xfrm>
                <a:off x="4941900" y="2304725"/>
                <a:ext cx="402025" cy="385450"/>
              </a:xfrm>
              <a:custGeom>
                <a:rect b="b" l="l" r="r" t="t"/>
                <a:pathLst>
                  <a:path extrusionOk="0" h="15418" w="16081">
                    <a:moveTo>
                      <a:pt x="1575" y="1"/>
                    </a:moveTo>
                    <a:lnTo>
                      <a:pt x="1244" y="84"/>
                    </a:lnTo>
                    <a:lnTo>
                      <a:pt x="912" y="249"/>
                    </a:lnTo>
                    <a:lnTo>
                      <a:pt x="622" y="457"/>
                    </a:lnTo>
                    <a:lnTo>
                      <a:pt x="374" y="705"/>
                    </a:lnTo>
                    <a:lnTo>
                      <a:pt x="208" y="995"/>
                    </a:lnTo>
                    <a:lnTo>
                      <a:pt x="83" y="1368"/>
                    </a:lnTo>
                    <a:lnTo>
                      <a:pt x="1" y="1700"/>
                    </a:lnTo>
                    <a:lnTo>
                      <a:pt x="1" y="2612"/>
                    </a:lnTo>
                    <a:lnTo>
                      <a:pt x="42" y="3440"/>
                    </a:lnTo>
                    <a:lnTo>
                      <a:pt x="125" y="4269"/>
                    </a:lnTo>
                    <a:lnTo>
                      <a:pt x="208" y="5140"/>
                    </a:lnTo>
                    <a:lnTo>
                      <a:pt x="332" y="5968"/>
                    </a:lnTo>
                    <a:lnTo>
                      <a:pt x="456" y="6797"/>
                    </a:lnTo>
                    <a:lnTo>
                      <a:pt x="664" y="7626"/>
                    </a:lnTo>
                    <a:lnTo>
                      <a:pt x="871" y="8455"/>
                    </a:lnTo>
                    <a:lnTo>
                      <a:pt x="1120" y="9284"/>
                    </a:lnTo>
                    <a:lnTo>
                      <a:pt x="1410" y="10113"/>
                    </a:lnTo>
                    <a:lnTo>
                      <a:pt x="1783" y="10942"/>
                    </a:lnTo>
                    <a:lnTo>
                      <a:pt x="2156" y="11729"/>
                    </a:lnTo>
                    <a:lnTo>
                      <a:pt x="2653" y="12516"/>
                    </a:lnTo>
                    <a:lnTo>
                      <a:pt x="3192" y="13262"/>
                    </a:lnTo>
                    <a:lnTo>
                      <a:pt x="3813" y="13967"/>
                    </a:lnTo>
                    <a:lnTo>
                      <a:pt x="4518" y="14630"/>
                    </a:lnTo>
                    <a:lnTo>
                      <a:pt x="4352" y="14464"/>
                    </a:lnTo>
                    <a:lnTo>
                      <a:pt x="4684" y="14754"/>
                    </a:lnTo>
                    <a:lnTo>
                      <a:pt x="5015" y="15003"/>
                    </a:lnTo>
                    <a:lnTo>
                      <a:pt x="5430" y="15210"/>
                    </a:lnTo>
                    <a:lnTo>
                      <a:pt x="5844" y="15335"/>
                    </a:lnTo>
                    <a:lnTo>
                      <a:pt x="6134" y="15376"/>
                    </a:lnTo>
                    <a:lnTo>
                      <a:pt x="6466" y="15417"/>
                    </a:lnTo>
                    <a:lnTo>
                      <a:pt x="6797" y="15376"/>
                    </a:lnTo>
                    <a:lnTo>
                      <a:pt x="7129" y="15335"/>
                    </a:lnTo>
                    <a:lnTo>
                      <a:pt x="7585" y="15252"/>
                    </a:lnTo>
                    <a:lnTo>
                      <a:pt x="8041" y="15127"/>
                    </a:lnTo>
                    <a:lnTo>
                      <a:pt x="8496" y="14920"/>
                    </a:lnTo>
                    <a:lnTo>
                      <a:pt x="8911" y="14754"/>
                    </a:lnTo>
                    <a:lnTo>
                      <a:pt x="9615" y="14340"/>
                    </a:lnTo>
                    <a:lnTo>
                      <a:pt x="10278" y="13926"/>
                    </a:lnTo>
                    <a:lnTo>
                      <a:pt x="10942" y="13470"/>
                    </a:lnTo>
                    <a:lnTo>
                      <a:pt x="11563" y="13014"/>
                    </a:lnTo>
                    <a:lnTo>
                      <a:pt x="12724" y="12061"/>
                    </a:lnTo>
                    <a:lnTo>
                      <a:pt x="13801" y="11024"/>
                    </a:lnTo>
                    <a:lnTo>
                      <a:pt x="14837" y="9988"/>
                    </a:lnTo>
                    <a:lnTo>
                      <a:pt x="15832" y="8869"/>
                    </a:lnTo>
                    <a:lnTo>
                      <a:pt x="15915" y="8745"/>
                    </a:lnTo>
                    <a:lnTo>
                      <a:pt x="15998" y="8621"/>
                    </a:lnTo>
                    <a:lnTo>
                      <a:pt x="16039" y="8496"/>
                    </a:lnTo>
                    <a:lnTo>
                      <a:pt x="16080" y="8331"/>
                    </a:lnTo>
                    <a:lnTo>
                      <a:pt x="16039" y="8165"/>
                    </a:lnTo>
                    <a:lnTo>
                      <a:pt x="16039" y="8041"/>
                    </a:lnTo>
                    <a:lnTo>
                      <a:pt x="15956" y="7875"/>
                    </a:lnTo>
                    <a:lnTo>
                      <a:pt x="15873" y="7750"/>
                    </a:lnTo>
                    <a:lnTo>
                      <a:pt x="15749" y="7626"/>
                    </a:lnTo>
                    <a:lnTo>
                      <a:pt x="15625" y="7502"/>
                    </a:lnTo>
                    <a:lnTo>
                      <a:pt x="15459" y="7419"/>
                    </a:lnTo>
                    <a:lnTo>
                      <a:pt x="15293" y="7378"/>
                    </a:lnTo>
                    <a:lnTo>
                      <a:pt x="15127" y="7378"/>
                    </a:lnTo>
                    <a:lnTo>
                      <a:pt x="14920" y="7419"/>
                    </a:lnTo>
                    <a:lnTo>
                      <a:pt x="14754" y="7460"/>
                    </a:lnTo>
                    <a:lnTo>
                      <a:pt x="14589" y="7543"/>
                    </a:lnTo>
                    <a:lnTo>
                      <a:pt x="12309" y="9201"/>
                    </a:lnTo>
                    <a:lnTo>
                      <a:pt x="11149" y="9988"/>
                    </a:lnTo>
                    <a:lnTo>
                      <a:pt x="9988" y="10734"/>
                    </a:lnTo>
                    <a:lnTo>
                      <a:pt x="9450" y="11066"/>
                    </a:lnTo>
                    <a:lnTo>
                      <a:pt x="8869" y="11397"/>
                    </a:lnTo>
                    <a:lnTo>
                      <a:pt x="8289" y="11646"/>
                    </a:lnTo>
                    <a:lnTo>
                      <a:pt x="7668" y="11936"/>
                    </a:lnTo>
                    <a:lnTo>
                      <a:pt x="7212" y="12061"/>
                    </a:lnTo>
                    <a:lnTo>
                      <a:pt x="6714" y="12143"/>
                    </a:lnTo>
                    <a:lnTo>
                      <a:pt x="6300" y="11646"/>
                    </a:lnTo>
                    <a:lnTo>
                      <a:pt x="5927" y="11149"/>
                    </a:lnTo>
                    <a:lnTo>
                      <a:pt x="5554" y="10610"/>
                    </a:lnTo>
                    <a:lnTo>
                      <a:pt x="5264" y="10071"/>
                    </a:lnTo>
                    <a:lnTo>
                      <a:pt x="5015" y="9450"/>
                    </a:lnTo>
                    <a:lnTo>
                      <a:pt x="4767" y="8787"/>
                    </a:lnTo>
                    <a:lnTo>
                      <a:pt x="4559" y="8165"/>
                    </a:lnTo>
                    <a:lnTo>
                      <a:pt x="4352" y="7502"/>
                    </a:lnTo>
                    <a:lnTo>
                      <a:pt x="4062" y="6093"/>
                    </a:lnTo>
                    <a:lnTo>
                      <a:pt x="3855" y="4642"/>
                    </a:lnTo>
                    <a:lnTo>
                      <a:pt x="3730" y="3233"/>
                    </a:lnTo>
                    <a:lnTo>
                      <a:pt x="3730" y="2487"/>
                    </a:lnTo>
                    <a:lnTo>
                      <a:pt x="3730" y="1824"/>
                    </a:lnTo>
                    <a:lnTo>
                      <a:pt x="3689" y="1783"/>
                    </a:lnTo>
                    <a:lnTo>
                      <a:pt x="3648" y="1451"/>
                    </a:lnTo>
                    <a:lnTo>
                      <a:pt x="3523" y="1120"/>
                    </a:lnTo>
                    <a:lnTo>
                      <a:pt x="3357" y="830"/>
                    </a:lnTo>
                    <a:lnTo>
                      <a:pt x="3150" y="581"/>
                    </a:lnTo>
                    <a:lnTo>
                      <a:pt x="2902" y="332"/>
                    </a:lnTo>
                    <a:lnTo>
                      <a:pt x="2611" y="166"/>
                    </a:lnTo>
                    <a:lnTo>
                      <a:pt x="2321" y="42"/>
                    </a:lnTo>
                    <a:lnTo>
                      <a:pt x="1948"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0"/>
              <p:cNvSpPr/>
              <p:nvPr/>
            </p:nvSpPr>
            <p:spPr>
              <a:xfrm>
                <a:off x="4941900" y="2304725"/>
                <a:ext cx="402025" cy="385450"/>
              </a:xfrm>
              <a:custGeom>
                <a:rect b="b" l="l" r="r" t="t"/>
                <a:pathLst>
                  <a:path extrusionOk="0" fill="none" h="15418" w="16081">
                    <a:moveTo>
                      <a:pt x="3730" y="1824"/>
                    </a:moveTo>
                    <a:lnTo>
                      <a:pt x="3730" y="1824"/>
                    </a:lnTo>
                    <a:lnTo>
                      <a:pt x="3730" y="2487"/>
                    </a:lnTo>
                    <a:lnTo>
                      <a:pt x="3730" y="3233"/>
                    </a:lnTo>
                    <a:lnTo>
                      <a:pt x="3730" y="3233"/>
                    </a:lnTo>
                    <a:lnTo>
                      <a:pt x="3855" y="4642"/>
                    </a:lnTo>
                    <a:lnTo>
                      <a:pt x="3855" y="4642"/>
                    </a:lnTo>
                    <a:lnTo>
                      <a:pt x="4062" y="6093"/>
                    </a:lnTo>
                    <a:lnTo>
                      <a:pt x="4352" y="7502"/>
                    </a:lnTo>
                    <a:lnTo>
                      <a:pt x="4352" y="7502"/>
                    </a:lnTo>
                    <a:lnTo>
                      <a:pt x="4559" y="8165"/>
                    </a:lnTo>
                    <a:lnTo>
                      <a:pt x="4767" y="8787"/>
                    </a:lnTo>
                    <a:lnTo>
                      <a:pt x="5015" y="9450"/>
                    </a:lnTo>
                    <a:lnTo>
                      <a:pt x="5264" y="10071"/>
                    </a:lnTo>
                    <a:lnTo>
                      <a:pt x="5264" y="10071"/>
                    </a:lnTo>
                    <a:lnTo>
                      <a:pt x="5554" y="10610"/>
                    </a:lnTo>
                    <a:lnTo>
                      <a:pt x="5927" y="11149"/>
                    </a:lnTo>
                    <a:lnTo>
                      <a:pt x="6300" y="11646"/>
                    </a:lnTo>
                    <a:lnTo>
                      <a:pt x="6714" y="12143"/>
                    </a:lnTo>
                    <a:lnTo>
                      <a:pt x="6880" y="12268"/>
                    </a:lnTo>
                    <a:lnTo>
                      <a:pt x="6880" y="12268"/>
                    </a:lnTo>
                    <a:lnTo>
                      <a:pt x="6756" y="12185"/>
                    </a:lnTo>
                    <a:lnTo>
                      <a:pt x="6631" y="12143"/>
                    </a:lnTo>
                    <a:lnTo>
                      <a:pt x="6631" y="12143"/>
                    </a:lnTo>
                    <a:lnTo>
                      <a:pt x="6590" y="12143"/>
                    </a:lnTo>
                    <a:lnTo>
                      <a:pt x="6590" y="12143"/>
                    </a:lnTo>
                    <a:lnTo>
                      <a:pt x="6714" y="12143"/>
                    </a:lnTo>
                    <a:lnTo>
                      <a:pt x="6714" y="12143"/>
                    </a:lnTo>
                    <a:lnTo>
                      <a:pt x="7212" y="12061"/>
                    </a:lnTo>
                    <a:lnTo>
                      <a:pt x="7668" y="11936"/>
                    </a:lnTo>
                    <a:lnTo>
                      <a:pt x="7668" y="11936"/>
                    </a:lnTo>
                    <a:lnTo>
                      <a:pt x="8289" y="11646"/>
                    </a:lnTo>
                    <a:lnTo>
                      <a:pt x="8869" y="11397"/>
                    </a:lnTo>
                    <a:lnTo>
                      <a:pt x="9450" y="11066"/>
                    </a:lnTo>
                    <a:lnTo>
                      <a:pt x="9988" y="10734"/>
                    </a:lnTo>
                    <a:lnTo>
                      <a:pt x="9988" y="10734"/>
                    </a:lnTo>
                    <a:lnTo>
                      <a:pt x="11149" y="9988"/>
                    </a:lnTo>
                    <a:lnTo>
                      <a:pt x="12309" y="9201"/>
                    </a:lnTo>
                    <a:lnTo>
                      <a:pt x="12309" y="9201"/>
                    </a:lnTo>
                    <a:lnTo>
                      <a:pt x="14589" y="7543"/>
                    </a:lnTo>
                    <a:lnTo>
                      <a:pt x="14589" y="7543"/>
                    </a:lnTo>
                    <a:lnTo>
                      <a:pt x="14754" y="7460"/>
                    </a:lnTo>
                    <a:lnTo>
                      <a:pt x="14920" y="7419"/>
                    </a:lnTo>
                    <a:lnTo>
                      <a:pt x="15127" y="7378"/>
                    </a:lnTo>
                    <a:lnTo>
                      <a:pt x="15293" y="7378"/>
                    </a:lnTo>
                    <a:lnTo>
                      <a:pt x="15459" y="7419"/>
                    </a:lnTo>
                    <a:lnTo>
                      <a:pt x="15625" y="7502"/>
                    </a:lnTo>
                    <a:lnTo>
                      <a:pt x="15749" y="7626"/>
                    </a:lnTo>
                    <a:lnTo>
                      <a:pt x="15873" y="7750"/>
                    </a:lnTo>
                    <a:lnTo>
                      <a:pt x="15873" y="7750"/>
                    </a:lnTo>
                    <a:lnTo>
                      <a:pt x="15956" y="7875"/>
                    </a:lnTo>
                    <a:lnTo>
                      <a:pt x="16039" y="8041"/>
                    </a:lnTo>
                    <a:lnTo>
                      <a:pt x="16039" y="8165"/>
                    </a:lnTo>
                    <a:lnTo>
                      <a:pt x="16080" y="8331"/>
                    </a:lnTo>
                    <a:lnTo>
                      <a:pt x="16039" y="8496"/>
                    </a:lnTo>
                    <a:lnTo>
                      <a:pt x="15998" y="8621"/>
                    </a:lnTo>
                    <a:lnTo>
                      <a:pt x="15915" y="8745"/>
                    </a:lnTo>
                    <a:lnTo>
                      <a:pt x="15832" y="8869"/>
                    </a:lnTo>
                    <a:lnTo>
                      <a:pt x="15832" y="8869"/>
                    </a:lnTo>
                    <a:lnTo>
                      <a:pt x="14837" y="9988"/>
                    </a:lnTo>
                    <a:lnTo>
                      <a:pt x="13801" y="11024"/>
                    </a:lnTo>
                    <a:lnTo>
                      <a:pt x="13801" y="11024"/>
                    </a:lnTo>
                    <a:lnTo>
                      <a:pt x="12724" y="12061"/>
                    </a:lnTo>
                    <a:lnTo>
                      <a:pt x="11563" y="13014"/>
                    </a:lnTo>
                    <a:lnTo>
                      <a:pt x="11563" y="13014"/>
                    </a:lnTo>
                    <a:lnTo>
                      <a:pt x="10942" y="13470"/>
                    </a:lnTo>
                    <a:lnTo>
                      <a:pt x="10278" y="13926"/>
                    </a:lnTo>
                    <a:lnTo>
                      <a:pt x="9615" y="14340"/>
                    </a:lnTo>
                    <a:lnTo>
                      <a:pt x="8911" y="14754"/>
                    </a:lnTo>
                    <a:lnTo>
                      <a:pt x="8911" y="14754"/>
                    </a:lnTo>
                    <a:lnTo>
                      <a:pt x="8496" y="14920"/>
                    </a:lnTo>
                    <a:lnTo>
                      <a:pt x="8041" y="15127"/>
                    </a:lnTo>
                    <a:lnTo>
                      <a:pt x="7585" y="15252"/>
                    </a:lnTo>
                    <a:lnTo>
                      <a:pt x="7129" y="15335"/>
                    </a:lnTo>
                    <a:lnTo>
                      <a:pt x="7129" y="15335"/>
                    </a:lnTo>
                    <a:lnTo>
                      <a:pt x="6797" y="15376"/>
                    </a:lnTo>
                    <a:lnTo>
                      <a:pt x="6466" y="15417"/>
                    </a:lnTo>
                    <a:lnTo>
                      <a:pt x="6134" y="15376"/>
                    </a:lnTo>
                    <a:lnTo>
                      <a:pt x="5844" y="15335"/>
                    </a:lnTo>
                    <a:lnTo>
                      <a:pt x="5844" y="15335"/>
                    </a:lnTo>
                    <a:lnTo>
                      <a:pt x="5430" y="15210"/>
                    </a:lnTo>
                    <a:lnTo>
                      <a:pt x="5015" y="15003"/>
                    </a:lnTo>
                    <a:lnTo>
                      <a:pt x="4684" y="14754"/>
                    </a:lnTo>
                    <a:lnTo>
                      <a:pt x="4352" y="14464"/>
                    </a:lnTo>
                    <a:lnTo>
                      <a:pt x="4518" y="14630"/>
                    </a:lnTo>
                    <a:lnTo>
                      <a:pt x="4518" y="14630"/>
                    </a:lnTo>
                    <a:lnTo>
                      <a:pt x="3813" y="13967"/>
                    </a:lnTo>
                    <a:lnTo>
                      <a:pt x="3192" y="13262"/>
                    </a:lnTo>
                    <a:lnTo>
                      <a:pt x="2653" y="12516"/>
                    </a:lnTo>
                    <a:lnTo>
                      <a:pt x="2156" y="11729"/>
                    </a:lnTo>
                    <a:lnTo>
                      <a:pt x="2156" y="11729"/>
                    </a:lnTo>
                    <a:lnTo>
                      <a:pt x="1783" y="10942"/>
                    </a:lnTo>
                    <a:lnTo>
                      <a:pt x="1410" y="10113"/>
                    </a:lnTo>
                    <a:lnTo>
                      <a:pt x="1120" y="9284"/>
                    </a:lnTo>
                    <a:lnTo>
                      <a:pt x="871" y="8455"/>
                    </a:lnTo>
                    <a:lnTo>
                      <a:pt x="871" y="8455"/>
                    </a:lnTo>
                    <a:lnTo>
                      <a:pt x="664" y="7626"/>
                    </a:lnTo>
                    <a:lnTo>
                      <a:pt x="456" y="6797"/>
                    </a:lnTo>
                    <a:lnTo>
                      <a:pt x="332" y="5968"/>
                    </a:lnTo>
                    <a:lnTo>
                      <a:pt x="208" y="5140"/>
                    </a:lnTo>
                    <a:lnTo>
                      <a:pt x="208" y="5140"/>
                    </a:lnTo>
                    <a:lnTo>
                      <a:pt x="125" y="4269"/>
                    </a:lnTo>
                    <a:lnTo>
                      <a:pt x="42" y="3440"/>
                    </a:lnTo>
                    <a:lnTo>
                      <a:pt x="42" y="3440"/>
                    </a:lnTo>
                    <a:lnTo>
                      <a:pt x="1" y="2612"/>
                    </a:lnTo>
                    <a:lnTo>
                      <a:pt x="1" y="2612"/>
                    </a:lnTo>
                    <a:lnTo>
                      <a:pt x="1" y="1700"/>
                    </a:lnTo>
                    <a:lnTo>
                      <a:pt x="1" y="1700"/>
                    </a:lnTo>
                    <a:lnTo>
                      <a:pt x="83" y="1368"/>
                    </a:lnTo>
                    <a:lnTo>
                      <a:pt x="208" y="995"/>
                    </a:lnTo>
                    <a:lnTo>
                      <a:pt x="374" y="705"/>
                    </a:lnTo>
                    <a:lnTo>
                      <a:pt x="622" y="457"/>
                    </a:lnTo>
                    <a:lnTo>
                      <a:pt x="912" y="249"/>
                    </a:lnTo>
                    <a:lnTo>
                      <a:pt x="1244" y="84"/>
                    </a:lnTo>
                    <a:lnTo>
                      <a:pt x="1575" y="1"/>
                    </a:lnTo>
                    <a:lnTo>
                      <a:pt x="1948" y="1"/>
                    </a:lnTo>
                    <a:lnTo>
                      <a:pt x="1948" y="1"/>
                    </a:lnTo>
                    <a:lnTo>
                      <a:pt x="2321" y="42"/>
                    </a:lnTo>
                    <a:lnTo>
                      <a:pt x="2611" y="166"/>
                    </a:lnTo>
                    <a:lnTo>
                      <a:pt x="2902" y="332"/>
                    </a:lnTo>
                    <a:lnTo>
                      <a:pt x="3150" y="581"/>
                    </a:lnTo>
                    <a:lnTo>
                      <a:pt x="3357" y="830"/>
                    </a:lnTo>
                    <a:lnTo>
                      <a:pt x="3523" y="1120"/>
                    </a:lnTo>
                    <a:lnTo>
                      <a:pt x="3648" y="1451"/>
                    </a:lnTo>
                    <a:lnTo>
                      <a:pt x="3689" y="1783"/>
                    </a:lnTo>
                    <a:lnTo>
                      <a:pt x="3730" y="18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0"/>
              <p:cNvSpPr/>
              <p:nvPr/>
            </p:nvSpPr>
            <p:spPr>
              <a:xfrm>
                <a:off x="5277600" y="2435275"/>
                <a:ext cx="125375" cy="117100"/>
              </a:xfrm>
              <a:custGeom>
                <a:rect b="b" l="l" r="r" t="t"/>
                <a:pathLst>
                  <a:path extrusionOk="0" h="4684" w="5015">
                    <a:moveTo>
                      <a:pt x="3896" y="0"/>
                    </a:moveTo>
                    <a:lnTo>
                      <a:pt x="3357" y="166"/>
                    </a:lnTo>
                    <a:lnTo>
                      <a:pt x="2860" y="373"/>
                    </a:lnTo>
                    <a:lnTo>
                      <a:pt x="2362" y="705"/>
                    </a:lnTo>
                    <a:lnTo>
                      <a:pt x="1948" y="1078"/>
                    </a:lnTo>
                    <a:lnTo>
                      <a:pt x="290" y="2860"/>
                    </a:lnTo>
                    <a:lnTo>
                      <a:pt x="0" y="4518"/>
                    </a:lnTo>
                    <a:lnTo>
                      <a:pt x="249" y="4601"/>
                    </a:lnTo>
                    <a:lnTo>
                      <a:pt x="497" y="4684"/>
                    </a:lnTo>
                    <a:lnTo>
                      <a:pt x="1036" y="4684"/>
                    </a:lnTo>
                    <a:lnTo>
                      <a:pt x="1575" y="4559"/>
                    </a:lnTo>
                    <a:lnTo>
                      <a:pt x="2072" y="4393"/>
                    </a:lnTo>
                    <a:lnTo>
                      <a:pt x="2528" y="4228"/>
                    </a:lnTo>
                    <a:lnTo>
                      <a:pt x="2860" y="4020"/>
                    </a:lnTo>
                    <a:lnTo>
                      <a:pt x="3191" y="3813"/>
                    </a:lnTo>
                    <a:lnTo>
                      <a:pt x="4559" y="3150"/>
                    </a:lnTo>
                    <a:lnTo>
                      <a:pt x="4766" y="2984"/>
                    </a:lnTo>
                    <a:lnTo>
                      <a:pt x="4890" y="2819"/>
                    </a:lnTo>
                    <a:lnTo>
                      <a:pt x="5015" y="2570"/>
                    </a:lnTo>
                    <a:lnTo>
                      <a:pt x="5015" y="2321"/>
                    </a:lnTo>
                    <a:lnTo>
                      <a:pt x="4932" y="788"/>
                    </a:lnTo>
                    <a:lnTo>
                      <a:pt x="4890" y="622"/>
                    </a:lnTo>
                    <a:lnTo>
                      <a:pt x="4808" y="456"/>
                    </a:lnTo>
                    <a:lnTo>
                      <a:pt x="4725" y="332"/>
                    </a:lnTo>
                    <a:lnTo>
                      <a:pt x="4642" y="208"/>
                    </a:lnTo>
                    <a:lnTo>
                      <a:pt x="4476" y="125"/>
                    </a:lnTo>
                    <a:lnTo>
                      <a:pt x="4352" y="42"/>
                    </a:lnTo>
                    <a:lnTo>
                      <a:pt x="4186"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0"/>
              <p:cNvSpPr/>
              <p:nvPr/>
            </p:nvSpPr>
            <p:spPr>
              <a:xfrm>
                <a:off x="5277600" y="2435275"/>
                <a:ext cx="125375" cy="117100"/>
              </a:xfrm>
              <a:custGeom>
                <a:rect b="b" l="l" r="r" t="t"/>
                <a:pathLst>
                  <a:path extrusionOk="0" fill="none" h="4684" w="5015">
                    <a:moveTo>
                      <a:pt x="5015" y="2321"/>
                    </a:moveTo>
                    <a:lnTo>
                      <a:pt x="4932" y="788"/>
                    </a:lnTo>
                    <a:lnTo>
                      <a:pt x="4932" y="788"/>
                    </a:lnTo>
                    <a:lnTo>
                      <a:pt x="4890" y="622"/>
                    </a:lnTo>
                    <a:lnTo>
                      <a:pt x="4808" y="456"/>
                    </a:lnTo>
                    <a:lnTo>
                      <a:pt x="4725" y="332"/>
                    </a:lnTo>
                    <a:lnTo>
                      <a:pt x="4642" y="208"/>
                    </a:lnTo>
                    <a:lnTo>
                      <a:pt x="4476" y="125"/>
                    </a:lnTo>
                    <a:lnTo>
                      <a:pt x="4352" y="42"/>
                    </a:lnTo>
                    <a:lnTo>
                      <a:pt x="4186" y="0"/>
                    </a:lnTo>
                    <a:lnTo>
                      <a:pt x="4020" y="0"/>
                    </a:lnTo>
                    <a:lnTo>
                      <a:pt x="4020" y="0"/>
                    </a:lnTo>
                    <a:lnTo>
                      <a:pt x="3896" y="0"/>
                    </a:lnTo>
                    <a:lnTo>
                      <a:pt x="3896" y="0"/>
                    </a:lnTo>
                    <a:lnTo>
                      <a:pt x="3357" y="166"/>
                    </a:lnTo>
                    <a:lnTo>
                      <a:pt x="2860" y="373"/>
                    </a:lnTo>
                    <a:lnTo>
                      <a:pt x="2362" y="705"/>
                    </a:lnTo>
                    <a:lnTo>
                      <a:pt x="1948" y="1078"/>
                    </a:lnTo>
                    <a:lnTo>
                      <a:pt x="290" y="2860"/>
                    </a:lnTo>
                    <a:lnTo>
                      <a:pt x="0" y="4518"/>
                    </a:lnTo>
                    <a:lnTo>
                      <a:pt x="0" y="4518"/>
                    </a:lnTo>
                    <a:lnTo>
                      <a:pt x="249" y="4601"/>
                    </a:lnTo>
                    <a:lnTo>
                      <a:pt x="497" y="4684"/>
                    </a:lnTo>
                    <a:lnTo>
                      <a:pt x="788" y="4684"/>
                    </a:lnTo>
                    <a:lnTo>
                      <a:pt x="1036" y="4684"/>
                    </a:lnTo>
                    <a:lnTo>
                      <a:pt x="1575" y="4559"/>
                    </a:lnTo>
                    <a:lnTo>
                      <a:pt x="2072" y="4393"/>
                    </a:lnTo>
                    <a:lnTo>
                      <a:pt x="2528" y="4228"/>
                    </a:lnTo>
                    <a:lnTo>
                      <a:pt x="2860" y="4020"/>
                    </a:lnTo>
                    <a:lnTo>
                      <a:pt x="3191" y="3813"/>
                    </a:lnTo>
                    <a:lnTo>
                      <a:pt x="4559" y="3150"/>
                    </a:lnTo>
                    <a:lnTo>
                      <a:pt x="4559" y="3150"/>
                    </a:lnTo>
                    <a:lnTo>
                      <a:pt x="4766" y="2984"/>
                    </a:lnTo>
                    <a:lnTo>
                      <a:pt x="4890" y="2819"/>
                    </a:lnTo>
                    <a:lnTo>
                      <a:pt x="5015" y="2570"/>
                    </a:lnTo>
                    <a:lnTo>
                      <a:pt x="5015" y="232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0"/>
              <p:cNvSpPr/>
              <p:nvPr/>
            </p:nvSpPr>
            <p:spPr>
              <a:xfrm>
                <a:off x="4924300" y="2272600"/>
                <a:ext cx="150250" cy="236250"/>
              </a:xfrm>
              <a:custGeom>
                <a:rect b="b" l="l" r="r" t="t"/>
                <a:pathLst>
                  <a:path extrusionOk="0" h="9450" w="6010">
                    <a:moveTo>
                      <a:pt x="2487" y="1"/>
                    </a:moveTo>
                    <a:lnTo>
                      <a:pt x="2279" y="42"/>
                    </a:lnTo>
                    <a:lnTo>
                      <a:pt x="2072" y="167"/>
                    </a:lnTo>
                    <a:lnTo>
                      <a:pt x="1865" y="332"/>
                    </a:lnTo>
                    <a:lnTo>
                      <a:pt x="1699" y="540"/>
                    </a:lnTo>
                    <a:lnTo>
                      <a:pt x="1533" y="788"/>
                    </a:lnTo>
                    <a:lnTo>
                      <a:pt x="1368" y="1078"/>
                    </a:lnTo>
                    <a:lnTo>
                      <a:pt x="1243" y="1451"/>
                    </a:lnTo>
                    <a:lnTo>
                      <a:pt x="953" y="2197"/>
                    </a:lnTo>
                    <a:lnTo>
                      <a:pt x="746" y="3109"/>
                    </a:lnTo>
                    <a:lnTo>
                      <a:pt x="539" y="4021"/>
                    </a:lnTo>
                    <a:lnTo>
                      <a:pt x="414" y="5016"/>
                    </a:lnTo>
                    <a:lnTo>
                      <a:pt x="290" y="5969"/>
                    </a:lnTo>
                    <a:lnTo>
                      <a:pt x="124" y="7709"/>
                    </a:lnTo>
                    <a:lnTo>
                      <a:pt x="41" y="8994"/>
                    </a:lnTo>
                    <a:lnTo>
                      <a:pt x="0" y="9450"/>
                    </a:lnTo>
                    <a:lnTo>
                      <a:pt x="0" y="9450"/>
                    </a:lnTo>
                    <a:lnTo>
                      <a:pt x="787" y="9284"/>
                    </a:lnTo>
                    <a:lnTo>
                      <a:pt x="1575" y="9035"/>
                    </a:lnTo>
                    <a:lnTo>
                      <a:pt x="2570" y="8704"/>
                    </a:lnTo>
                    <a:lnTo>
                      <a:pt x="3564" y="8290"/>
                    </a:lnTo>
                    <a:lnTo>
                      <a:pt x="4103" y="8041"/>
                    </a:lnTo>
                    <a:lnTo>
                      <a:pt x="4559" y="7792"/>
                    </a:lnTo>
                    <a:lnTo>
                      <a:pt x="5015" y="7502"/>
                    </a:lnTo>
                    <a:lnTo>
                      <a:pt x="5388" y="7171"/>
                    </a:lnTo>
                    <a:lnTo>
                      <a:pt x="5761" y="6798"/>
                    </a:lnTo>
                    <a:lnTo>
                      <a:pt x="6009" y="6425"/>
                    </a:lnTo>
                    <a:lnTo>
                      <a:pt x="5844" y="5761"/>
                    </a:lnTo>
                    <a:lnTo>
                      <a:pt x="5678" y="5057"/>
                    </a:lnTo>
                    <a:lnTo>
                      <a:pt x="5553" y="4311"/>
                    </a:lnTo>
                    <a:lnTo>
                      <a:pt x="5388" y="3524"/>
                    </a:lnTo>
                    <a:lnTo>
                      <a:pt x="5263" y="3109"/>
                    </a:lnTo>
                    <a:lnTo>
                      <a:pt x="5098" y="2736"/>
                    </a:lnTo>
                    <a:lnTo>
                      <a:pt x="4890" y="2322"/>
                    </a:lnTo>
                    <a:lnTo>
                      <a:pt x="4683" y="1907"/>
                    </a:lnTo>
                    <a:lnTo>
                      <a:pt x="4393" y="1534"/>
                    </a:lnTo>
                    <a:lnTo>
                      <a:pt x="4061" y="1120"/>
                    </a:lnTo>
                    <a:lnTo>
                      <a:pt x="3688" y="705"/>
                    </a:lnTo>
                    <a:lnTo>
                      <a:pt x="3233" y="332"/>
                    </a:lnTo>
                    <a:lnTo>
                      <a:pt x="2942" y="125"/>
                    </a:lnTo>
                    <a:lnTo>
                      <a:pt x="2735" y="42"/>
                    </a:lnTo>
                    <a:lnTo>
                      <a:pt x="248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0"/>
              <p:cNvSpPr/>
              <p:nvPr/>
            </p:nvSpPr>
            <p:spPr>
              <a:xfrm>
                <a:off x="4924300" y="2272600"/>
                <a:ext cx="150250" cy="236250"/>
              </a:xfrm>
              <a:custGeom>
                <a:rect b="b" l="l" r="r" t="t"/>
                <a:pathLst>
                  <a:path extrusionOk="0" fill="none" h="9450" w="6010">
                    <a:moveTo>
                      <a:pt x="3233" y="332"/>
                    </a:moveTo>
                    <a:lnTo>
                      <a:pt x="3233" y="332"/>
                    </a:lnTo>
                    <a:lnTo>
                      <a:pt x="3688" y="705"/>
                    </a:lnTo>
                    <a:lnTo>
                      <a:pt x="4061" y="1120"/>
                    </a:lnTo>
                    <a:lnTo>
                      <a:pt x="4393" y="1534"/>
                    </a:lnTo>
                    <a:lnTo>
                      <a:pt x="4683" y="1907"/>
                    </a:lnTo>
                    <a:lnTo>
                      <a:pt x="4890" y="2322"/>
                    </a:lnTo>
                    <a:lnTo>
                      <a:pt x="5098" y="2736"/>
                    </a:lnTo>
                    <a:lnTo>
                      <a:pt x="5263" y="3109"/>
                    </a:lnTo>
                    <a:lnTo>
                      <a:pt x="5388" y="3524"/>
                    </a:lnTo>
                    <a:lnTo>
                      <a:pt x="5553" y="4311"/>
                    </a:lnTo>
                    <a:lnTo>
                      <a:pt x="5678" y="5057"/>
                    </a:lnTo>
                    <a:lnTo>
                      <a:pt x="5844" y="5761"/>
                    </a:lnTo>
                    <a:lnTo>
                      <a:pt x="6009" y="6425"/>
                    </a:lnTo>
                    <a:lnTo>
                      <a:pt x="6009" y="6425"/>
                    </a:lnTo>
                    <a:lnTo>
                      <a:pt x="5761" y="6798"/>
                    </a:lnTo>
                    <a:lnTo>
                      <a:pt x="5388" y="7171"/>
                    </a:lnTo>
                    <a:lnTo>
                      <a:pt x="5015" y="7502"/>
                    </a:lnTo>
                    <a:lnTo>
                      <a:pt x="4559" y="7792"/>
                    </a:lnTo>
                    <a:lnTo>
                      <a:pt x="4103" y="8041"/>
                    </a:lnTo>
                    <a:lnTo>
                      <a:pt x="3564" y="8290"/>
                    </a:lnTo>
                    <a:lnTo>
                      <a:pt x="2570" y="8704"/>
                    </a:lnTo>
                    <a:lnTo>
                      <a:pt x="1575" y="9035"/>
                    </a:lnTo>
                    <a:lnTo>
                      <a:pt x="787" y="9284"/>
                    </a:lnTo>
                    <a:lnTo>
                      <a:pt x="0" y="9450"/>
                    </a:lnTo>
                    <a:lnTo>
                      <a:pt x="0" y="9450"/>
                    </a:lnTo>
                    <a:lnTo>
                      <a:pt x="41" y="8994"/>
                    </a:lnTo>
                    <a:lnTo>
                      <a:pt x="124" y="7709"/>
                    </a:lnTo>
                    <a:lnTo>
                      <a:pt x="290" y="5969"/>
                    </a:lnTo>
                    <a:lnTo>
                      <a:pt x="414" y="5016"/>
                    </a:lnTo>
                    <a:lnTo>
                      <a:pt x="539" y="4021"/>
                    </a:lnTo>
                    <a:lnTo>
                      <a:pt x="746" y="3109"/>
                    </a:lnTo>
                    <a:lnTo>
                      <a:pt x="953" y="2197"/>
                    </a:lnTo>
                    <a:lnTo>
                      <a:pt x="1243" y="1451"/>
                    </a:lnTo>
                    <a:lnTo>
                      <a:pt x="1368" y="1078"/>
                    </a:lnTo>
                    <a:lnTo>
                      <a:pt x="1533" y="788"/>
                    </a:lnTo>
                    <a:lnTo>
                      <a:pt x="1699" y="540"/>
                    </a:lnTo>
                    <a:lnTo>
                      <a:pt x="1865" y="332"/>
                    </a:lnTo>
                    <a:lnTo>
                      <a:pt x="2072" y="167"/>
                    </a:lnTo>
                    <a:lnTo>
                      <a:pt x="2279" y="42"/>
                    </a:lnTo>
                    <a:lnTo>
                      <a:pt x="2487" y="1"/>
                    </a:lnTo>
                    <a:lnTo>
                      <a:pt x="2735" y="42"/>
                    </a:lnTo>
                    <a:lnTo>
                      <a:pt x="2942" y="125"/>
                    </a:lnTo>
                    <a:lnTo>
                      <a:pt x="3233" y="33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0"/>
              <p:cNvSpPr/>
              <p:nvPr/>
            </p:nvSpPr>
            <p:spPr>
              <a:xfrm>
                <a:off x="4572025" y="2245675"/>
                <a:ext cx="462100" cy="470400"/>
              </a:xfrm>
              <a:custGeom>
                <a:rect b="b" l="l" r="r" t="t"/>
                <a:pathLst>
                  <a:path extrusionOk="0" h="18816" w="18484">
                    <a:moveTo>
                      <a:pt x="7129" y="0"/>
                    </a:moveTo>
                    <a:lnTo>
                      <a:pt x="5512" y="42"/>
                    </a:lnTo>
                    <a:lnTo>
                      <a:pt x="4518" y="42"/>
                    </a:lnTo>
                    <a:lnTo>
                      <a:pt x="3606" y="125"/>
                    </a:lnTo>
                    <a:lnTo>
                      <a:pt x="1907" y="290"/>
                    </a:lnTo>
                    <a:lnTo>
                      <a:pt x="1782" y="290"/>
                    </a:lnTo>
                    <a:lnTo>
                      <a:pt x="1368" y="415"/>
                    </a:lnTo>
                    <a:lnTo>
                      <a:pt x="954" y="622"/>
                    </a:lnTo>
                    <a:lnTo>
                      <a:pt x="622" y="871"/>
                    </a:lnTo>
                    <a:lnTo>
                      <a:pt x="373" y="1202"/>
                    </a:lnTo>
                    <a:lnTo>
                      <a:pt x="166" y="1575"/>
                    </a:lnTo>
                    <a:lnTo>
                      <a:pt x="42" y="1990"/>
                    </a:lnTo>
                    <a:lnTo>
                      <a:pt x="0" y="2404"/>
                    </a:lnTo>
                    <a:lnTo>
                      <a:pt x="0" y="2860"/>
                    </a:lnTo>
                    <a:lnTo>
                      <a:pt x="1161" y="9035"/>
                    </a:lnTo>
                    <a:lnTo>
                      <a:pt x="1534" y="11024"/>
                    </a:lnTo>
                    <a:lnTo>
                      <a:pt x="1741" y="12599"/>
                    </a:lnTo>
                    <a:lnTo>
                      <a:pt x="1865" y="13925"/>
                    </a:lnTo>
                    <a:lnTo>
                      <a:pt x="1907" y="15251"/>
                    </a:lnTo>
                    <a:lnTo>
                      <a:pt x="1865" y="16702"/>
                    </a:lnTo>
                    <a:lnTo>
                      <a:pt x="1741" y="18484"/>
                    </a:lnTo>
                    <a:lnTo>
                      <a:pt x="15293" y="18816"/>
                    </a:lnTo>
                    <a:lnTo>
                      <a:pt x="15417" y="17779"/>
                    </a:lnTo>
                    <a:lnTo>
                      <a:pt x="15542" y="16785"/>
                    </a:lnTo>
                    <a:lnTo>
                      <a:pt x="15749" y="15790"/>
                    </a:lnTo>
                    <a:lnTo>
                      <a:pt x="15997" y="14837"/>
                    </a:lnTo>
                    <a:lnTo>
                      <a:pt x="16246" y="13884"/>
                    </a:lnTo>
                    <a:lnTo>
                      <a:pt x="16536" y="12972"/>
                    </a:lnTo>
                    <a:lnTo>
                      <a:pt x="17158" y="11149"/>
                    </a:lnTo>
                    <a:lnTo>
                      <a:pt x="17697" y="9367"/>
                    </a:lnTo>
                    <a:lnTo>
                      <a:pt x="17987" y="8455"/>
                    </a:lnTo>
                    <a:lnTo>
                      <a:pt x="18194" y="7543"/>
                    </a:lnTo>
                    <a:lnTo>
                      <a:pt x="18360" y="6590"/>
                    </a:lnTo>
                    <a:lnTo>
                      <a:pt x="18443" y="5678"/>
                    </a:lnTo>
                    <a:lnTo>
                      <a:pt x="18484" y="4683"/>
                    </a:lnTo>
                    <a:lnTo>
                      <a:pt x="18484" y="3689"/>
                    </a:lnTo>
                    <a:lnTo>
                      <a:pt x="18401" y="3192"/>
                    </a:lnTo>
                    <a:lnTo>
                      <a:pt x="18235" y="2694"/>
                    </a:lnTo>
                    <a:lnTo>
                      <a:pt x="18028" y="2280"/>
                    </a:lnTo>
                    <a:lnTo>
                      <a:pt x="17779" y="1865"/>
                    </a:lnTo>
                    <a:lnTo>
                      <a:pt x="17448" y="1534"/>
                    </a:lnTo>
                    <a:lnTo>
                      <a:pt x="17075" y="1244"/>
                    </a:lnTo>
                    <a:lnTo>
                      <a:pt x="16661" y="1036"/>
                    </a:lnTo>
                    <a:lnTo>
                      <a:pt x="16163" y="871"/>
                    </a:lnTo>
                    <a:lnTo>
                      <a:pt x="14215" y="539"/>
                    </a:lnTo>
                    <a:lnTo>
                      <a:pt x="13179" y="373"/>
                    </a:lnTo>
                    <a:lnTo>
                      <a:pt x="12102" y="208"/>
                    </a:lnTo>
                    <a:lnTo>
                      <a:pt x="10444" y="83"/>
                    </a:lnTo>
                    <a:lnTo>
                      <a:pt x="878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0"/>
              <p:cNvSpPr/>
              <p:nvPr/>
            </p:nvSpPr>
            <p:spPr>
              <a:xfrm>
                <a:off x="4572025" y="2245675"/>
                <a:ext cx="462100" cy="470400"/>
              </a:xfrm>
              <a:custGeom>
                <a:rect b="b" l="l" r="r" t="t"/>
                <a:pathLst>
                  <a:path extrusionOk="0" fill="none" h="18816" w="18484">
                    <a:moveTo>
                      <a:pt x="18484" y="3689"/>
                    </a:moveTo>
                    <a:lnTo>
                      <a:pt x="18484" y="3689"/>
                    </a:lnTo>
                    <a:lnTo>
                      <a:pt x="18484" y="4683"/>
                    </a:lnTo>
                    <a:lnTo>
                      <a:pt x="18443" y="5678"/>
                    </a:lnTo>
                    <a:lnTo>
                      <a:pt x="18360" y="6590"/>
                    </a:lnTo>
                    <a:lnTo>
                      <a:pt x="18194" y="7543"/>
                    </a:lnTo>
                    <a:lnTo>
                      <a:pt x="17987" y="8455"/>
                    </a:lnTo>
                    <a:lnTo>
                      <a:pt x="17697" y="9367"/>
                    </a:lnTo>
                    <a:lnTo>
                      <a:pt x="17158" y="11149"/>
                    </a:lnTo>
                    <a:lnTo>
                      <a:pt x="16536" y="12972"/>
                    </a:lnTo>
                    <a:lnTo>
                      <a:pt x="16246" y="13884"/>
                    </a:lnTo>
                    <a:lnTo>
                      <a:pt x="15997" y="14837"/>
                    </a:lnTo>
                    <a:lnTo>
                      <a:pt x="15749" y="15790"/>
                    </a:lnTo>
                    <a:lnTo>
                      <a:pt x="15542" y="16785"/>
                    </a:lnTo>
                    <a:lnTo>
                      <a:pt x="15417" y="17779"/>
                    </a:lnTo>
                    <a:lnTo>
                      <a:pt x="15293" y="18816"/>
                    </a:lnTo>
                    <a:lnTo>
                      <a:pt x="1741" y="18484"/>
                    </a:lnTo>
                    <a:lnTo>
                      <a:pt x="1741" y="18484"/>
                    </a:lnTo>
                    <a:lnTo>
                      <a:pt x="1865" y="16702"/>
                    </a:lnTo>
                    <a:lnTo>
                      <a:pt x="1907" y="15251"/>
                    </a:lnTo>
                    <a:lnTo>
                      <a:pt x="1865" y="13925"/>
                    </a:lnTo>
                    <a:lnTo>
                      <a:pt x="1741" y="12599"/>
                    </a:lnTo>
                    <a:lnTo>
                      <a:pt x="1534" y="11024"/>
                    </a:lnTo>
                    <a:lnTo>
                      <a:pt x="1161" y="9035"/>
                    </a:lnTo>
                    <a:lnTo>
                      <a:pt x="0" y="2860"/>
                    </a:lnTo>
                    <a:lnTo>
                      <a:pt x="0" y="2860"/>
                    </a:lnTo>
                    <a:lnTo>
                      <a:pt x="0" y="2404"/>
                    </a:lnTo>
                    <a:lnTo>
                      <a:pt x="42" y="1990"/>
                    </a:lnTo>
                    <a:lnTo>
                      <a:pt x="166" y="1575"/>
                    </a:lnTo>
                    <a:lnTo>
                      <a:pt x="373" y="1202"/>
                    </a:lnTo>
                    <a:lnTo>
                      <a:pt x="622" y="871"/>
                    </a:lnTo>
                    <a:lnTo>
                      <a:pt x="954" y="622"/>
                    </a:lnTo>
                    <a:lnTo>
                      <a:pt x="1368" y="415"/>
                    </a:lnTo>
                    <a:lnTo>
                      <a:pt x="1782" y="290"/>
                    </a:lnTo>
                    <a:lnTo>
                      <a:pt x="1782" y="290"/>
                    </a:lnTo>
                    <a:lnTo>
                      <a:pt x="1907" y="290"/>
                    </a:lnTo>
                    <a:lnTo>
                      <a:pt x="1907" y="290"/>
                    </a:lnTo>
                    <a:lnTo>
                      <a:pt x="3606" y="125"/>
                    </a:lnTo>
                    <a:lnTo>
                      <a:pt x="4518" y="42"/>
                    </a:lnTo>
                    <a:lnTo>
                      <a:pt x="5512" y="42"/>
                    </a:lnTo>
                    <a:lnTo>
                      <a:pt x="5512" y="42"/>
                    </a:lnTo>
                    <a:lnTo>
                      <a:pt x="7129" y="0"/>
                    </a:lnTo>
                    <a:lnTo>
                      <a:pt x="8786" y="0"/>
                    </a:lnTo>
                    <a:lnTo>
                      <a:pt x="10444" y="83"/>
                    </a:lnTo>
                    <a:lnTo>
                      <a:pt x="12102" y="208"/>
                    </a:lnTo>
                    <a:lnTo>
                      <a:pt x="12102" y="208"/>
                    </a:lnTo>
                    <a:lnTo>
                      <a:pt x="13179" y="373"/>
                    </a:lnTo>
                    <a:lnTo>
                      <a:pt x="14215" y="539"/>
                    </a:lnTo>
                    <a:lnTo>
                      <a:pt x="16163" y="871"/>
                    </a:lnTo>
                    <a:lnTo>
                      <a:pt x="16163" y="871"/>
                    </a:lnTo>
                    <a:lnTo>
                      <a:pt x="16661" y="1036"/>
                    </a:lnTo>
                    <a:lnTo>
                      <a:pt x="17075" y="1244"/>
                    </a:lnTo>
                    <a:lnTo>
                      <a:pt x="17448" y="1534"/>
                    </a:lnTo>
                    <a:lnTo>
                      <a:pt x="17779" y="1865"/>
                    </a:lnTo>
                    <a:lnTo>
                      <a:pt x="18028" y="2280"/>
                    </a:lnTo>
                    <a:lnTo>
                      <a:pt x="18235" y="2694"/>
                    </a:lnTo>
                    <a:lnTo>
                      <a:pt x="18401" y="3192"/>
                    </a:lnTo>
                    <a:lnTo>
                      <a:pt x="18484" y="36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0"/>
              <p:cNvSpPr/>
              <p:nvPr/>
            </p:nvSpPr>
            <p:spPr>
              <a:xfrm>
                <a:off x="4847625" y="2360675"/>
                <a:ext cx="36275" cy="49750"/>
              </a:xfrm>
              <a:custGeom>
                <a:rect b="b" l="l" r="r" t="t"/>
                <a:pathLst>
                  <a:path extrusionOk="0" h="1990" w="1451">
                    <a:moveTo>
                      <a:pt x="498" y="1"/>
                    </a:moveTo>
                    <a:lnTo>
                      <a:pt x="332" y="83"/>
                    </a:lnTo>
                    <a:lnTo>
                      <a:pt x="249" y="166"/>
                    </a:lnTo>
                    <a:lnTo>
                      <a:pt x="125" y="291"/>
                    </a:lnTo>
                    <a:lnTo>
                      <a:pt x="83" y="456"/>
                    </a:lnTo>
                    <a:lnTo>
                      <a:pt x="0" y="622"/>
                    </a:lnTo>
                    <a:lnTo>
                      <a:pt x="0" y="788"/>
                    </a:lnTo>
                    <a:lnTo>
                      <a:pt x="0" y="995"/>
                    </a:lnTo>
                    <a:lnTo>
                      <a:pt x="42" y="1202"/>
                    </a:lnTo>
                    <a:lnTo>
                      <a:pt x="83" y="1410"/>
                    </a:lnTo>
                    <a:lnTo>
                      <a:pt x="166" y="1575"/>
                    </a:lnTo>
                    <a:lnTo>
                      <a:pt x="290" y="1700"/>
                    </a:lnTo>
                    <a:lnTo>
                      <a:pt x="415" y="1824"/>
                    </a:lnTo>
                    <a:lnTo>
                      <a:pt x="539" y="1948"/>
                    </a:lnTo>
                    <a:lnTo>
                      <a:pt x="663" y="1990"/>
                    </a:lnTo>
                    <a:lnTo>
                      <a:pt x="953" y="1990"/>
                    </a:lnTo>
                    <a:lnTo>
                      <a:pt x="1119" y="1948"/>
                    </a:lnTo>
                    <a:lnTo>
                      <a:pt x="1202" y="1824"/>
                    </a:lnTo>
                    <a:lnTo>
                      <a:pt x="1326" y="1700"/>
                    </a:lnTo>
                    <a:lnTo>
                      <a:pt x="1368" y="1575"/>
                    </a:lnTo>
                    <a:lnTo>
                      <a:pt x="1451" y="1410"/>
                    </a:lnTo>
                    <a:lnTo>
                      <a:pt x="1451" y="1202"/>
                    </a:lnTo>
                    <a:lnTo>
                      <a:pt x="1451" y="995"/>
                    </a:lnTo>
                    <a:lnTo>
                      <a:pt x="1409" y="788"/>
                    </a:lnTo>
                    <a:lnTo>
                      <a:pt x="1368" y="622"/>
                    </a:lnTo>
                    <a:lnTo>
                      <a:pt x="1285" y="456"/>
                    </a:lnTo>
                    <a:lnTo>
                      <a:pt x="1161" y="291"/>
                    </a:lnTo>
                    <a:lnTo>
                      <a:pt x="1036" y="166"/>
                    </a:lnTo>
                    <a:lnTo>
                      <a:pt x="912" y="83"/>
                    </a:lnTo>
                    <a:lnTo>
                      <a:pt x="7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0"/>
              <p:cNvSpPr/>
              <p:nvPr/>
            </p:nvSpPr>
            <p:spPr>
              <a:xfrm>
                <a:off x="4865225" y="2250850"/>
                <a:ext cx="78775" cy="133675"/>
              </a:xfrm>
              <a:custGeom>
                <a:rect b="b" l="l" r="r" t="t"/>
                <a:pathLst>
                  <a:path extrusionOk="0" h="5347" w="3151">
                    <a:moveTo>
                      <a:pt x="374" y="1"/>
                    </a:moveTo>
                    <a:lnTo>
                      <a:pt x="1" y="2902"/>
                    </a:lnTo>
                    <a:lnTo>
                      <a:pt x="374" y="2985"/>
                    </a:lnTo>
                    <a:lnTo>
                      <a:pt x="705" y="3150"/>
                    </a:lnTo>
                    <a:lnTo>
                      <a:pt x="1037" y="3357"/>
                    </a:lnTo>
                    <a:lnTo>
                      <a:pt x="1368" y="3606"/>
                    </a:lnTo>
                    <a:lnTo>
                      <a:pt x="1659" y="3938"/>
                    </a:lnTo>
                    <a:lnTo>
                      <a:pt x="1907" y="4311"/>
                    </a:lnTo>
                    <a:lnTo>
                      <a:pt x="2114" y="4808"/>
                    </a:lnTo>
                    <a:lnTo>
                      <a:pt x="2280" y="5347"/>
                    </a:lnTo>
                    <a:lnTo>
                      <a:pt x="2529" y="4974"/>
                    </a:lnTo>
                    <a:lnTo>
                      <a:pt x="2736" y="4601"/>
                    </a:lnTo>
                    <a:lnTo>
                      <a:pt x="2902" y="4269"/>
                    </a:lnTo>
                    <a:lnTo>
                      <a:pt x="2985" y="3938"/>
                    </a:lnTo>
                    <a:lnTo>
                      <a:pt x="3068" y="3648"/>
                    </a:lnTo>
                    <a:lnTo>
                      <a:pt x="3150" y="3316"/>
                    </a:lnTo>
                    <a:lnTo>
                      <a:pt x="3150" y="3067"/>
                    </a:lnTo>
                    <a:lnTo>
                      <a:pt x="3150" y="2777"/>
                    </a:lnTo>
                    <a:lnTo>
                      <a:pt x="3109" y="2529"/>
                    </a:lnTo>
                    <a:lnTo>
                      <a:pt x="3068" y="2280"/>
                    </a:lnTo>
                    <a:lnTo>
                      <a:pt x="2902" y="1866"/>
                    </a:lnTo>
                    <a:lnTo>
                      <a:pt x="2653" y="1493"/>
                    </a:lnTo>
                    <a:lnTo>
                      <a:pt x="2363" y="1120"/>
                    </a:lnTo>
                    <a:lnTo>
                      <a:pt x="2031" y="829"/>
                    </a:lnTo>
                    <a:lnTo>
                      <a:pt x="1700" y="622"/>
                    </a:lnTo>
                    <a:lnTo>
                      <a:pt x="1368" y="415"/>
                    </a:lnTo>
                    <a:lnTo>
                      <a:pt x="1037" y="249"/>
                    </a:lnTo>
                    <a:lnTo>
                      <a:pt x="581" y="42"/>
                    </a:lnTo>
                    <a:lnTo>
                      <a:pt x="3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0"/>
              <p:cNvSpPr/>
              <p:nvPr/>
            </p:nvSpPr>
            <p:spPr>
              <a:xfrm>
                <a:off x="4703600" y="2245675"/>
                <a:ext cx="122275" cy="138850"/>
              </a:xfrm>
              <a:custGeom>
                <a:rect b="b" l="l" r="r" t="t"/>
                <a:pathLst>
                  <a:path extrusionOk="0" h="5554" w="4891">
                    <a:moveTo>
                      <a:pt x="249" y="0"/>
                    </a:moveTo>
                    <a:lnTo>
                      <a:pt x="208" y="83"/>
                    </a:lnTo>
                    <a:lnTo>
                      <a:pt x="84" y="332"/>
                    </a:lnTo>
                    <a:lnTo>
                      <a:pt x="1" y="705"/>
                    </a:lnTo>
                    <a:lnTo>
                      <a:pt x="1" y="995"/>
                    </a:lnTo>
                    <a:lnTo>
                      <a:pt x="1" y="1327"/>
                    </a:lnTo>
                    <a:lnTo>
                      <a:pt x="42" y="1658"/>
                    </a:lnTo>
                    <a:lnTo>
                      <a:pt x="125" y="2073"/>
                    </a:lnTo>
                    <a:lnTo>
                      <a:pt x="249" y="2528"/>
                    </a:lnTo>
                    <a:lnTo>
                      <a:pt x="457" y="3026"/>
                    </a:lnTo>
                    <a:lnTo>
                      <a:pt x="705" y="3564"/>
                    </a:lnTo>
                    <a:lnTo>
                      <a:pt x="1078" y="4186"/>
                    </a:lnTo>
                    <a:lnTo>
                      <a:pt x="1493" y="4849"/>
                    </a:lnTo>
                    <a:lnTo>
                      <a:pt x="1990" y="5554"/>
                    </a:lnTo>
                    <a:lnTo>
                      <a:pt x="1990" y="5512"/>
                    </a:lnTo>
                    <a:lnTo>
                      <a:pt x="2031" y="5264"/>
                    </a:lnTo>
                    <a:lnTo>
                      <a:pt x="2114" y="5015"/>
                    </a:lnTo>
                    <a:lnTo>
                      <a:pt x="2197" y="4766"/>
                    </a:lnTo>
                    <a:lnTo>
                      <a:pt x="2321" y="4559"/>
                    </a:lnTo>
                    <a:lnTo>
                      <a:pt x="2612" y="4145"/>
                    </a:lnTo>
                    <a:lnTo>
                      <a:pt x="2985" y="3813"/>
                    </a:lnTo>
                    <a:lnTo>
                      <a:pt x="3399" y="3564"/>
                    </a:lnTo>
                    <a:lnTo>
                      <a:pt x="3855" y="3399"/>
                    </a:lnTo>
                    <a:lnTo>
                      <a:pt x="4104" y="3316"/>
                    </a:lnTo>
                    <a:lnTo>
                      <a:pt x="4352" y="3274"/>
                    </a:lnTo>
                    <a:lnTo>
                      <a:pt x="4601" y="3274"/>
                    </a:lnTo>
                    <a:lnTo>
                      <a:pt x="4891" y="3316"/>
                    </a:lnTo>
                    <a:lnTo>
                      <a:pt x="4891" y="3316"/>
                    </a:lnTo>
                    <a:lnTo>
                      <a:pt x="2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90"/>
              <p:cNvSpPr/>
              <p:nvPr/>
            </p:nvSpPr>
            <p:spPr>
              <a:xfrm>
                <a:off x="4709825" y="2061250"/>
                <a:ext cx="168900" cy="276650"/>
              </a:xfrm>
              <a:custGeom>
                <a:rect b="b" l="l" r="r" t="t"/>
                <a:pathLst>
                  <a:path extrusionOk="0" h="11066" w="6756">
                    <a:moveTo>
                      <a:pt x="871" y="1"/>
                    </a:move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6051" y="10693"/>
                    </a:lnTo>
                    <a:lnTo>
                      <a:pt x="6300" y="10320"/>
                    </a:lnTo>
                    <a:lnTo>
                      <a:pt x="6507" y="9905"/>
                    </a:lnTo>
                    <a:lnTo>
                      <a:pt x="6673" y="9450"/>
                    </a:lnTo>
                    <a:lnTo>
                      <a:pt x="6714" y="8994"/>
                    </a:lnTo>
                    <a:lnTo>
                      <a:pt x="6756" y="8496"/>
                    </a:lnTo>
                    <a:lnTo>
                      <a:pt x="6714" y="8040"/>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90"/>
              <p:cNvSpPr/>
              <p:nvPr/>
            </p:nvSpPr>
            <p:spPr>
              <a:xfrm>
                <a:off x="4709825" y="2061250"/>
                <a:ext cx="168900" cy="276650"/>
              </a:xfrm>
              <a:custGeom>
                <a:rect b="b" l="l" r="r" t="t"/>
                <a:pathLst>
                  <a:path extrusionOk="0" fill="none" h="11066" w="6756">
                    <a:moveTo>
                      <a:pt x="871" y="1"/>
                    </a:moveTo>
                    <a:lnTo>
                      <a:pt x="871" y="1"/>
                    </a:lnTo>
                    <a:lnTo>
                      <a:pt x="995" y="871"/>
                    </a:lnTo>
                    <a:lnTo>
                      <a:pt x="1078" y="1865"/>
                    </a:lnTo>
                    <a:lnTo>
                      <a:pt x="1119" y="2902"/>
                    </a:lnTo>
                    <a:lnTo>
                      <a:pt x="1119" y="3979"/>
                    </a:lnTo>
                    <a:lnTo>
                      <a:pt x="1078" y="4476"/>
                    </a:lnTo>
                    <a:lnTo>
                      <a:pt x="1036" y="5015"/>
                    </a:lnTo>
                    <a:lnTo>
                      <a:pt x="954" y="5471"/>
                    </a:lnTo>
                    <a:lnTo>
                      <a:pt x="829" y="5968"/>
                    </a:lnTo>
                    <a:lnTo>
                      <a:pt x="663" y="6383"/>
                    </a:lnTo>
                    <a:lnTo>
                      <a:pt x="498" y="6756"/>
                    </a:lnTo>
                    <a:lnTo>
                      <a:pt x="249" y="7087"/>
                    </a:lnTo>
                    <a:lnTo>
                      <a:pt x="0" y="7377"/>
                    </a:lnTo>
                    <a:lnTo>
                      <a:pt x="0" y="7377"/>
                    </a:lnTo>
                    <a:lnTo>
                      <a:pt x="456" y="7875"/>
                    </a:lnTo>
                    <a:lnTo>
                      <a:pt x="995" y="8331"/>
                    </a:lnTo>
                    <a:lnTo>
                      <a:pt x="1699" y="8952"/>
                    </a:lnTo>
                    <a:lnTo>
                      <a:pt x="2570" y="9574"/>
                    </a:lnTo>
                    <a:lnTo>
                      <a:pt x="3067" y="9864"/>
                    </a:lnTo>
                    <a:lnTo>
                      <a:pt x="3564" y="10154"/>
                    </a:lnTo>
                    <a:lnTo>
                      <a:pt x="4062" y="10444"/>
                    </a:lnTo>
                    <a:lnTo>
                      <a:pt x="4600" y="10693"/>
                    </a:lnTo>
                    <a:lnTo>
                      <a:pt x="5181" y="10900"/>
                    </a:lnTo>
                    <a:lnTo>
                      <a:pt x="5761" y="11066"/>
                    </a:lnTo>
                    <a:lnTo>
                      <a:pt x="5761" y="11066"/>
                    </a:lnTo>
                    <a:lnTo>
                      <a:pt x="6051" y="10693"/>
                    </a:lnTo>
                    <a:lnTo>
                      <a:pt x="6300" y="10320"/>
                    </a:lnTo>
                    <a:lnTo>
                      <a:pt x="6507" y="9905"/>
                    </a:lnTo>
                    <a:lnTo>
                      <a:pt x="6673" y="9450"/>
                    </a:lnTo>
                    <a:lnTo>
                      <a:pt x="6714" y="8994"/>
                    </a:lnTo>
                    <a:lnTo>
                      <a:pt x="6756" y="8496"/>
                    </a:lnTo>
                    <a:lnTo>
                      <a:pt x="6714" y="8040"/>
                    </a:lnTo>
                    <a:lnTo>
                      <a:pt x="6590" y="7585"/>
                    </a:lnTo>
                    <a:lnTo>
                      <a:pt x="6590" y="7585"/>
                    </a:lnTo>
                    <a:lnTo>
                      <a:pt x="6175" y="7460"/>
                    </a:lnTo>
                    <a:lnTo>
                      <a:pt x="5802" y="7295"/>
                    </a:lnTo>
                    <a:lnTo>
                      <a:pt x="5512" y="7129"/>
                    </a:lnTo>
                    <a:lnTo>
                      <a:pt x="5264" y="6922"/>
                    </a:lnTo>
                    <a:lnTo>
                      <a:pt x="5015" y="6673"/>
                    </a:lnTo>
                    <a:lnTo>
                      <a:pt x="4849" y="6466"/>
                    </a:lnTo>
                    <a:lnTo>
                      <a:pt x="4725" y="6217"/>
                    </a:lnTo>
                    <a:lnTo>
                      <a:pt x="4642" y="5927"/>
                    </a:lnTo>
                    <a:lnTo>
                      <a:pt x="4559" y="5678"/>
                    </a:lnTo>
                    <a:lnTo>
                      <a:pt x="4559" y="5388"/>
                    </a:lnTo>
                    <a:lnTo>
                      <a:pt x="4559" y="4766"/>
                    </a:lnTo>
                    <a:lnTo>
                      <a:pt x="4642" y="4186"/>
                    </a:lnTo>
                    <a:lnTo>
                      <a:pt x="4808" y="3565"/>
                    </a:lnTo>
                    <a:lnTo>
                      <a:pt x="87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90"/>
              <p:cNvSpPr/>
              <p:nvPr/>
            </p:nvSpPr>
            <p:spPr>
              <a:xfrm>
                <a:off x="4802025" y="2124450"/>
                <a:ext cx="28000" cy="54950"/>
              </a:xfrm>
              <a:custGeom>
                <a:rect b="b" l="l" r="r" t="t"/>
                <a:pathLst>
                  <a:path extrusionOk="0" h="2198" w="1120">
                    <a:moveTo>
                      <a:pt x="954" y="1741"/>
                    </a:moveTo>
                    <a:lnTo>
                      <a:pt x="954" y="1741"/>
                    </a:lnTo>
                    <a:lnTo>
                      <a:pt x="871" y="2197"/>
                    </a:lnTo>
                    <a:lnTo>
                      <a:pt x="871" y="2197"/>
                    </a:lnTo>
                    <a:lnTo>
                      <a:pt x="871" y="2197"/>
                    </a:lnTo>
                    <a:lnTo>
                      <a:pt x="871" y="2197"/>
                    </a:lnTo>
                    <a:lnTo>
                      <a:pt x="954" y="1741"/>
                    </a:lnTo>
                    <a:close/>
                    <a:moveTo>
                      <a:pt x="1" y="1"/>
                    </a:moveTo>
                    <a:lnTo>
                      <a:pt x="1120" y="1037"/>
                    </a:lnTo>
                    <a:lnTo>
                      <a:pt x="1120" y="1037"/>
                    </a:lnTo>
                    <a:lnTo>
                      <a:pt x="1120" y="1037"/>
                    </a:lnTo>
                    <a:lnTo>
                      <a:pt x="1"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90"/>
              <p:cNvSpPr/>
              <p:nvPr/>
            </p:nvSpPr>
            <p:spPr>
              <a:xfrm>
                <a:off x="4823800" y="2167975"/>
                <a:ext cx="2075" cy="11425"/>
              </a:xfrm>
              <a:custGeom>
                <a:rect b="b" l="l" r="r" t="t"/>
                <a:pathLst>
                  <a:path extrusionOk="0" fill="none" h="457" w="83">
                    <a:moveTo>
                      <a:pt x="83" y="0"/>
                    </a:moveTo>
                    <a:lnTo>
                      <a:pt x="83" y="0"/>
                    </a:lnTo>
                    <a:lnTo>
                      <a:pt x="0" y="456"/>
                    </a:lnTo>
                    <a:lnTo>
                      <a:pt x="0" y="456"/>
                    </a:lnTo>
                    <a:lnTo>
                      <a:pt x="0" y="456"/>
                    </a:lnTo>
                    <a:lnTo>
                      <a:pt x="0" y="456"/>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90"/>
              <p:cNvSpPr/>
              <p:nvPr/>
            </p:nvSpPr>
            <p:spPr>
              <a:xfrm>
                <a:off x="4802025" y="2124450"/>
                <a:ext cx="28000" cy="25925"/>
              </a:xfrm>
              <a:custGeom>
                <a:rect b="b" l="l" r="r" t="t"/>
                <a:pathLst>
                  <a:path extrusionOk="0" fill="none" h="1037" w="1120">
                    <a:moveTo>
                      <a:pt x="1" y="1"/>
                    </a:moveTo>
                    <a:lnTo>
                      <a:pt x="1120" y="1037"/>
                    </a:lnTo>
                    <a:lnTo>
                      <a:pt x="1120" y="1037"/>
                    </a:lnTo>
                    <a:lnTo>
                      <a:pt x="1120" y="1037"/>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90"/>
              <p:cNvSpPr/>
              <p:nvPr/>
            </p:nvSpPr>
            <p:spPr>
              <a:xfrm>
                <a:off x="4768875" y="2097525"/>
                <a:ext cx="61150" cy="81875"/>
              </a:xfrm>
              <a:custGeom>
                <a:rect b="b" l="l" r="r" t="t"/>
                <a:pathLst>
                  <a:path extrusionOk="0" h="3275" w="2446">
                    <a:moveTo>
                      <a:pt x="83" y="0"/>
                    </a:moveTo>
                    <a:lnTo>
                      <a:pt x="42" y="290"/>
                    </a:lnTo>
                    <a:lnTo>
                      <a:pt x="1" y="580"/>
                    </a:lnTo>
                    <a:lnTo>
                      <a:pt x="1" y="870"/>
                    </a:lnTo>
                    <a:lnTo>
                      <a:pt x="1" y="1160"/>
                    </a:lnTo>
                    <a:lnTo>
                      <a:pt x="83" y="1492"/>
                    </a:lnTo>
                    <a:lnTo>
                      <a:pt x="249" y="1865"/>
                    </a:lnTo>
                    <a:lnTo>
                      <a:pt x="498" y="2197"/>
                    </a:lnTo>
                    <a:lnTo>
                      <a:pt x="788" y="2528"/>
                    </a:lnTo>
                    <a:lnTo>
                      <a:pt x="1120" y="2777"/>
                    </a:lnTo>
                    <a:lnTo>
                      <a:pt x="1493" y="3025"/>
                    </a:lnTo>
                    <a:lnTo>
                      <a:pt x="1866" y="3191"/>
                    </a:lnTo>
                    <a:lnTo>
                      <a:pt x="2197" y="3274"/>
                    </a:lnTo>
                    <a:lnTo>
                      <a:pt x="2280" y="2818"/>
                    </a:lnTo>
                    <a:lnTo>
                      <a:pt x="2446" y="2114"/>
                    </a:lnTo>
                    <a:lnTo>
                      <a:pt x="1327" y="1078"/>
                    </a:lnTo>
                    <a:lnTo>
                      <a:pt x="83" y="0"/>
                    </a:lnTo>
                    <a:close/>
                  </a:path>
                </a:pathLst>
              </a:custGeom>
              <a:solidFill>
                <a:srgbClr val="9149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90"/>
              <p:cNvSpPr/>
              <p:nvPr/>
            </p:nvSpPr>
            <p:spPr>
              <a:xfrm>
                <a:off x="4768875" y="2097525"/>
                <a:ext cx="61150" cy="81875"/>
              </a:xfrm>
              <a:custGeom>
                <a:rect b="b" l="l" r="r" t="t"/>
                <a:pathLst>
                  <a:path extrusionOk="0" fill="none" h="3275" w="2446">
                    <a:moveTo>
                      <a:pt x="83" y="0"/>
                    </a:moveTo>
                    <a:lnTo>
                      <a:pt x="83" y="0"/>
                    </a:lnTo>
                    <a:lnTo>
                      <a:pt x="42" y="290"/>
                    </a:lnTo>
                    <a:lnTo>
                      <a:pt x="1" y="580"/>
                    </a:lnTo>
                    <a:lnTo>
                      <a:pt x="1" y="870"/>
                    </a:lnTo>
                    <a:lnTo>
                      <a:pt x="1" y="1160"/>
                    </a:lnTo>
                    <a:lnTo>
                      <a:pt x="1" y="1160"/>
                    </a:lnTo>
                    <a:lnTo>
                      <a:pt x="83" y="1492"/>
                    </a:lnTo>
                    <a:lnTo>
                      <a:pt x="249" y="1865"/>
                    </a:lnTo>
                    <a:lnTo>
                      <a:pt x="498" y="2197"/>
                    </a:lnTo>
                    <a:lnTo>
                      <a:pt x="788" y="2528"/>
                    </a:lnTo>
                    <a:lnTo>
                      <a:pt x="1120" y="2777"/>
                    </a:lnTo>
                    <a:lnTo>
                      <a:pt x="1493" y="3025"/>
                    </a:lnTo>
                    <a:lnTo>
                      <a:pt x="1866" y="3191"/>
                    </a:lnTo>
                    <a:lnTo>
                      <a:pt x="2197" y="3274"/>
                    </a:lnTo>
                    <a:lnTo>
                      <a:pt x="2197" y="3274"/>
                    </a:lnTo>
                    <a:lnTo>
                      <a:pt x="2280" y="2818"/>
                    </a:lnTo>
                    <a:lnTo>
                      <a:pt x="2280" y="2818"/>
                    </a:lnTo>
                    <a:lnTo>
                      <a:pt x="2446" y="2114"/>
                    </a:lnTo>
                    <a:lnTo>
                      <a:pt x="1327" y="1078"/>
                    </a:lnTo>
                    <a:lnTo>
                      <a:pt x="8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90"/>
              <p:cNvSpPr/>
              <p:nvPr/>
            </p:nvSpPr>
            <p:spPr>
              <a:xfrm>
                <a:off x="4658025" y="1832275"/>
                <a:ext cx="285975" cy="327425"/>
              </a:xfrm>
              <a:custGeom>
                <a:rect b="b" l="l" r="r" t="t"/>
                <a:pathLst>
                  <a:path extrusionOk="0" h="13097" w="11439">
                    <a:moveTo>
                      <a:pt x="4600" y="1"/>
                    </a:moveTo>
                    <a:lnTo>
                      <a:pt x="4103" y="42"/>
                    </a:lnTo>
                    <a:lnTo>
                      <a:pt x="3647" y="125"/>
                    </a:lnTo>
                    <a:lnTo>
                      <a:pt x="3191" y="291"/>
                    </a:lnTo>
                    <a:lnTo>
                      <a:pt x="2777" y="456"/>
                    </a:lnTo>
                    <a:lnTo>
                      <a:pt x="2362" y="664"/>
                    </a:lnTo>
                    <a:lnTo>
                      <a:pt x="1948" y="954"/>
                    </a:lnTo>
                    <a:lnTo>
                      <a:pt x="1616" y="1244"/>
                    </a:lnTo>
                    <a:lnTo>
                      <a:pt x="1285" y="1575"/>
                    </a:lnTo>
                    <a:lnTo>
                      <a:pt x="995" y="1907"/>
                    </a:lnTo>
                    <a:lnTo>
                      <a:pt x="705" y="2321"/>
                    </a:lnTo>
                    <a:lnTo>
                      <a:pt x="497" y="2736"/>
                    </a:lnTo>
                    <a:lnTo>
                      <a:pt x="290" y="3150"/>
                    </a:lnTo>
                    <a:lnTo>
                      <a:pt x="166" y="3606"/>
                    </a:lnTo>
                    <a:lnTo>
                      <a:pt x="83" y="4103"/>
                    </a:lnTo>
                    <a:lnTo>
                      <a:pt x="0" y="4601"/>
                    </a:lnTo>
                    <a:lnTo>
                      <a:pt x="42" y="5140"/>
                    </a:lnTo>
                    <a:lnTo>
                      <a:pt x="83" y="5720"/>
                    </a:lnTo>
                    <a:lnTo>
                      <a:pt x="207" y="6259"/>
                    </a:lnTo>
                    <a:lnTo>
                      <a:pt x="415" y="6756"/>
                    </a:lnTo>
                    <a:lnTo>
                      <a:pt x="1326" y="8911"/>
                    </a:lnTo>
                    <a:lnTo>
                      <a:pt x="1741" y="9740"/>
                    </a:lnTo>
                    <a:lnTo>
                      <a:pt x="2197" y="10486"/>
                    </a:lnTo>
                    <a:lnTo>
                      <a:pt x="2404" y="10817"/>
                    </a:lnTo>
                    <a:lnTo>
                      <a:pt x="2653" y="11107"/>
                    </a:lnTo>
                    <a:lnTo>
                      <a:pt x="2901" y="11397"/>
                    </a:lnTo>
                    <a:lnTo>
                      <a:pt x="3191" y="11646"/>
                    </a:lnTo>
                    <a:lnTo>
                      <a:pt x="3523" y="11895"/>
                    </a:lnTo>
                    <a:lnTo>
                      <a:pt x="3854" y="12143"/>
                    </a:lnTo>
                    <a:lnTo>
                      <a:pt x="4227" y="12351"/>
                    </a:lnTo>
                    <a:lnTo>
                      <a:pt x="4642" y="12558"/>
                    </a:lnTo>
                    <a:lnTo>
                      <a:pt x="5263" y="12848"/>
                    </a:lnTo>
                    <a:lnTo>
                      <a:pt x="5927" y="13014"/>
                    </a:lnTo>
                    <a:lnTo>
                      <a:pt x="6548" y="13097"/>
                    </a:lnTo>
                    <a:lnTo>
                      <a:pt x="7211" y="13097"/>
                    </a:lnTo>
                    <a:lnTo>
                      <a:pt x="7791" y="13014"/>
                    </a:lnTo>
                    <a:lnTo>
                      <a:pt x="8372" y="12889"/>
                    </a:lnTo>
                    <a:lnTo>
                      <a:pt x="8952" y="12641"/>
                    </a:lnTo>
                    <a:lnTo>
                      <a:pt x="9449" y="12351"/>
                    </a:lnTo>
                    <a:lnTo>
                      <a:pt x="9905" y="12019"/>
                    </a:lnTo>
                    <a:lnTo>
                      <a:pt x="10319" y="11605"/>
                    </a:lnTo>
                    <a:lnTo>
                      <a:pt x="10692" y="11149"/>
                    </a:lnTo>
                    <a:lnTo>
                      <a:pt x="10983" y="10651"/>
                    </a:lnTo>
                    <a:lnTo>
                      <a:pt x="11231" y="10113"/>
                    </a:lnTo>
                    <a:lnTo>
                      <a:pt x="11356" y="9491"/>
                    </a:lnTo>
                    <a:lnTo>
                      <a:pt x="11438" y="8869"/>
                    </a:lnTo>
                    <a:lnTo>
                      <a:pt x="11397" y="8206"/>
                    </a:lnTo>
                    <a:lnTo>
                      <a:pt x="11314" y="7585"/>
                    </a:lnTo>
                    <a:lnTo>
                      <a:pt x="11190" y="6922"/>
                    </a:lnTo>
                    <a:lnTo>
                      <a:pt x="11024" y="6259"/>
                    </a:lnTo>
                    <a:lnTo>
                      <a:pt x="10775" y="5554"/>
                    </a:lnTo>
                    <a:lnTo>
                      <a:pt x="10527" y="4891"/>
                    </a:lnTo>
                    <a:lnTo>
                      <a:pt x="10237" y="4228"/>
                    </a:lnTo>
                    <a:lnTo>
                      <a:pt x="9905" y="3565"/>
                    </a:lnTo>
                    <a:lnTo>
                      <a:pt x="9532" y="2943"/>
                    </a:lnTo>
                    <a:lnTo>
                      <a:pt x="9118" y="2363"/>
                    </a:lnTo>
                    <a:lnTo>
                      <a:pt x="8662" y="1783"/>
                    </a:lnTo>
                    <a:lnTo>
                      <a:pt x="8164" y="1327"/>
                    </a:lnTo>
                    <a:lnTo>
                      <a:pt x="7626" y="871"/>
                    </a:lnTo>
                    <a:lnTo>
                      <a:pt x="7045" y="539"/>
                    </a:lnTo>
                    <a:lnTo>
                      <a:pt x="6424" y="249"/>
                    </a:lnTo>
                    <a:lnTo>
                      <a:pt x="6092" y="166"/>
                    </a:lnTo>
                    <a:lnTo>
                      <a:pt x="5761" y="84"/>
                    </a:lnTo>
                    <a:lnTo>
                      <a:pt x="5429"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90"/>
              <p:cNvSpPr/>
              <p:nvPr/>
            </p:nvSpPr>
            <p:spPr>
              <a:xfrm>
                <a:off x="4658025" y="1775300"/>
                <a:ext cx="229000" cy="160600"/>
              </a:xfrm>
              <a:custGeom>
                <a:rect b="b" l="l" r="r" t="t"/>
                <a:pathLst>
                  <a:path extrusionOk="0" h="6424" w="9160">
                    <a:moveTo>
                      <a:pt x="6382" y="0"/>
                    </a:moveTo>
                    <a:lnTo>
                      <a:pt x="6009" y="42"/>
                    </a:lnTo>
                    <a:lnTo>
                      <a:pt x="5636" y="125"/>
                    </a:lnTo>
                    <a:lnTo>
                      <a:pt x="5263" y="249"/>
                    </a:lnTo>
                    <a:lnTo>
                      <a:pt x="4849" y="373"/>
                    </a:lnTo>
                    <a:lnTo>
                      <a:pt x="4476" y="580"/>
                    </a:lnTo>
                    <a:lnTo>
                      <a:pt x="4062" y="788"/>
                    </a:lnTo>
                    <a:lnTo>
                      <a:pt x="3316" y="1285"/>
                    </a:lnTo>
                    <a:lnTo>
                      <a:pt x="2570" y="1865"/>
                    </a:lnTo>
                    <a:lnTo>
                      <a:pt x="1865" y="2487"/>
                    </a:lnTo>
                    <a:lnTo>
                      <a:pt x="1575" y="2860"/>
                    </a:lnTo>
                    <a:lnTo>
                      <a:pt x="1285" y="3233"/>
                    </a:lnTo>
                    <a:lnTo>
                      <a:pt x="995" y="3606"/>
                    </a:lnTo>
                    <a:lnTo>
                      <a:pt x="746" y="3979"/>
                    </a:lnTo>
                    <a:lnTo>
                      <a:pt x="539" y="4393"/>
                    </a:lnTo>
                    <a:lnTo>
                      <a:pt x="373" y="4808"/>
                    </a:lnTo>
                    <a:lnTo>
                      <a:pt x="207" y="5222"/>
                    </a:lnTo>
                    <a:lnTo>
                      <a:pt x="83" y="5595"/>
                    </a:lnTo>
                    <a:lnTo>
                      <a:pt x="42" y="6009"/>
                    </a:lnTo>
                    <a:lnTo>
                      <a:pt x="0" y="6424"/>
                    </a:lnTo>
                    <a:lnTo>
                      <a:pt x="870" y="6424"/>
                    </a:lnTo>
                    <a:lnTo>
                      <a:pt x="1741" y="6341"/>
                    </a:lnTo>
                    <a:lnTo>
                      <a:pt x="2611" y="6217"/>
                    </a:lnTo>
                    <a:lnTo>
                      <a:pt x="3523" y="6051"/>
                    </a:lnTo>
                    <a:lnTo>
                      <a:pt x="4393" y="5844"/>
                    </a:lnTo>
                    <a:lnTo>
                      <a:pt x="5222" y="5595"/>
                    </a:lnTo>
                    <a:lnTo>
                      <a:pt x="6009" y="5305"/>
                    </a:lnTo>
                    <a:lnTo>
                      <a:pt x="6755" y="5015"/>
                    </a:lnTo>
                    <a:lnTo>
                      <a:pt x="7418" y="4683"/>
                    </a:lnTo>
                    <a:lnTo>
                      <a:pt x="7999" y="4310"/>
                    </a:lnTo>
                    <a:lnTo>
                      <a:pt x="8496" y="3937"/>
                    </a:lnTo>
                    <a:lnTo>
                      <a:pt x="8662" y="3772"/>
                    </a:lnTo>
                    <a:lnTo>
                      <a:pt x="8828" y="3564"/>
                    </a:lnTo>
                    <a:lnTo>
                      <a:pt x="8952" y="3357"/>
                    </a:lnTo>
                    <a:lnTo>
                      <a:pt x="9076" y="3150"/>
                    </a:lnTo>
                    <a:lnTo>
                      <a:pt x="9118" y="2943"/>
                    </a:lnTo>
                    <a:lnTo>
                      <a:pt x="9159" y="2735"/>
                    </a:lnTo>
                    <a:lnTo>
                      <a:pt x="9118" y="2528"/>
                    </a:lnTo>
                    <a:lnTo>
                      <a:pt x="9076" y="2280"/>
                    </a:lnTo>
                    <a:lnTo>
                      <a:pt x="8952" y="2072"/>
                    </a:lnTo>
                    <a:lnTo>
                      <a:pt x="8828" y="1865"/>
                    </a:lnTo>
                    <a:lnTo>
                      <a:pt x="8703" y="1451"/>
                    </a:lnTo>
                    <a:lnTo>
                      <a:pt x="8579" y="1119"/>
                    </a:lnTo>
                    <a:lnTo>
                      <a:pt x="8372" y="788"/>
                    </a:lnTo>
                    <a:lnTo>
                      <a:pt x="8164" y="539"/>
                    </a:lnTo>
                    <a:lnTo>
                      <a:pt x="7916" y="332"/>
                    </a:lnTo>
                    <a:lnTo>
                      <a:pt x="7667" y="207"/>
                    </a:lnTo>
                    <a:lnTo>
                      <a:pt x="7377" y="83"/>
                    </a:lnTo>
                    <a:lnTo>
                      <a:pt x="70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90"/>
              <p:cNvSpPr/>
              <p:nvPr/>
            </p:nvSpPr>
            <p:spPr>
              <a:xfrm>
                <a:off x="4639375" y="1916200"/>
                <a:ext cx="84975" cy="138850"/>
              </a:xfrm>
              <a:custGeom>
                <a:rect b="b" l="l" r="r" t="t"/>
                <a:pathLst>
                  <a:path extrusionOk="0" h="5554" w="3399">
                    <a:moveTo>
                      <a:pt x="1036" y="1"/>
                    </a:moveTo>
                    <a:lnTo>
                      <a:pt x="705" y="42"/>
                    </a:lnTo>
                    <a:lnTo>
                      <a:pt x="456" y="208"/>
                    </a:lnTo>
                    <a:lnTo>
                      <a:pt x="249" y="373"/>
                    </a:lnTo>
                    <a:lnTo>
                      <a:pt x="125" y="664"/>
                    </a:lnTo>
                    <a:lnTo>
                      <a:pt x="42" y="954"/>
                    </a:lnTo>
                    <a:lnTo>
                      <a:pt x="0" y="1327"/>
                    </a:lnTo>
                    <a:lnTo>
                      <a:pt x="0" y="1741"/>
                    </a:lnTo>
                    <a:lnTo>
                      <a:pt x="42" y="2197"/>
                    </a:lnTo>
                    <a:lnTo>
                      <a:pt x="166" y="2653"/>
                    </a:lnTo>
                    <a:lnTo>
                      <a:pt x="332" y="3150"/>
                    </a:lnTo>
                    <a:lnTo>
                      <a:pt x="539" y="3647"/>
                    </a:lnTo>
                    <a:lnTo>
                      <a:pt x="746" y="4145"/>
                    </a:lnTo>
                    <a:lnTo>
                      <a:pt x="1036" y="4601"/>
                    </a:lnTo>
                    <a:lnTo>
                      <a:pt x="1368" y="5098"/>
                    </a:lnTo>
                    <a:lnTo>
                      <a:pt x="1699" y="5554"/>
                    </a:lnTo>
                    <a:lnTo>
                      <a:pt x="2072" y="5430"/>
                    </a:lnTo>
                    <a:lnTo>
                      <a:pt x="2362" y="5222"/>
                    </a:lnTo>
                    <a:lnTo>
                      <a:pt x="2653" y="4974"/>
                    </a:lnTo>
                    <a:lnTo>
                      <a:pt x="2901" y="4642"/>
                    </a:lnTo>
                    <a:lnTo>
                      <a:pt x="3067" y="4352"/>
                    </a:lnTo>
                    <a:lnTo>
                      <a:pt x="3233" y="3979"/>
                    </a:lnTo>
                    <a:lnTo>
                      <a:pt x="3316" y="3606"/>
                    </a:lnTo>
                    <a:lnTo>
                      <a:pt x="3399" y="3192"/>
                    </a:lnTo>
                    <a:lnTo>
                      <a:pt x="3399" y="2777"/>
                    </a:lnTo>
                    <a:lnTo>
                      <a:pt x="3316" y="2363"/>
                    </a:lnTo>
                    <a:lnTo>
                      <a:pt x="3191" y="1948"/>
                    </a:lnTo>
                    <a:lnTo>
                      <a:pt x="2984" y="1534"/>
                    </a:lnTo>
                    <a:lnTo>
                      <a:pt x="2694" y="1119"/>
                    </a:lnTo>
                    <a:lnTo>
                      <a:pt x="2362" y="746"/>
                    </a:lnTo>
                    <a:lnTo>
                      <a:pt x="1948" y="373"/>
                    </a:lnTo>
                    <a:lnTo>
                      <a:pt x="1409" y="42"/>
                    </a:lnTo>
                    <a:lnTo>
                      <a:pt x="10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90"/>
              <p:cNvSpPr/>
              <p:nvPr/>
            </p:nvSpPr>
            <p:spPr>
              <a:xfrm>
                <a:off x="4810325" y="2032250"/>
                <a:ext cx="95350" cy="37325"/>
              </a:xfrm>
              <a:custGeom>
                <a:rect b="b" l="l" r="r" t="t"/>
                <a:pathLst>
                  <a:path extrusionOk="0" h="1493" w="3814">
                    <a:moveTo>
                      <a:pt x="871" y="0"/>
                    </a:moveTo>
                    <a:lnTo>
                      <a:pt x="208" y="83"/>
                    </a:lnTo>
                    <a:lnTo>
                      <a:pt x="42" y="83"/>
                    </a:lnTo>
                    <a:lnTo>
                      <a:pt x="0" y="207"/>
                    </a:lnTo>
                    <a:lnTo>
                      <a:pt x="42" y="456"/>
                    </a:lnTo>
                    <a:lnTo>
                      <a:pt x="125" y="705"/>
                    </a:lnTo>
                    <a:lnTo>
                      <a:pt x="249" y="953"/>
                    </a:lnTo>
                    <a:lnTo>
                      <a:pt x="415" y="1119"/>
                    </a:lnTo>
                    <a:lnTo>
                      <a:pt x="622" y="1285"/>
                    </a:lnTo>
                    <a:lnTo>
                      <a:pt x="829" y="1409"/>
                    </a:lnTo>
                    <a:lnTo>
                      <a:pt x="1078" y="1492"/>
                    </a:lnTo>
                    <a:lnTo>
                      <a:pt x="1865" y="1492"/>
                    </a:lnTo>
                    <a:lnTo>
                      <a:pt x="2280" y="1451"/>
                    </a:lnTo>
                    <a:lnTo>
                      <a:pt x="2653" y="1326"/>
                    </a:lnTo>
                    <a:lnTo>
                      <a:pt x="2984" y="1161"/>
                    </a:lnTo>
                    <a:lnTo>
                      <a:pt x="3233" y="912"/>
                    </a:lnTo>
                    <a:lnTo>
                      <a:pt x="3482" y="663"/>
                    </a:lnTo>
                    <a:lnTo>
                      <a:pt x="3647" y="373"/>
                    </a:lnTo>
                    <a:lnTo>
                      <a:pt x="3813" y="83"/>
                    </a:lnTo>
                    <a:lnTo>
                      <a:pt x="20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0"/>
              <p:cNvSpPr/>
              <p:nvPr/>
            </p:nvSpPr>
            <p:spPr>
              <a:xfrm>
                <a:off x="4819650" y="2046750"/>
                <a:ext cx="61150" cy="16600"/>
              </a:xfrm>
              <a:custGeom>
                <a:rect b="b" l="l" r="r" t="t"/>
                <a:pathLst>
                  <a:path extrusionOk="0" h="664" w="2446">
                    <a:moveTo>
                      <a:pt x="1161" y="0"/>
                    </a:moveTo>
                    <a:lnTo>
                      <a:pt x="746" y="42"/>
                    </a:lnTo>
                    <a:lnTo>
                      <a:pt x="373" y="166"/>
                    </a:lnTo>
                    <a:lnTo>
                      <a:pt x="0" y="332"/>
                    </a:lnTo>
                    <a:lnTo>
                      <a:pt x="166" y="498"/>
                    </a:lnTo>
                    <a:lnTo>
                      <a:pt x="415" y="581"/>
                    </a:lnTo>
                    <a:lnTo>
                      <a:pt x="622" y="622"/>
                    </a:lnTo>
                    <a:lnTo>
                      <a:pt x="871" y="663"/>
                    </a:lnTo>
                    <a:lnTo>
                      <a:pt x="1285" y="663"/>
                    </a:lnTo>
                    <a:lnTo>
                      <a:pt x="1699" y="622"/>
                    </a:lnTo>
                    <a:lnTo>
                      <a:pt x="2072" y="498"/>
                    </a:lnTo>
                    <a:lnTo>
                      <a:pt x="2445" y="332"/>
                    </a:lnTo>
                    <a:lnTo>
                      <a:pt x="2238" y="208"/>
                    </a:lnTo>
                    <a:lnTo>
                      <a:pt x="2031" y="83"/>
                    </a:lnTo>
                    <a:lnTo>
                      <a:pt x="1782" y="42"/>
                    </a:lnTo>
                    <a:lnTo>
                      <a:pt x="1575"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90"/>
              <p:cNvSpPr/>
              <p:nvPr/>
            </p:nvSpPr>
            <p:spPr>
              <a:xfrm>
                <a:off x="4814475" y="2032250"/>
                <a:ext cx="88075" cy="13475"/>
              </a:xfrm>
              <a:custGeom>
                <a:rect b="b" l="l" r="r" t="t"/>
                <a:pathLst>
                  <a:path extrusionOk="0" h="539" w="3523">
                    <a:moveTo>
                      <a:pt x="870" y="0"/>
                    </a:moveTo>
                    <a:lnTo>
                      <a:pt x="0" y="83"/>
                    </a:lnTo>
                    <a:lnTo>
                      <a:pt x="0" y="166"/>
                    </a:lnTo>
                    <a:lnTo>
                      <a:pt x="42" y="290"/>
                    </a:lnTo>
                    <a:lnTo>
                      <a:pt x="166" y="373"/>
                    </a:lnTo>
                    <a:lnTo>
                      <a:pt x="332" y="456"/>
                    </a:lnTo>
                    <a:lnTo>
                      <a:pt x="870" y="497"/>
                    </a:lnTo>
                    <a:lnTo>
                      <a:pt x="1451" y="539"/>
                    </a:lnTo>
                    <a:lnTo>
                      <a:pt x="2031" y="539"/>
                    </a:lnTo>
                    <a:lnTo>
                      <a:pt x="2570" y="497"/>
                    </a:lnTo>
                    <a:lnTo>
                      <a:pt x="2860" y="456"/>
                    </a:lnTo>
                    <a:lnTo>
                      <a:pt x="3108" y="373"/>
                    </a:lnTo>
                    <a:lnTo>
                      <a:pt x="3316" y="249"/>
                    </a:lnTo>
                    <a:lnTo>
                      <a:pt x="3523" y="42"/>
                    </a:lnTo>
                    <a:lnTo>
                      <a:pt x="26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0"/>
              <p:cNvSpPr/>
              <p:nvPr/>
            </p:nvSpPr>
            <p:spPr>
              <a:xfrm>
                <a:off x="4801000" y="1960750"/>
                <a:ext cx="18675" cy="25925"/>
              </a:xfrm>
              <a:custGeom>
                <a:rect b="b" l="l" r="r" t="t"/>
                <a:pathLst>
                  <a:path extrusionOk="0" h="1037" w="747">
                    <a:moveTo>
                      <a:pt x="208" y="1"/>
                    </a:moveTo>
                    <a:lnTo>
                      <a:pt x="83" y="83"/>
                    </a:lnTo>
                    <a:lnTo>
                      <a:pt x="42" y="249"/>
                    </a:lnTo>
                    <a:lnTo>
                      <a:pt x="0" y="415"/>
                    </a:lnTo>
                    <a:lnTo>
                      <a:pt x="42" y="622"/>
                    </a:lnTo>
                    <a:lnTo>
                      <a:pt x="166" y="829"/>
                    </a:lnTo>
                    <a:lnTo>
                      <a:pt x="290" y="954"/>
                    </a:lnTo>
                    <a:lnTo>
                      <a:pt x="415" y="1037"/>
                    </a:lnTo>
                    <a:lnTo>
                      <a:pt x="539" y="1037"/>
                    </a:lnTo>
                    <a:lnTo>
                      <a:pt x="663" y="954"/>
                    </a:lnTo>
                    <a:lnTo>
                      <a:pt x="746" y="788"/>
                    </a:lnTo>
                    <a:lnTo>
                      <a:pt x="746" y="622"/>
                    </a:lnTo>
                    <a:lnTo>
                      <a:pt x="705" y="415"/>
                    </a:lnTo>
                    <a:lnTo>
                      <a:pt x="622" y="249"/>
                    </a:lnTo>
                    <a:lnTo>
                      <a:pt x="498" y="83"/>
                    </a:lnTo>
                    <a:lnTo>
                      <a:pt x="332" y="42"/>
                    </a:lnTo>
                    <a:lnTo>
                      <a:pt x="20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90"/>
              <p:cNvSpPr/>
              <p:nvPr/>
            </p:nvSpPr>
            <p:spPr>
              <a:xfrm>
                <a:off x="4888025" y="1930700"/>
                <a:ext cx="18675" cy="24900"/>
              </a:xfrm>
              <a:custGeom>
                <a:rect b="b" l="l" r="r" t="t"/>
                <a:pathLst>
                  <a:path extrusionOk="0" h="996" w="747">
                    <a:moveTo>
                      <a:pt x="208" y="1"/>
                    </a:moveTo>
                    <a:lnTo>
                      <a:pt x="83" y="84"/>
                    </a:lnTo>
                    <a:lnTo>
                      <a:pt x="42" y="208"/>
                    </a:lnTo>
                    <a:lnTo>
                      <a:pt x="1" y="415"/>
                    </a:lnTo>
                    <a:lnTo>
                      <a:pt x="42" y="622"/>
                    </a:lnTo>
                    <a:lnTo>
                      <a:pt x="166" y="788"/>
                    </a:lnTo>
                    <a:lnTo>
                      <a:pt x="291" y="912"/>
                    </a:lnTo>
                    <a:lnTo>
                      <a:pt x="415" y="995"/>
                    </a:lnTo>
                    <a:lnTo>
                      <a:pt x="539" y="995"/>
                    </a:lnTo>
                    <a:lnTo>
                      <a:pt x="664" y="912"/>
                    </a:lnTo>
                    <a:lnTo>
                      <a:pt x="747" y="788"/>
                    </a:lnTo>
                    <a:lnTo>
                      <a:pt x="747" y="581"/>
                    </a:lnTo>
                    <a:lnTo>
                      <a:pt x="705" y="374"/>
                    </a:lnTo>
                    <a:lnTo>
                      <a:pt x="622" y="208"/>
                    </a:lnTo>
                    <a:lnTo>
                      <a:pt x="498" y="84"/>
                    </a:lnTo>
                    <a:lnTo>
                      <a:pt x="33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0"/>
              <p:cNvSpPr/>
              <p:nvPr/>
            </p:nvSpPr>
            <p:spPr>
              <a:xfrm>
                <a:off x="4891125" y="1921375"/>
                <a:ext cx="14550" cy="11425"/>
              </a:xfrm>
              <a:custGeom>
                <a:rect b="b" l="l" r="r" t="t"/>
                <a:pathLst>
                  <a:path extrusionOk="0" h="457" w="582">
                    <a:moveTo>
                      <a:pt x="581" y="1"/>
                    </a:moveTo>
                    <a:lnTo>
                      <a:pt x="1" y="415"/>
                    </a:lnTo>
                    <a:lnTo>
                      <a:pt x="167" y="457"/>
                    </a:lnTo>
                    <a:lnTo>
                      <a:pt x="291" y="457"/>
                    </a:lnTo>
                    <a:lnTo>
                      <a:pt x="374" y="374"/>
                    </a:lnTo>
                    <a:lnTo>
                      <a:pt x="457" y="291"/>
                    </a:lnTo>
                    <a:lnTo>
                      <a:pt x="581" y="84"/>
                    </a:lnTo>
                    <a:lnTo>
                      <a:pt x="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0"/>
              <p:cNvSpPr/>
              <p:nvPr/>
            </p:nvSpPr>
            <p:spPr>
              <a:xfrm>
                <a:off x="4864200" y="1962825"/>
                <a:ext cx="39400" cy="47675"/>
              </a:xfrm>
              <a:custGeom>
                <a:rect b="b" l="l" r="r" t="t"/>
                <a:pathLst>
                  <a:path extrusionOk="0" h="1907" w="1576">
                    <a:moveTo>
                      <a:pt x="0" y="0"/>
                    </a:moveTo>
                    <a:lnTo>
                      <a:pt x="705" y="1907"/>
                    </a:lnTo>
                    <a:lnTo>
                      <a:pt x="954" y="1865"/>
                    </a:lnTo>
                    <a:lnTo>
                      <a:pt x="1202" y="1741"/>
                    </a:lnTo>
                    <a:lnTo>
                      <a:pt x="1409" y="1575"/>
                    </a:lnTo>
                    <a:lnTo>
                      <a:pt x="1575" y="1368"/>
                    </a:lnTo>
                    <a:lnTo>
                      <a:pt x="1161" y="1078"/>
                    </a:lnTo>
                    <a:lnTo>
                      <a:pt x="746" y="746"/>
                    </a:lnTo>
                    <a:lnTo>
                      <a:pt x="373" y="373"/>
                    </a:lnTo>
                    <a:lnTo>
                      <a:pt x="0" y="0"/>
                    </a:lnTo>
                    <a:close/>
                  </a:path>
                </a:pathLst>
              </a:custGeom>
              <a:solidFill>
                <a:srgbClr val="A02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0"/>
              <p:cNvSpPr/>
              <p:nvPr/>
            </p:nvSpPr>
            <p:spPr>
              <a:xfrm>
                <a:off x="4658025" y="2031200"/>
                <a:ext cx="76675" cy="70475"/>
              </a:xfrm>
              <a:custGeom>
                <a:rect b="b" l="l" r="r" t="t"/>
                <a:pathLst>
                  <a:path extrusionOk="0" h="2819" w="3067">
                    <a:moveTo>
                      <a:pt x="870" y="1"/>
                    </a:moveTo>
                    <a:lnTo>
                      <a:pt x="705" y="42"/>
                    </a:lnTo>
                    <a:lnTo>
                      <a:pt x="497" y="166"/>
                    </a:lnTo>
                    <a:lnTo>
                      <a:pt x="332" y="332"/>
                    </a:lnTo>
                    <a:lnTo>
                      <a:pt x="166" y="498"/>
                    </a:lnTo>
                    <a:lnTo>
                      <a:pt x="83" y="705"/>
                    </a:lnTo>
                    <a:lnTo>
                      <a:pt x="0" y="912"/>
                    </a:lnTo>
                    <a:lnTo>
                      <a:pt x="0" y="1161"/>
                    </a:lnTo>
                    <a:lnTo>
                      <a:pt x="42" y="1368"/>
                    </a:lnTo>
                    <a:lnTo>
                      <a:pt x="83" y="1617"/>
                    </a:lnTo>
                    <a:lnTo>
                      <a:pt x="207" y="1824"/>
                    </a:lnTo>
                    <a:lnTo>
                      <a:pt x="332" y="1990"/>
                    </a:lnTo>
                    <a:lnTo>
                      <a:pt x="539" y="2156"/>
                    </a:lnTo>
                    <a:lnTo>
                      <a:pt x="705" y="2321"/>
                    </a:lnTo>
                    <a:lnTo>
                      <a:pt x="912" y="2446"/>
                    </a:lnTo>
                    <a:lnTo>
                      <a:pt x="1161" y="2570"/>
                    </a:lnTo>
                    <a:lnTo>
                      <a:pt x="1409" y="2694"/>
                    </a:lnTo>
                    <a:lnTo>
                      <a:pt x="1658" y="2736"/>
                    </a:lnTo>
                    <a:lnTo>
                      <a:pt x="1907" y="2777"/>
                    </a:lnTo>
                    <a:lnTo>
                      <a:pt x="2155" y="2819"/>
                    </a:lnTo>
                    <a:lnTo>
                      <a:pt x="2445" y="2777"/>
                    </a:lnTo>
                    <a:lnTo>
                      <a:pt x="2694" y="2694"/>
                    </a:lnTo>
                    <a:lnTo>
                      <a:pt x="2901" y="2529"/>
                    </a:lnTo>
                    <a:lnTo>
                      <a:pt x="3026" y="2321"/>
                    </a:lnTo>
                    <a:lnTo>
                      <a:pt x="3067" y="2073"/>
                    </a:lnTo>
                    <a:lnTo>
                      <a:pt x="3067" y="1824"/>
                    </a:lnTo>
                    <a:lnTo>
                      <a:pt x="2984" y="1534"/>
                    </a:lnTo>
                    <a:lnTo>
                      <a:pt x="2860" y="1244"/>
                    </a:lnTo>
                    <a:lnTo>
                      <a:pt x="2694" y="995"/>
                    </a:lnTo>
                    <a:lnTo>
                      <a:pt x="2487" y="747"/>
                    </a:lnTo>
                    <a:lnTo>
                      <a:pt x="2238" y="498"/>
                    </a:lnTo>
                    <a:lnTo>
                      <a:pt x="1948" y="291"/>
                    </a:lnTo>
                    <a:lnTo>
                      <a:pt x="1658" y="125"/>
                    </a:lnTo>
                    <a:lnTo>
                      <a:pt x="1326"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0"/>
              <p:cNvSpPr/>
              <p:nvPr/>
            </p:nvSpPr>
            <p:spPr>
              <a:xfrm>
                <a:off x="4756450" y="1935875"/>
                <a:ext cx="37325" cy="29050"/>
              </a:xfrm>
              <a:custGeom>
                <a:rect b="b" l="l" r="r" t="t"/>
                <a:pathLst>
                  <a:path extrusionOk="0" h="1162" w="1493">
                    <a:moveTo>
                      <a:pt x="1285" y="1"/>
                    </a:moveTo>
                    <a:lnTo>
                      <a:pt x="912" y="125"/>
                    </a:lnTo>
                    <a:lnTo>
                      <a:pt x="580" y="291"/>
                    </a:lnTo>
                    <a:lnTo>
                      <a:pt x="249" y="540"/>
                    </a:lnTo>
                    <a:lnTo>
                      <a:pt x="42" y="913"/>
                    </a:lnTo>
                    <a:lnTo>
                      <a:pt x="0" y="954"/>
                    </a:lnTo>
                    <a:lnTo>
                      <a:pt x="42" y="1037"/>
                    </a:lnTo>
                    <a:lnTo>
                      <a:pt x="42" y="1078"/>
                    </a:lnTo>
                    <a:lnTo>
                      <a:pt x="83" y="1120"/>
                    </a:lnTo>
                    <a:lnTo>
                      <a:pt x="166" y="1161"/>
                    </a:lnTo>
                    <a:lnTo>
                      <a:pt x="249" y="1120"/>
                    </a:lnTo>
                    <a:lnTo>
                      <a:pt x="290" y="1120"/>
                    </a:lnTo>
                    <a:lnTo>
                      <a:pt x="332" y="1078"/>
                    </a:lnTo>
                    <a:lnTo>
                      <a:pt x="498" y="788"/>
                    </a:lnTo>
                    <a:lnTo>
                      <a:pt x="746" y="581"/>
                    </a:lnTo>
                    <a:lnTo>
                      <a:pt x="1036" y="415"/>
                    </a:lnTo>
                    <a:lnTo>
                      <a:pt x="1326" y="332"/>
                    </a:lnTo>
                    <a:lnTo>
                      <a:pt x="1409" y="332"/>
                    </a:lnTo>
                    <a:lnTo>
                      <a:pt x="1451" y="291"/>
                    </a:lnTo>
                    <a:lnTo>
                      <a:pt x="1492" y="250"/>
                    </a:lnTo>
                    <a:lnTo>
                      <a:pt x="1492" y="167"/>
                    </a:lnTo>
                    <a:lnTo>
                      <a:pt x="1451" y="84"/>
                    </a:lnTo>
                    <a:lnTo>
                      <a:pt x="1409" y="42"/>
                    </a:lnTo>
                    <a:lnTo>
                      <a:pt x="136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0"/>
              <p:cNvSpPr/>
              <p:nvPr/>
            </p:nvSpPr>
            <p:spPr>
              <a:xfrm>
                <a:off x="4856950" y="1903775"/>
                <a:ext cx="42500" cy="15550"/>
              </a:xfrm>
              <a:custGeom>
                <a:rect b="b" l="l" r="r" t="t"/>
                <a:pathLst>
                  <a:path extrusionOk="0" h="622" w="1700">
                    <a:moveTo>
                      <a:pt x="1161" y="0"/>
                    </a:moveTo>
                    <a:lnTo>
                      <a:pt x="788" y="42"/>
                    </a:lnTo>
                    <a:lnTo>
                      <a:pt x="373" y="125"/>
                    </a:lnTo>
                    <a:lnTo>
                      <a:pt x="42" y="332"/>
                    </a:lnTo>
                    <a:lnTo>
                      <a:pt x="0" y="373"/>
                    </a:lnTo>
                    <a:lnTo>
                      <a:pt x="0" y="456"/>
                    </a:lnTo>
                    <a:lnTo>
                      <a:pt x="0" y="498"/>
                    </a:lnTo>
                    <a:lnTo>
                      <a:pt x="42" y="580"/>
                    </a:lnTo>
                    <a:lnTo>
                      <a:pt x="125" y="622"/>
                    </a:lnTo>
                    <a:lnTo>
                      <a:pt x="249" y="580"/>
                    </a:lnTo>
                    <a:lnTo>
                      <a:pt x="539" y="456"/>
                    </a:lnTo>
                    <a:lnTo>
                      <a:pt x="829" y="373"/>
                    </a:lnTo>
                    <a:lnTo>
                      <a:pt x="1161" y="332"/>
                    </a:lnTo>
                    <a:lnTo>
                      <a:pt x="1451" y="415"/>
                    </a:lnTo>
                    <a:lnTo>
                      <a:pt x="1617" y="415"/>
                    </a:lnTo>
                    <a:lnTo>
                      <a:pt x="1699" y="290"/>
                    </a:lnTo>
                    <a:lnTo>
                      <a:pt x="1699" y="249"/>
                    </a:lnTo>
                    <a:lnTo>
                      <a:pt x="1658" y="166"/>
                    </a:lnTo>
                    <a:lnTo>
                      <a:pt x="1617" y="125"/>
                    </a:lnTo>
                    <a:lnTo>
                      <a:pt x="1575" y="83"/>
                    </a:lnTo>
                    <a:lnTo>
                      <a:pt x="116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0"/>
              <p:cNvSpPr/>
              <p:nvPr/>
            </p:nvSpPr>
            <p:spPr>
              <a:xfrm>
                <a:off x="4804100" y="1951425"/>
                <a:ext cx="14525" cy="12450"/>
              </a:xfrm>
              <a:custGeom>
                <a:rect b="b" l="l" r="r" t="t"/>
                <a:pathLst>
                  <a:path extrusionOk="0" h="498" w="581">
                    <a:moveTo>
                      <a:pt x="581" y="1"/>
                    </a:moveTo>
                    <a:lnTo>
                      <a:pt x="1" y="456"/>
                    </a:lnTo>
                    <a:lnTo>
                      <a:pt x="166" y="498"/>
                    </a:lnTo>
                    <a:lnTo>
                      <a:pt x="291" y="456"/>
                    </a:lnTo>
                    <a:lnTo>
                      <a:pt x="374" y="415"/>
                    </a:lnTo>
                    <a:lnTo>
                      <a:pt x="457" y="291"/>
                    </a:lnTo>
                    <a:lnTo>
                      <a:pt x="581" y="125"/>
                    </a:lnTo>
                    <a:lnTo>
                      <a:pt x="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0"/>
              <p:cNvSpPr/>
              <p:nvPr/>
            </p:nvSpPr>
            <p:spPr>
              <a:xfrm>
                <a:off x="4164850" y="2786500"/>
                <a:ext cx="696250" cy="1650500"/>
              </a:xfrm>
              <a:custGeom>
                <a:rect b="b" l="l" r="r" t="t"/>
                <a:pathLst>
                  <a:path extrusionOk="0" h="66020" w="27850">
                    <a:moveTo>
                      <a:pt x="17241" y="1"/>
                    </a:moveTo>
                    <a:lnTo>
                      <a:pt x="17241" y="249"/>
                    </a:lnTo>
                    <a:lnTo>
                      <a:pt x="17241" y="1120"/>
                    </a:lnTo>
                    <a:lnTo>
                      <a:pt x="17199" y="2860"/>
                    </a:lnTo>
                    <a:lnTo>
                      <a:pt x="17033" y="5720"/>
                    </a:lnTo>
                    <a:lnTo>
                      <a:pt x="16702" y="9988"/>
                    </a:lnTo>
                    <a:lnTo>
                      <a:pt x="16122" y="15915"/>
                    </a:lnTo>
                    <a:lnTo>
                      <a:pt x="15334" y="23748"/>
                    </a:lnTo>
                    <a:lnTo>
                      <a:pt x="14257" y="33735"/>
                    </a:lnTo>
                    <a:lnTo>
                      <a:pt x="13345" y="35310"/>
                    </a:lnTo>
                    <a:lnTo>
                      <a:pt x="12475" y="36968"/>
                    </a:lnTo>
                    <a:lnTo>
                      <a:pt x="11604" y="38708"/>
                    </a:lnTo>
                    <a:lnTo>
                      <a:pt x="10693" y="40532"/>
                    </a:lnTo>
                    <a:lnTo>
                      <a:pt x="8911" y="44386"/>
                    </a:lnTo>
                    <a:lnTo>
                      <a:pt x="7087" y="48365"/>
                    </a:lnTo>
                    <a:lnTo>
                      <a:pt x="5305" y="52509"/>
                    </a:lnTo>
                    <a:lnTo>
                      <a:pt x="3523" y="56653"/>
                    </a:lnTo>
                    <a:lnTo>
                      <a:pt x="1741" y="60756"/>
                    </a:lnTo>
                    <a:lnTo>
                      <a:pt x="0" y="64776"/>
                    </a:lnTo>
                    <a:lnTo>
                      <a:pt x="2363" y="66019"/>
                    </a:lnTo>
                    <a:lnTo>
                      <a:pt x="7377" y="58808"/>
                    </a:lnTo>
                    <a:lnTo>
                      <a:pt x="9822" y="55161"/>
                    </a:lnTo>
                    <a:lnTo>
                      <a:pt x="12226" y="51473"/>
                    </a:lnTo>
                    <a:lnTo>
                      <a:pt x="13428" y="49567"/>
                    </a:lnTo>
                    <a:lnTo>
                      <a:pt x="14588" y="47660"/>
                    </a:lnTo>
                    <a:lnTo>
                      <a:pt x="15749" y="45712"/>
                    </a:lnTo>
                    <a:lnTo>
                      <a:pt x="16909" y="43723"/>
                    </a:lnTo>
                    <a:lnTo>
                      <a:pt x="18028" y="41692"/>
                    </a:lnTo>
                    <a:lnTo>
                      <a:pt x="19106" y="39620"/>
                    </a:lnTo>
                    <a:lnTo>
                      <a:pt x="20183" y="37465"/>
                    </a:lnTo>
                    <a:lnTo>
                      <a:pt x="21261" y="35269"/>
                    </a:lnTo>
                    <a:lnTo>
                      <a:pt x="22007" y="32326"/>
                    </a:lnTo>
                    <a:lnTo>
                      <a:pt x="22711" y="29301"/>
                    </a:lnTo>
                    <a:lnTo>
                      <a:pt x="23374" y="26234"/>
                    </a:lnTo>
                    <a:lnTo>
                      <a:pt x="23996" y="23209"/>
                    </a:lnTo>
                    <a:lnTo>
                      <a:pt x="24576" y="20183"/>
                    </a:lnTo>
                    <a:lnTo>
                      <a:pt x="25115" y="17282"/>
                    </a:lnTo>
                    <a:lnTo>
                      <a:pt x="26068" y="11812"/>
                    </a:lnTo>
                    <a:lnTo>
                      <a:pt x="26855" y="7046"/>
                    </a:lnTo>
                    <a:lnTo>
                      <a:pt x="27394" y="3316"/>
                    </a:lnTo>
                    <a:lnTo>
                      <a:pt x="27850"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0"/>
              <p:cNvSpPr/>
              <p:nvPr/>
            </p:nvSpPr>
            <p:spPr>
              <a:xfrm>
                <a:off x="4164850" y="2786500"/>
                <a:ext cx="696250" cy="1650500"/>
              </a:xfrm>
              <a:custGeom>
                <a:rect b="b" l="l" r="r" t="t"/>
                <a:pathLst>
                  <a:path extrusionOk="0" fill="none" h="66020" w="27850">
                    <a:moveTo>
                      <a:pt x="27850" y="1"/>
                    </a:moveTo>
                    <a:lnTo>
                      <a:pt x="27850" y="1"/>
                    </a:lnTo>
                    <a:lnTo>
                      <a:pt x="27394" y="3316"/>
                    </a:lnTo>
                    <a:lnTo>
                      <a:pt x="26855" y="7046"/>
                    </a:lnTo>
                    <a:lnTo>
                      <a:pt x="26068" y="11812"/>
                    </a:lnTo>
                    <a:lnTo>
                      <a:pt x="25115" y="17282"/>
                    </a:lnTo>
                    <a:lnTo>
                      <a:pt x="24576" y="20183"/>
                    </a:lnTo>
                    <a:lnTo>
                      <a:pt x="23996" y="23209"/>
                    </a:lnTo>
                    <a:lnTo>
                      <a:pt x="23374" y="26234"/>
                    </a:lnTo>
                    <a:lnTo>
                      <a:pt x="22711" y="29301"/>
                    </a:lnTo>
                    <a:lnTo>
                      <a:pt x="22007" y="32326"/>
                    </a:lnTo>
                    <a:lnTo>
                      <a:pt x="21261" y="35269"/>
                    </a:lnTo>
                    <a:lnTo>
                      <a:pt x="21261" y="35269"/>
                    </a:lnTo>
                    <a:lnTo>
                      <a:pt x="20183" y="37465"/>
                    </a:lnTo>
                    <a:lnTo>
                      <a:pt x="19106" y="39620"/>
                    </a:lnTo>
                    <a:lnTo>
                      <a:pt x="18028" y="41692"/>
                    </a:lnTo>
                    <a:lnTo>
                      <a:pt x="16909" y="43723"/>
                    </a:lnTo>
                    <a:lnTo>
                      <a:pt x="15749" y="45712"/>
                    </a:lnTo>
                    <a:lnTo>
                      <a:pt x="14588" y="47660"/>
                    </a:lnTo>
                    <a:lnTo>
                      <a:pt x="13428" y="49567"/>
                    </a:lnTo>
                    <a:lnTo>
                      <a:pt x="12226" y="51473"/>
                    </a:lnTo>
                    <a:lnTo>
                      <a:pt x="9822" y="55161"/>
                    </a:lnTo>
                    <a:lnTo>
                      <a:pt x="7377" y="58808"/>
                    </a:lnTo>
                    <a:lnTo>
                      <a:pt x="2363" y="66019"/>
                    </a:lnTo>
                    <a:lnTo>
                      <a:pt x="0" y="64776"/>
                    </a:lnTo>
                    <a:lnTo>
                      <a:pt x="0" y="64776"/>
                    </a:lnTo>
                    <a:lnTo>
                      <a:pt x="1741" y="60756"/>
                    </a:lnTo>
                    <a:lnTo>
                      <a:pt x="3523" y="56653"/>
                    </a:lnTo>
                    <a:lnTo>
                      <a:pt x="5305" y="52509"/>
                    </a:lnTo>
                    <a:lnTo>
                      <a:pt x="7087" y="48365"/>
                    </a:lnTo>
                    <a:lnTo>
                      <a:pt x="8911" y="44386"/>
                    </a:lnTo>
                    <a:lnTo>
                      <a:pt x="10693" y="40532"/>
                    </a:lnTo>
                    <a:lnTo>
                      <a:pt x="11604" y="38708"/>
                    </a:lnTo>
                    <a:lnTo>
                      <a:pt x="12475" y="36968"/>
                    </a:lnTo>
                    <a:lnTo>
                      <a:pt x="13345" y="35310"/>
                    </a:lnTo>
                    <a:lnTo>
                      <a:pt x="14257" y="33735"/>
                    </a:lnTo>
                    <a:lnTo>
                      <a:pt x="14257" y="33735"/>
                    </a:lnTo>
                    <a:lnTo>
                      <a:pt x="15334" y="23748"/>
                    </a:lnTo>
                    <a:lnTo>
                      <a:pt x="16122" y="15915"/>
                    </a:lnTo>
                    <a:lnTo>
                      <a:pt x="16702" y="9988"/>
                    </a:lnTo>
                    <a:lnTo>
                      <a:pt x="17033" y="5720"/>
                    </a:lnTo>
                    <a:lnTo>
                      <a:pt x="17199" y="2860"/>
                    </a:lnTo>
                    <a:lnTo>
                      <a:pt x="17241" y="1120"/>
                    </a:lnTo>
                    <a:lnTo>
                      <a:pt x="17241" y="249"/>
                    </a:lnTo>
                    <a:lnTo>
                      <a:pt x="17241" y="1"/>
                    </a:lnTo>
                    <a:lnTo>
                      <a:pt x="2785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0"/>
              <p:cNvSpPr/>
              <p:nvPr/>
            </p:nvSpPr>
            <p:spPr>
              <a:xfrm>
                <a:off x="4069525" y="4354075"/>
                <a:ext cx="195850" cy="289100"/>
              </a:xfrm>
              <a:custGeom>
                <a:rect b="b" l="l" r="r" t="t"/>
                <a:pathLst>
                  <a:path extrusionOk="0" h="11564" w="7834">
                    <a:moveTo>
                      <a:pt x="4518" y="1"/>
                    </a:moveTo>
                    <a:lnTo>
                      <a:pt x="4393" y="42"/>
                    </a:lnTo>
                    <a:lnTo>
                      <a:pt x="4311" y="125"/>
                    </a:lnTo>
                    <a:lnTo>
                      <a:pt x="4103" y="415"/>
                    </a:lnTo>
                    <a:lnTo>
                      <a:pt x="3772" y="913"/>
                    </a:lnTo>
                    <a:lnTo>
                      <a:pt x="3233" y="1824"/>
                    </a:lnTo>
                    <a:lnTo>
                      <a:pt x="2446" y="2985"/>
                    </a:lnTo>
                    <a:lnTo>
                      <a:pt x="912" y="5513"/>
                    </a:lnTo>
                    <a:lnTo>
                      <a:pt x="0" y="7088"/>
                    </a:lnTo>
                    <a:lnTo>
                      <a:pt x="291" y="7254"/>
                    </a:lnTo>
                    <a:lnTo>
                      <a:pt x="1161" y="6010"/>
                    </a:lnTo>
                    <a:lnTo>
                      <a:pt x="2114" y="4808"/>
                    </a:lnTo>
                    <a:lnTo>
                      <a:pt x="2321" y="4643"/>
                    </a:lnTo>
                    <a:lnTo>
                      <a:pt x="2404" y="4601"/>
                    </a:lnTo>
                    <a:lnTo>
                      <a:pt x="2487" y="4601"/>
                    </a:lnTo>
                    <a:lnTo>
                      <a:pt x="2570" y="4643"/>
                    </a:lnTo>
                    <a:lnTo>
                      <a:pt x="2611" y="4725"/>
                    </a:lnTo>
                    <a:lnTo>
                      <a:pt x="2653" y="4974"/>
                    </a:lnTo>
                    <a:lnTo>
                      <a:pt x="2653" y="5264"/>
                    </a:lnTo>
                    <a:lnTo>
                      <a:pt x="2653" y="5637"/>
                    </a:lnTo>
                    <a:lnTo>
                      <a:pt x="2570" y="6052"/>
                    </a:lnTo>
                    <a:lnTo>
                      <a:pt x="2487" y="6466"/>
                    </a:lnTo>
                    <a:lnTo>
                      <a:pt x="2446" y="6922"/>
                    </a:lnTo>
                    <a:lnTo>
                      <a:pt x="2487" y="7378"/>
                    </a:lnTo>
                    <a:lnTo>
                      <a:pt x="2611" y="7917"/>
                    </a:lnTo>
                    <a:lnTo>
                      <a:pt x="2860" y="8414"/>
                    </a:lnTo>
                    <a:lnTo>
                      <a:pt x="3192" y="8953"/>
                    </a:lnTo>
                    <a:lnTo>
                      <a:pt x="3647" y="9491"/>
                    </a:lnTo>
                    <a:lnTo>
                      <a:pt x="3896" y="9740"/>
                    </a:lnTo>
                    <a:lnTo>
                      <a:pt x="4186" y="9947"/>
                    </a:lnTo>
                    <a:lnTo>
                      <a:pt x="4518" y="10196"/>
                    </a:lnTo>
                    <a:lnTo>
                      <a:pt x="4849" y="10403"/>
                    </a:lnTo>
                    <a:lnTo>
                      <a:pt x="5637" y="10859"/>
                    </a:lnTo>
                    <a:lnTo>
                      <a:pt x="6300" y="11149"/>
                    </a:lnTo>
                    <a:lnTo>
                      <a:pt x="6839" y="11398"/>
                    </a:lnTo>
                    <a:lnTo>
                      <a:pt x="7253" y="11522"/>
                    </a:lnTo>
                    <a:lnTo>
                      <a:pt x="7543" y="11564"/>
                    </a:lnTo>
                    <a:lnTo>
                      <a:pt x="7667" y="11564"/>
                    </a:lnTo>
                    <a:lnTo>
                      <a:pt x="7750" y="11522"/>
                    </a:lnTo>
                    <a:lnTo>
                      <a:pt x="7792" y="11481"/>
                    </a:lnTo>
                    <a:lnTo>
                      <a:pt x="7833" y="11398"/>
                    </a:lnTo>
                    <a:lnTo>
                      <a:pt x="7833" y="11232"/>
                    </a:lnTo>
                    <a:lnTo>
                      <a:pt x="7709" y="10942"/>
                    </a:lnTo>
                    <a:lnTo>
                      <a:pt x="7543" y="10569"/>
                    </a:lnTo>
                    <a:lnTo>
                      <a:pt x="7046" y="9823"/>
                    </a:lnTo>
                    <a:lnTo>
                      <a:pt x="6424" y="8911"/>
                    </a:lnTo>
                    <a:lnTo>
                      <a:pt x="6341" y="8497"/>
                    </a:lnTo>
                    <a:lnTo>
                      <a:pt x="6341" y="7958"/>
                    </a:lnTo>
                    <a:lnTo>
                      <a:pt x="6341" y="7254"/>
                    </a:lnTo>
                    <a:lnTo>
                      <a:pt x="6424" y="6342"/>
                    </a:lnTo>
                    <a:lnTo>
                      <a:pt x="6549" y="5223"/>
                    </a:lnTo>
                    <a:lnTo>
                      <a:pt x="6797" y="3938"/>
                    </a:lnTo>
                    <a:lnTo>
                      <a:pt x="7170" y="2446"/>
                    </a:lnTo>
                    <a:lnTo>
                      <a:pt x="7170" y="2322"/>
                    </a:lnTo>
                    <a:lnTo>
                      <a:pt x="7087" y="2197"/>
                    </a:lnTo>
                    <a:lnTo>
                      <a:pt x="4766" y="84"/>
                    </a:lnTo>
                    <a:lnTo>
                      <a:pt x="4642" y="42"/>
                    </a:lnTo>
                    <a:lnTo>
                      <a:pt x="451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0"/>
              <p:cNvSpPr/>
              <p:nvPr/>
            </p:nvSpPr>
            <p:spPr>
              <a:xfrm>
                <a:off x="4476700" y="2707750"/>
                <a:ext cx="513925" cy="911775"/>
              </a:xfrm>
              <a:custGeom>
                <a:rect b="b" l="l" r="r" t="t"/>
                <a:pathLst>
                  <a:path extrusionOk="0" h="36471" w="20557">
                    <a:moveTo>
                      <a:pt x="5554" y="1"/>
                    </a:moveTo>
                    <a:lnTo>
                      <a:pt x="4974" y="871"/>
                    </a:lnTo>
                    <a:lnTo>
                      <a:pt x="4476" y="1659"/>
                    </a:lnTo>
                    <a:lnTo>
                      <a:pt x="4021" y="2488"/>
                    </a:lnTo>
                    <a:lnTo>
                      <a:pt x="3606" y="3275"/>
                    </a:lnTo>
                    <a:lnTo>
                      <a:pt x="3275" y="4062"/>
                    </a:lnTo>
                    <a:lnTo>
                      <a:pt x="2985" y="4850"/>
                    </a:lnTo>
                    <a:lnTo>
                      <a:pt x="2736" y="5596"/>
                    </a:lnTo>
                    <a:lnTo>
                      <a:pt x="2529" y="6383"/>
                    </a:lnTo>
                    <a:lnTo>
                      <a:pt x="2363" y="7171"/>
                    </a:lnTo>
                    <a:lnTo>
                      <a:pt x="2197" y="7958"/>
                    </a:lnTo>
                    <a:lnTo>
                      <a:pt x="2114" y="8745"/>
                    </a:lnTo>
                    <a:lnTo>
                      <a:pt x="2031" y="9533"/>
                    </a:lnTo>
                    <a:lnTo>
                      <a:pt x="1948" y="11232"/>
                    </a:lnTo>
                    <a:lnTo>
                      <a:pt x="1907" y="12973"/>
                    </a:lnTo>
                    <a:lnTo>
                      <a:pt x="1866" y="16951"/>
                    </a:lnTo>
                    <a:lnTo>
                      <a:pt x="1824" y="19189"/>
                    </a:lnTo>
                    <a:lnTo>
                      <a:pt x="1700" y="21634"/>
                    </a:lnTo>
                    <a:lnTo>
                      <a:pt x="1493" y="24328"/>
                    </a:lnTo>
                    <a:lnTo>
                      <a:pt x="1368" y="25779"/>
                    </a:lnTo>
                    <a:lnTo>
                      <a:pt x="1161" y="27312"/>
                    </a:lnTo>
                    <a:lnTo>
                      <a:pt x="954" y="28887"/>
                    </a:lnTo>
                    <a:lnTo>
                      <a:pt x="705" y="30545"/>
                    </a:lnTo>
                    <a:lnTo>
                      <a:pt x="374" y="32327"/>
                    </a:lnTo>
                    <a:lnTo>
                      <a:pt x="1" y="34150"/>
                    </a:lnTo>
                    <a:lnTo>
                      <a:pt x="2404" y="34813"/>
                    </a:lnTo>
                    <a:lnTo>
                      <a:pt x="4725" y="35435"/>
                    </a:lnTo>
                    <a:lnTo>
                      <a:pt x="5886" y="35683"/>
                    </a:lnTo>
                    <a:lnTo>
                      <a:pt x="7046" y="35891"/>
                    </a:lnTo>
                    <a:lnTo>
                      <a:pt x="8165" y="36056"/>
                    </a:lnTo>
                    <a:lnTo>
                      <a:pt x="9284" y="36222"/>
                    </a:lnTo>
                    <a:lnTo>
                      <a:pt x="10444" y="36347"/>
                    </a:lnTo>
                    <a:lnTo>
                      <a:pt x="11563" y="36429"/>
                    </a:lnTo>
                    <a:lnTo>
                      <a:pt x="12682" y="36471"/>
                    </a:lnTo>
                    <a:lnTo>
                      <a:pt x="14962" y="36471"/>
                    </a:lnTo>
                    <a:lnTo>
                      <a:pt x="16122" y="36388"/>
                    </a:lnTo>
                    <a:lnTo>
                      <a:pt x="17282" y="36264"/>
                    </a:lnTo>
                    <a:lnTo>
                      <a:pt x="18443" y="36098"/>
                    </a:lnTo>
                    <a:lnTo>
                      <a:pt x="18733" y="32948"/>
                    </a:lnTo>
                    <a:lnTo>
                      <a:pt x="18982" y="29923"/>
                    </a:lnTo>
                    <a:lnTo>
                      <a:pt x="19562" y="24452"/>
                    </a:lnTo>
                    <a:lnTo>
                      <a:pt x="20018" y="19521"/>
                    </a:lnTo>
                    <a:lnTo>
                      <a:pt x="20225" y="17241"/>
                    </a:lnTo>
                    <a:lnTo>
                      <a:pt x="20391" y="15086"/>
                    </a:lnTo>
                    <a:lnTo>
                      <a:pt x="20515" y="13056"/>
                    </a:lnTo>
                    <a:lnTo>
                      <a:pt x="20556" y="11066"/>
                    </a:lnTo>
                    <a:lnTo>
                      <a:pt x="20515" y="9160"/>
                    </a:lnTo>
                    <a:lnTo>
                      <a:pt x="20432" y="7295"/>
                    </a:lnTo>
                    <a:lnTo>
                      <a:pt x="20266" y="5513"/>
                    </a:lnTo>
                    <a:lnTo>
                      <a:pt x="20142" y="4643"/>
                    </a:lnTo>
                    <a:lnTo>
                      <a:pt x="19976" y="3772"/>
                    </a:lnTo>
                    <a:lnTo>
                      <a:pt x="19810" y="2902"/>
                    </a:lnTo>
                    <a:lnTo>
                      <a:pt x="19603" y="2032"/>
                    </a:lnTo>
                    <a:lnTo>
                      <a:pt x="19396" y="1203"/>
                    </a:lnTo>
                    <a:lnTo>
                      <a:pt x="19147" y="333"/>
                    </a:lnTo>
                    <a:lnTo>
                      <a:pt x="555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0"/>
              <p:cNvSpPr/>
              <p:nvPr/>
            </p:nvSpPr>
            <p:spPr>
              <a:xfrm>
                <a:off x="4476700" y="2707750"/>
                <a:ext cx="513925" cy="911775"/>
              </a:xfrm>
              <a:custGeom>
                <a:rect b="b" l="l" r="r" t="t"/>
                <a:pathLst>
                  <a:path extrusionOk="0" fill="none" h="36471" w="20557">
                    <a:moveTo>
                      <a:pt x="19147" y="333"/>
                    </a:moveTo>
                    <a:lnTo>
                      <a:pt x="19147" y="333"/>
                    </a:lnTo>
                    <a:lnTo>
                      <a:pt x="19396" y="1203"/>
                    </a:lnTo>
                    <a:lnTo>
                      <a:pt x="19603" y="2032"/>
                    </a:lnTo>
                    <a:lnTo>
                      <a:pt x="19810" y="2902"/>
                    </a:lnTo>
                    <a:lnTo>
                      <a:pt x="19976" y="3772"/>
                    </a:lnTo>
                    <a:lnTo>
                      <a:pt x="20142" y="4643"/>
                    </a:lnTo>
                    <a:lnTo>
                      <a:pt x="20266" y="5513"/>
                    </a:lnTo>
                    <a:lnTo>
                      <a:pt x="20432" y="7295"/>
                    </a:lnTo>
                    <a:lnTo>
                      <a:pt x="20515" y="9160"/>
                    </a:lnTo>
                    <a:lnTo>
                      <a:pt x="20556" y="11066"/>
                    </a:lnTo>
                    <a:lnTo>
                      <a:pt x="20515" y="13056"/>
                    </a:lnTo>
                    <a:lnTo>
                      <a:pt x="20391" y="15086"/>
                    </a:lnTo>
                    <a:lnTo>
                      <a:pt x="20225" y="17241"/>
                    </a:lnTo>
                    <a:lnTo>
                      <a:pt x="20018" y="19521"/>
                    </a:lnTo>
                    <a:lnTo>
                      <a:pt x="19562" y="24452"/>
                    </a:lnTo>
                    <a:lnTo>
                      <a:pt x="18982" y="29923"/>
                    </a:lnTo>
                    <a:lnTo>
                      <a:pt x="18733" y="32948"/>
                    </a:lnTo>
                    <a:lnTo>
                      <a:pt x="18443" y="36098"/>
                    </a:lnTo>
                    <a:lnTo>
                      <a:pt x="18443" y="36098"/>
                    </a:lnTo>
                    <a:lnTo>
                      <a:pt x="17282" y="36264"/>
                    </a:lnTo>
                    <a:lnTo>
                      <a:pt x="16122" y="36388"/>
                    </a:lnTo>
                    <a:lnTo>
                      <a:pt x="14962" y="36471"/>
                    </a:lnTo>
                    <a:lnTo>
                      <a:pt x="13843" y="36471"/>
                    </a:lnTo>
                    <a:lnTo>
                      <a:pt x="12682" y="36471"/>
                    </a:lnTo>
                    <a:lnTo>
                      <a:pt x="11563" y="36429"/>
                    </a:lnTo>
                    <a:lnTo>
                      <a:pt x="10444" y="36347"/>
                    </a:lnTo>
                    <a:lnTo>
                      <a:pt x="9284" y="36222"/>
                    </a:lnTo>
                    <a:lnTo>
                      <a:pt x="8165" y="36056"/>
                    </a:lnTo>
                    <a:lnTo>
                      <a:pt x="7046" y="35891"/>
                    </a:lnTo>
                    <a:lnTo>
                      <a:pt x="5886" y="35683"/>
                    </a:lnTo>
                    <a:lnTo>
                      <a:pt x="4725" y="35435"/>
                    </a:lnTo>
                    <a:lnTo>
                      <a:pt x="2404" y="34813"/>
                    </a:lnTo>
                    <a:lnTo>
                      <a:pt x="1" y="34150"/>
                    </a:lnTo>
                    <a:lnTo>
                      <a:pt x="1" y="34150"/>
                    </a:lnTo>
                    <a:lnTo>
                      <a:pt x="374" y="32327"/>
                    </a:lnTo>
                    <a:lnTo>
                      <a:pt x="705" y="30545"/>
                    </a:lnTo>
                    <a:lnTo>
                      <a:pt x="954" y="28887"/>
                    </a:lnTo>
                    <a:lnTo>
                      <a:pt x="1161" y="27312"/>
                    </a:lnTo>
                    <a:lnTo>
                      <a:pt x="1368" y="25779"/>
                    </a:lnTo>
                    <a:lnTo>
                      <a:pt x="1493" y="24328"/>
                    </a:lnTo>
                    <a:lnTo>
                      <a:pt x="1700" y="21634"/>
                    </a:lnTo>
                    <a:lnTo>
                      <a:pt x="1824" y="19189"/>
                    </a:lnTo>
                    <a:lnTo>
                      <a:pt x="1866" y="16951"/>
                    </a:lnTo>
                    <a:lnTo>
                      <a:pt x="1907" y="12973"/>
                    </a:lnTo>
                    <a:lnTo>
                      <a:pt x="1948" y="11232"/>
                    </a:lnTo>
                    <a:lnTo>
                      <a:pt x="2031" y="9533"/>
                    </a:lnTo>
                    <a:lnTo>
                      <a:pt x="2114" y="8745"/>
                    </a:lnTo>
                    <a:lnTo>
                      <a:pt x="2197" y="7958"/>
                    </a:lnTo>
                    <a:lnTo>
                      <a:pt x="2363" y="7171"/>
                    </a:lnTo>
                    <a:lnTo>
                      <a:pt x="2529" y="6383"/>
                    </a:lnTo>
                    <a:lnTo>
                      <a:pt x="2736" y="5596"/>
                    </a:lnTo>
                    <a:lnTo>
                      <a:pt x="2985" y="4850"/>
                    </a:lnTo>
                    <a:lnTo>
                      <a:pt x="3275" y="4062"/>
                    </a:lnTo>
                    <a:lnTo>
                      <a:pt x="3606" y="3275"/>
                    </a:lnTo>
                    <a:lnTo>
                      <a:pt x="4021" y="2488"/>
                    </a:lnTo>
                    <a:lnTo>
                      <a:pt x="4476" y="1659"/>
                    </a:lnTo>
                    <a:lnTo>
                      <a:pt x="4974" y="871"/>
                    </a:lnTo>
                    <a:lnTo>
                      <a:pt x="5554" y="1"/>
                    </a:lnTo>
                    <a:lnTo>
                      <a:pt x="19147" y="33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0"/>
              <p:cNvSpPr/>
              <p:nvPr/>
            </p:nvSpPr>
            <p:spPr>
              <a:xfrm>
                <a:off x="4605175" y="2678750"/>
                <a:ext cx="355400" cy="61150"/>
              </a:xfrm>
              <a:custGeom>
                <a:rect b="b" l="l" r="r" t="t"/>
                <a:pathLst>
                  <a:path extrusionOk="0" h="2446" w="14216">
                    <a:moveTo>
                      <a:pt x="291" y="1"/>
                    </a:moveTo>
                    <a:lnTo>
                      <a:pt x="249" y="42"/>
                    </a:lnTo>
                    <a:lnTo>
                      <a:pt x="208" y="125"/>
                    </a:lnTo>
                    <a:lnTo>
                      <a:pt x="166" y="166"/>
                    </a:lnTo>
                    <a:lnTo>
                      <a:pt x="83" y="705"/>
                    </a:lnTo>
                    <a:lnTo>
                      <a:pt x="1" y="1244"/>
                    </a:lnTo>
                    <a:lnTo>
                      <a:pt x="1" y="1368"/>
                    </a:lnTo>
                    <a:lnTo>
                      <a:pt x="42" y="1451"/>
                    </a:lnTo>
                    <a:lnTo>
                      <a:pt x="125" y="1534"/>
                    </a:lnTo>
                    <a:lnTo>
                      <a:pt x="208" y="1575"/>
                    </a:lnTo>
                    <a:lnTo>
                      <a:pt x="2446" y="1907"/>
                    </a:lnTo>
                    <a:lnTo>
                      <a:pt x="4228" y="2073"/>
                    </a:lnTo>
                    <a:lnTo>
                      <a:pt x="6258" y="2280"/>
                    </a:lnTo>
                    <a:lnTo>
                      <a:pt x="8372" y="2404"/>
                    </a:lnTo>
                    <a:lnTo>
                      <a:pt x="9450" y="2446"/>
                    </a:lnTo>
                    <a:lnTo>
                      <a:pt x="11480" y="2446"/>
                    </a:lnTo>
                    <a:lnTo>
                      <a:pt x="12433" y="2363"/>
                    </a:lnTo>
                    <a:lnTo>
                      <a:pt x="13304" y="2239"/>
                    </a:lnTo>
                    <a:lnTo>
                      <a:pt x="14050" y="2114"/>
                    </a:lnTo>
                    <a:lnTo>
                      <a:pt x="14133" y="2073"/>
                    </a:lnTo>
                    <a:lnTo>
                      <a:pt x="14174" y="1990"/>
                    </a:lnTo>
                    <a:lnTo>
                      <a:pt x="14216" y="1907"/>
                    </a:lnTo>
                    <a:lnTo>
                      <a:pt x="14216" y="1824"/>
                    </a:lnTo>
                    <a:lnTo>
                      <a:pt x="14216" y="664"/>
                    </a:lnTo>
                    <a:lnTo>
                      <a:pt x="14216" y="539"/>
                    </a:lnTo>
                    <a:lnTo>
                      <a:pt x="14174" y="456"/>
                    </a:lnTo>
                    <a:lnTo>
                      <a:pt x="14091" y="374"/>
                    </a:lnTo>
                    <a:lnTo>
                      <a:pt x="12061" y="374"/>
                    </a:lnTo>
                    <a:lnTo>
                      <a:pt x="8662" y="332"/>
                    </a:lnTo>
                    <a:lnTo>
                      <a:pt x="4518" y="208"/>
                    </a:lnTo>
                    <a:lnTo>
                      <a:pt x="2404" y="125"/>
                    </a:lnTo>
                    <a:lnTo>
                      <a:pt x="3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0"/>
              <p:cNvSpPr/>
              <p:nvPr/>
            </p:nvSpPr>
            <p:spPr>
              <a:xfrm>
                <a:off x="4605175" y="2678750"/>
                <a:ext cx="355400" cy="61150"/>
              </a:xfrm>
              <a:custGeom>
                <a:rect b="b" l="l" r="r" t="t"/>
                <a:pathLst>
                  <a:path extrusionOk="0" fill="none" h="2446" w="14216">
                    <a:moveTo>
                      <a:pt x="166" y="166"/>
                    </a:moveTo>
                    <a:lnTo>
                      <a:pt x="166" y="166"/>
                    </a:lnTo>
                    <a:lnTo>
                      <a:pt x="83" y="705"/>
                    </a:lnTo>
                    <a:lnTo>
                      <a:pt x="1" y="1244"/>
                    </a:lnTo>
                    <a:lnTo>
                      <a:pt x="1" y="1244"/>
                    </a:lnTo>
                    <a:lnTo>
                      <a:pt x="1" y="1368"/>
                    </a:lnTo>
                    <a:lnTo>
                      <a:pt x="42" y="1451"/>
                    </a:lnTo>
                    <a:lnTo>
                      <a:pt x="125" y="1534"/>
                    </a:lnTo>
                    <a:lnTo>
                      <a:pt x="208" y="1575"/>
                    </a:lnTo>
                    <a:lnTo>
                      <a:pt x="208" y="1575"/>
                    </a:lnTo>
                    <a:lnTo>
                      <a:pt x="2446" y="1907"/>
                    </a:lnTo>
                    <a:lnTo>
                      <a:pt x="4228" y="2073"/>
                    </a:lnTo>
                    <a:lnTo>
                      <a:pt x="6258" y="2280"/>
                    </a:lnTo>
                    <a:lnTo>
                      <a:pt x="8372" y="2404"/>
                    </a:lnTo>
                    <a:lnTo>
                      <a:pt x="9450" y="2446"/>
                    </a:lnTo>
                    <a:lnTo>
                      <a:pt x="10486" y="2446"/>
                    </a:lnTo>
                    <a:lnTo>
                      <a:pt x="11480" y="2446"/>
                    </a:lnTo>
                    <a:lnTo>
                      <a:pt x="12433" y="2363"/>
                    </a:lnTo>
                    <a:lnTo>
                      <a:pt x="13304" y="2239"/>
                    </a:lnTo>
                    <a:lnTo>
                      <a:pt x="14050" y="2114"/>
                    </a:lnTo>
                    <a:lnTo>
                      <a:pt x="14050" y="2114"/>
                    </a:lnTo>
                    <a:lnTo>
                      <a:pt x="14133" y="2073"/>
                    </a:lnTo>
                    <a:lnTo>
                      <a:pt x="14174" y="1990"/>
                    </a:lnTo>
                    <a:lnTo>
                      <a:pt x="14216" y="1907"/>
                    </a:lnTo>
                    <a:lnTo>
                      <a:pt x="14216" y="1824"/>
                    </a:lnTo>
                    <a:lnTo>
                      <a:pt x="14216" y="1824"/>
                    </a:lnTo>
                    <a:lnTo>
                      <a:pt x="14216" y="664"/>
                    </a:lnTo>
                    <a:lnTo>
                      <a:pt x="14216" y="664"/>
                    </a:lnTo>
                    <a:lnTo>
                      <a:pt x="14216" y="539"/>
                    </a:lnTo>
                    <a:lnTo>
                      <a:pt x="14174" y="456"/>
                    </a:lnTo>
                    <a:lnTo>
                      <a:pt x="14091" y="374"/>
                    </a:lnTo>
                    <a:lnTo>
                      <a:pt x="14008" y="374"/>
                    </a:lnTo>
                    <a:lnTo>
                      <a:pt x="14008" y="374"/>
                    </a:lnTo>
                    <a:lnTo>
                      <a:pt x="12061" y="374"/>
                    </a:lnTo>
                    <a:lnTo>
                      <a:pt x="8662" y="332"/>
                    </a:lnTo>
                    <a:lnTo>
                      <a:pt x="4518" y="208"/>
                    </a:lnTo>
                    <a:lnTo>
                      <a:pt x="2404" y="125"/>
                    </a:lnTo>
                    <a:lnTo>
                      <a:pt x="374" y="1"/>
                    </a:lnTo>
                    <a:lnTo>
                      <a:pt x="374" y="1"/>
                    </a:lnTo>
                    <a:lnTo>
                      <a:pt x="291" y="1"/>
                    </a:lnTo>
                    <a:lnTo>
                      <a:pt x="249" y="42"/>
                    </a:lnTo>
                    <a:lnTo>
                      <a:pt x="208" y="125"/>
                    </a:lnTo>
                    <a:lnTo>
                      <a:pt x="166" y="1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0"/>
              <p:cNvSpPr/>
              <p:nvPr/>
            </p:nvSpPr>
            <p:spPr>
              <a:xfrm>
                <a:off x="4773025" y="2677725"/>
                <a:ext cx="136775" cy="69425"/>
              </a:xfrm>
              <a:custGeom>
                <a:rect b="b" l="l" r="r" t="t"/>
                <a:pathLst>
                  <a:path extrusionOk="0" h="2777" w="5471">
                    <a:moveTo>
                      <a:pt x="1409" y="0"/>
                    </a:moveTo>
                    <a:lnTo>
                      <a:pt x="788" y="42"/>
                    </a:lnTo>
                    <a:lnTo>
                      <a:pt x="415" y="83"/>
                    </a:lnTo>
                    <a:lnTo>
                      <a:pt x="332" y="124"/>
                    </a:lnTo>
                    <a:lnTo>
                      <a:pt x="249" y="207"/>
                    </a:lnTo>
                    <a:lnTo>
                      <a:pt x="125" y="539"/>
                    </a:lnTo>
                    <a:lnTo>
                      <a:pt x="42" y="912"/>
                    </a:lnTo>
                    <a:lnTo>
                      <a:pt x="0" y="1368"/>
                    </a:lnTo>
                    <a:lnTo>
                      <a:pt x="0" y="1824"/>
                    </a:lnTo>
                    <a:lnTo>
                      <a:pt x="42" y="2238"/>
                    </a:lnTo>
                    <a:lnTo>
                      <a:pt x="83" y="2404"/>
                    </a:lnTo>
                    <a:lnTo>
                      <a:pt x="166" y="2528"/>
                    </a:lnTo>
                    <a:lnTo>
                      <a:pt x="249" y="2611"/>
                    </a:lnTo>
                    <a:lnTo>
                      <a:pt x="373" y="2652"/>
                    </a:lnTo>
                    <a:lnTo>
                      <a:pt x="746" y="2735"/>
                    </a:lnTo>
                    <a:lnTo>
                      <a:pt x="1285" y="2777"/>
                    </a:lnTo>
                    <a:lnTo>
                      <a:pt x="3523" y="2777"/>
                    </a:lnTo>
                    <a:lnTo>
                      <a:pt x="4228" y="2735"/>
                    </a:lnTo>
                    <a:lnTo>
                      <a:pt x="4808" y="2694"/>
                    </a:lnTo>
                    <a:lnTo>
                      <a:pt x="5139" y="2611"/>
                    </a:lnTo>
                    <a:lnTo>
                      <a:pt x="5222" y="2570"/>
                    </a:lnTo>
                    <a:lnTo>
                      <a:pt x="5264" y="2487"/>
                    </a:lnTo>
                    <a:lnTo>
                      <a:pt x="5347" y="2197"/>
                    </a:lnTo>
                    <a:lnTo>
                      <a:pt x="5429" y="1824"/>
                    </a:lnTo>
                    <a:lnTo>
                      <a:pt x="5471" y="1409"/>
                    </a:lnTo>
                    <a:lnTo>
                      <a:pt x="5471" y="995"/>
                    </a:lnTo>
                    <a:lnTo>
                      <a:pt x="5429" y="622"/>
                    </a:lnTo>
                    <a:lnTo>
                      <a:pt x="5388" y="332"/>
                    </a:lnTo>
                    <a:lnTo>
                      <a:pt x="5347" y="249"/>
                    </a:lnTo>
                    <a:lnTo>
                      <a:pt x="5264" y="166"/>
                    </a:lnTo>
                    <a:lnTo>
                      <a:pt x="5015" y="124"/>
                    </a:lnTo>
                    <a:lnTo>
                      <a:pt x="4476" y="83"/>
                    </a:lnTo>
                    <a:lnTo>
                      <a:pt x="29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0"/>
              <p:cNvSpPr/>
              <p:nvPr/>
            </p:nvSpPr>
            <p:spPr>
              <a:xfrm>
                <a:off x="4773025" y="2677725"/>
                <a:ext cx="136775" cy="69425"/>
              </a:xfrm>
              <a:custGeom>
                <a:rect b="b" l="l" r="r" t="t"/>
                <a:pathLst>
                  <a:path extrusionOk="0" fill="none" h="2777" w="5471">
                    <a:moveTo>
                      <a:pt x="415" y="83"/>
                    </a:moveTo>
                    <a:lnTo>
                      <a:pt x="415" y="83"/>
                    </a:lnTo>
                    <a:lnTo>
                      <a:pt x="788" y="42"/>
                    </a:lnTo>
                    <a:lnTo>
                      <a:pt x="1409" y="0"/>
                    </a:lnTo>
                    <a:lnTo>
                      <a:pt x="2943" y="0"/>
                    </a:lnTo>
                    <a:lnTo>
                      <a:pt x="4476" y="83"/>
                    </a:lnTo>
                    <a:lnTo>
                      <a:pt x="5015" y="124"/>
                    </a:lnTo>
                    <a:lnTo>
                      <a:pt x="5264" y="166"/>
                    </a:lnTo>
                    <a:lnTo>
                      <a:pt x="5264" y="166"/>
                    </a:lnTo>
                    <a:lnTo>
                      <a:pt x="5347" y="249"/>
                    </a:lnTo>
                    <a:lnTo>
                      <a:pt x="5388" y="332"/>
                    </a:lnTo>
                    <a:lnTo>
                      <a:pt x="5429" y="622"/>
                    </a:lnTo>
                    <a:lnTo>
                      <a:pt x="5471" y="995"/>
                    </a:lnTo>
                    <a:lnTo>
                      <a:pt x="5471" y="1409"/>
                    </a:lnTo>
                    <a:lnTo>
                      <a:pt x="5429" y="1824"/>
                    </a:lnTo>
                    <a:lnTo>
                      <a:pt x="5347" y="2197"/>
                    </a:lnTo>
                    <a:lnTo>
                      <a:pt x="5264" y="2487"/>
                    </a:lnTo>
                    <a:lnTo>
                      <a:pt x="5222" y="2570"/>
                    </a:lnTo>
                    <a:lnTo>
                      <a:pt x="5139" y="2611"/>
                    </a:lnTo>
                    <a:lnTo>
                      <a:pt x="5139" y="2611"/>
                    </a:lnTo>
                    <a:lnTo>
                      <a:pt x="4808" y="2694"/>
                    </a:lnTo>
                    <a:lnTo>
                      <a:pt x="4228" y="2735"/>
                    </a:lnTo>
                    <a:lnTo>
                      <a:pt x="3523" y="2777"/>
                    </a:lnTo>
                    <a:lnTo>
                      <a:pt x="2777" y="2777"/>
                    </a:lnTo>
                    <a:lnTo>
                      <a:pt x="1285" y="2777"/>
                    </a:lnTo>
                    <a:lnTo>
                      <a:pt x="746" y="2735"/>
                    </a:lnTo>
                    <a:lnTo>
                      <a:pt x="373" y="2652"/>
                    </a:lnTo>
                    <a:lnTo>
                      <a:pt x="373" y="2652"/>
                    </a:lnTo>
                    <a:lnTo>
                      <a:pt x="249" y="2611"/>
                    </a:lnTo>
                    <a:lnTo>
                      <a:pt x="166" y="2528"/>
                    </a:lnTo>
                    <a:lnTo>
                      <a:pt x="83" y="2404"/>
                    </a:lnTo>
                    <a:lnTo>
                      <a:pt x="42" y="2238"/>
                    </a:lnTo>
                    <a:lnTo>
                      <a:pt x="0" y="1824"/>
                    </a:lnTo>
                    <a:lnTo>
                      <a:pt x="0" y="1368"/>
                    </a:lnTo>
                    <a:lnTo>
                      <a:pt x="42" y="912"/>
                    </a:lnTo>
                    <a:lnTo>
                      <a:pt x="125" y="539"/>
                    </a:lnTo>
                    <a:lnTo>
                      <a:pt x="249" y="207"/>
                    </a:lnTo>
                    <a:lnTo>
                      <a:pt x="332" y="124"/>
                    </a:lnTo>
                    <a:lnTo>
                      <a:pt x="415" y="8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0"/>
              <p:cNvSpPr/>
              <p:nvPr/>
            </p:nvSpPr>
            <p:spPr>
              <a:xfrm>
                <a:off x="4414550" y="2303700"/>
                <a:ext cx="231050" cy="509775"/>
              </a:xfrm>
              <a:custGeom>
                <a:rect b="b" l="l" r="r" t="t"/>
                <a:pathLst>
                  <a:path extrusionOk="0" h="20391" w="9242">
                    <a:moveTo>
                      <a:pt x="7377" y="0"/>
                    </a:moveTo>
                    <a:lnTo>
                      <a:pt x="7004" y="42"/>
                    </a:lnTo>
                    <a:lnTo>
                      <a:pt x="6672" y="166"/>
                    </a:lnTo>
                    <a:lnTo>
                      <a:pt x="6382" y="332"/>
                    </a:lnTo>
                    <a:lnTo>
                      <a:pt x="6092" y="580"/>
                    </a:lnTo>
                    <a:lnTo>
                      <a:pt x="5139" y="1699"/>
                    </a:lnTo>
                    <a:lnTo>
                      <a:pt x="4269" y="2860"/>
                    </a:lnTo>
                    <a:lnTo>
                      <a:pt x="3440" y="4020"/>
                    </a:lnTo>
                    <a:lnTo>
                      <a:pt x="2652" y="5263"/>
                    </a:lnTo>
                    <a:lnTo>
                      <a:pt x="1906" y="6548"/>
                    </a:lnTo>
                    <a:lnTo>
                      <a:pt x="1243" y="7833"/>
                    </a:lnTo>
                    <a:lnTo>
                      <a:pt x="912" y="8579"/>
                    </a:lnTo>
                    <a:lnTo>
                      <a:pt x="622" y="9283"/>
                    </a:lnTo>
                    <a:lnTo>
                      <a:pt x="373" y="10029"/>
                    </a:lnTo>
                    <a:lnTo>
                      <a:pt x="166" y="10775"/>
                    </a:lnTo>
                    <a:lnTo>
                      <a:pt x="41" y="11604"/>
                    </a:lnTo>
                    <a:lnTo>
                      <a:pt x="0" y="11687"/>
                    </a:lnTo>
                    <a:lnTo>
                      <a:pt x="0" y="11853"/>
                    </a:lnTo>
                    <a:lnTo>
                      <a:pt x="0" y="12184"/>
                    </a:lnTo>
                    <a:lnTo>
                      <a:pt x="0" y="12516"/>
                    </a:lnTo>
                    <a:lnTo>
                      <a:pt x="83" y="12848"/>
                    </a:lnTo>
                    <a:lnTo>
                      <a:pt x="207" y="13303"/>
                    </a:lnTo>
                    <a:lnTo>
                      <a:pt x="373" y="13801"/>
                    </a:lnTo>
                    <a:lnTo>
                      <a:pt x="580" y="14215"/>
                    </a:lnTo>
                    <a:lnTo>
                      <a:pt x="870" y="14630"/>
                    </a:lnTo>
                    <a:lnTo>
                      <a:pt x="1326" y="15293"/>
                    </a:lnTo>
                    <a:lnTo>
                      <a:pt x="1824" y="15873"/>
                    </a:lnTo>
                    <a:lnTo>
                      <a:pt x="2362" y="16453"/>
                    </a:lnTo>
                    <a:lnTo>
                      <a:pt x="2943" y="16950"/>
                    </a:lnTo>
                    <a:lnTo>
                      <a:pt x="4061" y="17904"/>
                    </a:lnTo>
                    <a:lnTo>
                      <a:pt x="5180" y="18774"/>
                    </a:lnTo>
                    <a:lnTo>
                      <a:pt x="6382" y="19561"/>
                    </a:lnTo>
                    <a:lnTo>
                      <a:pt x="7626" y="20266"/>
                    </a:lnTo>
                    <a:lnTo>
                      <a:pt x="7791" y="20349"/>
                    </a:lnTo>
                    <a:lnTo>
                      <a:pt x="7916" y="20390"/>
                    </a:lnTo>
                    <a:lnTo>
                      <a:pt x="8206" y="20390"/>
                    </a:lnTo>
                    <a:lnTo>
                      <a:pt x="8496" y="20307"/>
                    </a:lnTo>
                    <a:lnTo>
                      <a:pt x="8620" y="20224"/>
                    </a:lnTo>
                    <a:lnTo>
                      <a:pt x="8745" y="20100"/>
                    </a:lnTo>
                    <a:lnTo>
                      <a:pt x="8869" y="19976"/>
                    </a:lnTo>
                    <a:lnTo>
                      <a:pt x="8952" y="19810"/>
                    </a:lnTo>
                    <a:lnTo>
                      <a:pt x="8993" y="19644"/>
                    </a:lnTo>
                    <a:lnTo>
                      <a:pt x="8993" y="19478"/>
                    </a:lnTo>
                    <a:lnTo>
                      <a:pt x="8993" y="19271"/>
                    </a:lnTo>
                    <a:lnTo>
                      <a:pt x="8910" y="19105"/>
                    </a:lnTo>
                    <a:lnTo>
                      <a:pt x="8827" y="18981"/>
                    </a:lnTo>
                    <a:lnTo>
                      <a:pt x="8703" y="18815"/>
                    </a:lnTo>
                    <a:lnTo>
                      <a:pt x="7708" y="17904"/>
                    </a:lnTo>
                    <a:lnTo>
                      <a:pt x="6755" y="16950"/>
                    </a:lnTo>
                    <a:lnTo>
                      <a:pt x="5844" y="15997"/>
                    </a:lnTo>
                    <a:lnTo>
                      <a:pt x="4932" y="15003"/>
                    </a:lnTo>
                    <a:lnTo>
                      <a:pt x="4559" y="14547"/>
                    </a:lnTo>
                    <a:lnTo>
                      <a:pt x="4186" y="14049"/>
                    </a:lnTo>
                    <a:lnTo>
                      <a:pt x="3854" y="13552"/>
                    </a:lnTo>
                    <a:lnTo>
                      <a:pt x="3523" y="13013"/>
                    </a:lnTo>
                    <a:lnTo>
                      <a:pt x="3357" y="12682"/>
                    </a:lnTo>
                    <a:lnTo>
                      <a:pt x="3274" y="12309"/>
                    </a:lnTo>
                    <a:lnTo>
                      <a:pt x="3274" y="12226"/>
                    </a:lnTo>
                    <a:lnTo>
                      <a:pt x="3315" y="12143"/>
                    </a:lnTo>
                    <a:lnTo>
                      <a:pt x="3440" y="11604"/>
                    </a:lnTo>
                    <a:lnTo>
                      <a:pt x="3896" y="10444"/>
                    </a:lnTo>
                    <a:lnTo>
                      <a:pt x="4434" y="9325"/>
                    </a:lnTo>
                    <a:lnTo>
                      <a:pt x="5056" y="8247"/>
                    </a:lnTo>
                    <a:lnTo>
                      <a:pt x="5719" y="7170"/>
                    </a:lnTo>
                    <a:lnTo>
                      <a:pt x="6465" y="6092"/>
                    </a:lnTo>
                    <a:lnTo>
                      <a:pt x="7253" y="5015"/>
                    </a:lnTo>
                    <a:lnTo>
                      <a:pt x="8040" y="3979"/>
                    </a:lnTo>
                    <a:lnTo>
                      <a:pt x="8869" y="2943"/>
                    </a:lnTo>
                    <a:lnTo>
                      <a:pt x="9076" y="2653"/>
                    </a:lnTo>
                    <a:lnTo>
                      <a:pt x="9200" y="2321"/>
                    </a:lnTo>
                    <a:lnTo>
                      <a:pt x="9242" y="1989"/>
                    </a:lnTo>
                    <a:lnTo>
                      <a:pt x="9242" y="1658"/>
                    </a:lnTo>
                    <a:lnTo>
                      <a:pt x="9200" y="1326"/>
                    </a:lnTo>
                    <a:lnTo>
                      <a:pt x="9076" y="1036"/>
                    </a:lnTo>
                    <a:lnTo>
                      <a:pt x="8910" y="746"/>
                    </a:lnTo>
                    <a:lnTo>
                      <a:pt x="8662" y="456"/>
                    </a:lnTo>
                    <a:lnTo>
                      <a:pt x="8372" y="249"/>
                    </a:lnTo>
                    <a:lnTo>
                      <a:pt x="8040" y="83"/>
                    </a:lnTo>
                    <a:lnTo>
                      <a:pt x="7708" y="0"/>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90"/>
              <p:cNvSpPr/>
              <p:nvPr/>
            </p:nvSpPr>
            <p:spPr>
              <a:xfrm>
                <a:off x="4414550" y="2303700"/>
                <a:ext cx="231050" cy="509775"/>
              </a:xfrm>
              <a:custGeom>
                <a:rect b="b" l="l" r="r" t="t"/>
                <a:pathLst>
                  <a:path extrusionOk="0" fill="none" h="20391" w="9242">
                    <a:moveTo>
                      <a:pt x="8869" y="2943"/>
                    </a:moveTo>
                    <a:lnTo>
                      <a:pt x="8869" y="2943"/>
                    </a:lnTo>
                    <a:lnTo>
                      <a:pt x="8040" y="3979"/>
                    </a:lnTo>
                    <a:lnTo>
                      <a:pt x="7253" y="5015"/>
                    </a:lnTo>
                    <a:lnTo>
                      <a:pt x="7253" y="5015"/>
                    </a:lnTo>
                    <a:lnTo>
                      <a:pt x="6465" y="6092"/>
                    </a:lnTo>
                    <a:lnTo>
                      <a:pt x="5719" y="7170"/>
                    </a:lnTo>
                    <a:lnTo>
                      <a:pt x="5719" y="7170"/>
                    </a:lnTo>
                    <a:lnTo>
                      <a:pt x="5056" y="8247"/>
                    </a:lnTo>
                    <a:lnTo>
                      <a:pt x="4434" y="9325"/>
                    </a:lnTo>
                    <a:lnTo>
                      <a:pt x="3896" y="10444"/>
                    </a:lnTo>
                    <a:lnTo>
                      <a:pt x="3440" y="11604"/>
                    </a:lnTo>
                    <a:lnTo>
                      <a:pt x="3440" y="11604"/>
                    </a:lnTo>
                    <a:lnTo>
                      <a:pt x="3315" y="12143"/>
                    </a:lnTo>
                    <a:lnTo>
                      <a:pt x="3274" y="12226"/>
                    </a:lnTo>
                    <a:lnTo>
                      <a:pt x="3274" y="12226"/>
                    </a:lnTo>
                    <a:lnTo>
                      <a:pt x="3274" y="12309"/>
                    </a:lnTo>
                    <a:lnTo>
                      <a:pt x="3274" y="12309"/>
                    </a:lnTo>
                    <a:lnTo>
                      <a:pt x="3357" y="12682"/>
                    </a:lnTo>
                    <a:lnTo>
                      <a:pt x="3523" y="13013"/>
                    </a:lnTo>
                    <a:lnTo>
                      <a:pt x="3523" y="13013"/>
                    </a:lnTo>
                    <a:lnTo>
                      <a:pt x="3854" y="13552"/>
                    </a:lnTo>
                    <a:lnTo>
                      <a:pt x="4186" y="14049"/>
                    </a:lnTo>
                    <a:lnTo>
                      <a:pt x="4559" y="14547"/>
                    </a:lnTo>
                    <a:lnTo>
                      <a:pt x="4932" y="15003"/>
                    </a:lnTo>
                    <a:lnTo>
                      <a:pt x="4932" y="15003"/>
                    </a:lnTo>
                    <a:lnTo>
                      <a:pt x="5844" y="15997"/>
                    </a:lnTo>
                    <a:lnTo>
                      <a:pt x="6755" y="16950"/>
                    </a:lnTo>
                    <a:lnTo>
                      <a:pt x="7708" y="17904"/>
                    </a:lnTo>
                    <a:lnTo>
                      <a:pt x="8703" y="18815"/>
                    </a:lnTo>
                    <a:lnTo>
                      <a:pt x="8703" y="18815"/>
                    </a:lnTo>
                    <a:lnTo>
                      <a:pt x="8703" y="18815"/>
                    </a:lnTo>
                    <a:lnTo>
                      <a:pt x="8827" y="18981"/>
                    </a:lnTo>
                    <a:lnTo>
                      <a:pt x="8910" y="19105"/>
                    </a:lnTo>
                    <a:lnTo>
                      <a:pt x="8993" y="19271"/>
                    </a:lnTo>
                    <a:lnTo>
                      <a:pt x="8993" y="19478"/>
                    </a:lnTo>
                    <a:lnTo>
                      <a:pt x="8993" y="19644"/>
                    </a:lnTo>
                    <a:lnTo>
                      <a:pt x="8952" y="19810"/>
                    </a:lnTo>
                    <a:lnTo>
                      <a:pt x="8869" y="19976"/>
                    </a:lnTo>
                    <a:lnTo>
                      <a:pt x="8745" y="20100"/>
                    </a:lnTo>
                    <a:lnTo>
                      <a:pt x="8745" y="20100"/>
                    </a:lnTo>
                    <a:lnTo>
                      <a:pt x="8620" y="20224"/>
                    </a:lnTo>
                    <a:lnTo>
                      <a:pt x="8496" y="20307"/>
                    </a:lnTo>
                    <a:lnTo>
                      <a:pt x="8206" y="20390"/>
                    </a:lnTo>
                    <a:lnTo>
                      <a:pt x="7916" y="20390"/>
                    </a:lnTo>
                    <a:lnTo>
                      <a:pt x="7791" y="20349"/>
                    </a:lnTo>
                    <a:lnTo>
                      <a:pt x="7626" y="20266"/>
                    </a:lnTo>
                    <a:lnTo>
                      <a:pt x="7626" y="20266"/>
                    </a:lnTo>
                    <a:lnTo>
                      <a:pt x="6382" y="19561"/>
                    </a:lnTo>
                    <a:lnTo>
                      <a:pt x="5180" y="18774"/>
                    </a:lnTo>
                    <a:lnTo>
                      <a:pt x="4061" y="17904"/>
                    </a:lnTo>
                    <a:lnTo>
                      <a:pt x="2943" y="16950"/>
                    </a:lnTo>
                    <a:lnTo>
                      <a:pt x="2943" y="16950"/>
                    </a:lnTo>
                    <a:lnTo>
                      <a:pt x="2362" y="16453"/>
                    </a:lnTo>
                    <a:lnTo>
                      <a:pt x="1824" y="15873"/>
                    </a:lnTo>
                    <a:lnTo>
                      <a:pt x="1326" y="15293"/>
                    </a:lnTo>
                    <a:lnTo>
                      <a:pt x="870" y="14630"/>
                    </a:lnTo>
                    <a:lnTo>
                      <a:pt x="870" y="14630"/>
                    </a:lnTo>
                    <a:lnTo>
                      <a:pt x="580" y="14215"/>
                    </a:lnTo>
                    <a:lnTo>
                      <a:pt x="373" y="13801"/>
                    </a:lnTo>
                    <a:lnTo>
                      <a:pt x="207" y="13303"/>
                    </a:lnTo>
                    <a:lnTo>
                      <a:pt x="83" y="12848"/>
                    </a:lnTo>
                    <a:lnTo>
                      <a:pt x="83" y="12848"/>
                    </a:lnTo>
                    <a:lnTo>
                      <a:pt x="0" y="12516"/>
                    </a:lnTo>
                    <a:lnTo>
                      <a:pt x="0" y="12184"/>
                    </a:lnTo>
                    <a:lnTo>
                      <a:pt x="0" y="12184"/>
                    </a:lnTo>
                    <a:lnTo>
                      <a:pt x="0" y="11853"/>
                    </a:lnTo>
                    <a:lnTo>
                      <a:pt x="0" y="11853"/>
                    </a:lnTo>
                    <a:lnTo>
                      <a:pt x="0" y="11687"/>
                    </a:lnTo>
                    <a:lnTo>
                      <a:pt x="41" y="11604"/>
                    </a:lnTo>
                    <a:lnTo>
                      <a:pt x="41" y="11604"/>
                    </a:lnTo>
                    <a:lnTo>
                      <a:pt x="166" y="10775"/>
                    </a:lnTo>
                    <a:lnTo>
                      <a:pt x="166" y="10775"/>
                    </a:lnTo>
                    <a:lnTo>
                      <a:pt x="373" y="10029"/>
                    </a:lnTo>
                    <a:lnTo>
                      <a:pt x="622" y="9283"/>
                    </a:lnTo>
                    <a:lnTo>
                      <a:pt x="912" y="8579"/>
                    </a:lnTo>
                    <a:lnTo>
                      <a:pt x="1243" y="7833"/>
                    </a:lnTo>
                    <a:lnTo>
                      <a:pt x="1243" y="7833"/>
                    </a:lnTo>
                    <a:lnTo>
                      <a:pt x="1906" y="6548"/>
                    </a:lnTo>
                    <a:lnTo>
                      <a:pt x="2652" y="5263"/>
                    </a:lnTo>
                    <a:lnTo>
                      <a:pt x="2652" y="5263"/>
                    </a:lnTo>
                    <a:lnTo>
                      <a:pt x="3440" y="4020"/>
                    </a:lnTo>
                    <a:lnTo>
                      <a:pt x="4269" y="2860"/>
                    </a:lnTo>
                    <a:lnTo>
                      <a:pt x="4269" y="2860"/>
                    </a:lnTo>
                    <a:lnTo>
                      <a:pt x="5139" y="1699"/>
                    </a:lnTo>
                    <a:lnTo>
                      <a:pt x="6092" y="580"/>
                    </a:lnTo>
                    <a:lnTo>
                      <a:pt x="6092" y="580"/>
                    </a:lnTo>
                    <a:lnTo>
                      <a:pt x="6382" y="332"/>
                    </a:lnTo>
                    <a:lnTo>
                      <a:pt x="6672" y="166"/>
                    </a:lnTo>
                    <a:lnTo>
                      <a:pt x="7004" y="42"/>
                    </a:lnTo>
                    <a:lnTo>
                      <a:pt x="7377" y="0"/>
                    </a:lnTo>
                    <a:lnTo>
                      <a:pt x="7708" y="0"/>
                    </a:lnTo>
                    <a:lnTo>
                      <a:pt x="8040" y="83"/>
                    </a:lnTo>
                    <a:lnTo>
                      <a:pt x="8372" y="249"/>
                    </a:lnTo>
                    <a:lnTo>
                      <a:pt x="8662" y="456"/>
                    </a:lnTo>
                    <a:lnTo>
                      <a:pt x="8662" y="456"/>
                    </a:lnTo>
                    <a:lnTo>
                      <a:pt x="8910" y="746"/>
                    </a:lnTo>
                    <a:lnTo>
                      <a:pt x="9076" y="1036"/>
                    </a:lnTo>
                    <a:lnTo>
                      <a:pt x="9200" y="1326"/>
                    </a:lnTo>
                    <a:lnTo>
                      <a:pt x="9242" y="1658"/>
                    </a:lnTo>
                    <a:lnTo>
                      <a:pt x="9242" y="1989"/>
                    </a:lnTo>
                    <a:lnTo>
                      <a:pt x="9200" y="2321"/>
                    </a:lnTo>
                    <a:lnTo>
                      <a:pt x="9076" y="2653"/>
                    </a:lnTo>
                    <a:lnTo>
                      <a:pt x="8869" y="2943"/>
                    </a:lnTo>
                    <a:lnTo>
                      <a:pt x="8869" y="294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90"/>
              <p:cNvSpPr/>
              <p:nvPr/>
            </p:nvSpPr>
            <p:spPr>
              <a:xfrm>
                <a:off x="4517100" y="2251900"/>
                <a:ext cx="157525" cy="225875"/>
              </a:xfrm>
              <a:custGeom>
                <a:rect b="b" l="l" r="r" t="t"/>
                <a:pathLst>
                  <a:path extrusionOk="0" h="9035" w="6301">
                    <a:moveTo>
                      <a:pt x="4270" y="0"/>
                    </a:moveTo>
                    <a:lnTo>
                      <a:pt x="3814" y="41"/>
                    </a:lnTo>
                    <a:lnTo>
                      <a:pt x="3399" y="124"/>
                    </a:lnTo>
                    <a:lnTo>
                      <a:pt x="3026" y="207"/>
                    </a:lnTo>
                    <a:lnTo>
                      <a:pt x="2653" y="332"/>
                    </a:lnTo>
                    <a:lnTo>
                      <a:pt x="2322" y="497"/>
                    </a:lnTo>
                    <a:lnTo>
                      <a:pt x="2032" y="663"/>
                    </a:lnTo>
                    <a:lnTo>
                      <a:pt x="1742" y="829"/>
                    </a:lnTo>
                    <a:lnTo>
                      <a:pt x="1493" y="1036"/>
                    </a:lnTo>
                    <a:lnTo>
                      <a:pt x="1037" y="1533"/>
                    </a:lnTo>
                    <a:lnTo>
                      <a:pt x="664" y="2031"/>
                    </a:lnTo>
                    <a:lnTo>
                      <a:pt x="332" y="2611"/>
                    </a:lnTo>
                    <a:lnTo>
                      <a:pt x="1" y="3191"/>
                    </a:lnTo>
                    <a:lnTo>
                      <a:pt x="167" y="3606"/>
                    </a:lnTo>
                    <a:lnTo>
                      <a:pt x="374" y="4061"/>
                    </a:lnTo>
                    <a:lnTo>
                      <a:pt x="954" y="5056"/>
                    </a:lnTo>
                    <a:lnTo>
                      <a:pt x="1617" y="6009"/>
                    </a:lnTo>
                    <a:lnTo>
                      <a:pt x="2322" y="6962"/>
                    </a:lnTo>
                    <a:lnTo>
                      <a:pt x="2985" y="7750"/>
                    </a:lnTo>
                    <a:lnTo>
                      <a:pt x="3524" y="8413"/>
                    </a:lnTo>
                    <a:lnTo>
                      <a:pt x="4062" y="9035"/>
                    </a:lnTo>
                    <a:lnTo>
                      <a:pt x="4228" y="8620"/>
                    </a:lnTo>
                    <a:lnTo>
                      <a:pt x="4725" y="7584"/>
                    </a:lnTo>
                    <a:lnTo>
                      <a:pt x="5057" y="6880"/>
                    </a:lnTo>
                    <a:lnTo>
                      <a:pt x="5347" y="6092"/>
                    </a:lnTo>
                    <a:lnTo>
                      <a:pt x="5637" y="5263"/>
                    </a:lnTo>
                    <a:lnTo>
                      <a:pt x="5927" y="4393"/>
                    </a:lnTo>
                    <a:lnTo>
                      <a:pt x="6134" y="3564"/>
                    </a:lnTo>
                    <a:lnTo>
                      <a:pt x="6259" y="2735"/>
                    </a:lnTo>
                    <a:lnTo>
                      <a:pt x="6300" y="2321"/>
                    </a:lnTo>
                    <a:lnTo>
                      <a:pt x="6300" y="1948"/>
                    </a:lnTo>
                    <a:lnTo>
                      <a:pt x="6259" y="1616"/>
                    </a:lnTo>
                    <a:lnTo>
                      <a:pt x="6217" y="1285"/>
                    </a:lnTo>
                    <a:lnTo>
                      <a:pt x="6134" y="995"/>
                    </a:lnTo>
                    <a:lnTo>
                      <a:pt x="6010" y="705"/>
                    </a:lnTo>
                    <a:lnTo>
                      <a:pt x="5844" y="497"/>
                    </a:lnTo>
                    <a:lnTo>
                      <a:pt x="5637" y="290"/>
                    </a:lnTo>
                    <a:lnTo>
                      <a:pt x="5347" y="166"/>
                    </a:lnTo>
                    <a:lnTo>
                      <a:pt x="5057" y="41"/>
                    </a:lnTo>
                    <a:lnTo>
                      <a:pt x="468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90"/>
              <p:cNvSpPr/>
              <p:nvPr/>
            </p:nvSpPr>
            <p:spPr>
              <a:xfrm>
                <a:off x="4641450" y="2405225"/>
                <a:ext cx="795725" cy="832000"/>
              </a:xfrm>
              <a:custGeom>
                <a:rect b="b" l="l" r="r" t="t"/>
                <a:pathLst>
                  <a:path extrusionOk="0" h="33280" w="31829">
                    <a:moveTo>
                      <a:pt x="23084" y="1"/>
                    </a:move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90"/>
              <p:cNvSpPr/>
              <p:nvPr/>
            </p:nvSpPr>
            <p:spPr>
              <a:xfrm>
                <a:off x="4641450" y="2405225"/>
                <a:ext cx="795725" cy="832000"/>
              </a:xfrm>
              <a:custGeom>
                <a:rect b="b" l="l" r="r" t="t"/>
                <a:pathLst>
                  <a:path extrusionOk="0" fill="none" h="33280" w="31829">
                    <a:moveTo>
                      <a:pt x="27477" y="1451"/>
                    </a:moveTo>
                    <a:lnTo>
                      <a:pt x="27477" y="1451"/>
                    </a:lnTo>
                    <a:lnTo>
                      <a:pt x="27062" y="1202"/>
                    </a:lnTo>
                    <a:lnTo>
                      <a:pt x="26648" y="954"/>
                    </a:lnTo>
                    <a:lnTo>
                      <a:pt x="26234" y="747"/>
                    </a:lnTo>
                    <a:lnTo>
                      <a:pt x="25778" y="581"/>
                    </a:lnTo>
                    <a:lnTo>
                      <a:pt x="25363" y="415"/>
                    </a:lnTo>
                    <a:lnTo>
                      <a:pt x="24907" y="291"/>
                    </a:lnTo>
                    <a:lnTo>
                      <a:pt x="24451" y="166"/>
                    </a:lnTo>
                    <a:lnTo>
                      <a:pt x="23996" y="84"/>
                    </a:lnTo>
                    <a:lnTo>
                      <a:pt x="23084" y="1"/>
                    </a:lnTo>
                    <a:lnTo>
                      <a:pt x="22172" y="42"/>
                    </a:lnTo>
                    <a:lnTo>
                      <a:pt x="21302" y="125"/>
                    </a:lnTo>
                    <a:lnTo>
                      <a:pt x="20390" y="332"/>
                    </a:lnTo>
                    <a:lnTo>
                      <a:pt x="19520" y="622"/>
                    </a:lnTo>
                    <a:lnTo>
                      <a:pt x="18691" y="1037"/>
                    </a:lnTo>
                    <a:lnTo>
                      <a:pt x="17862" y="1493"/>
                    </a:lnTo>
                    <a:lnTo>
                      <a:pt x="17075" y="2031"/>
                    </a:lnTo>
                    <a:lnTo>
                      <a:pt x="16370" y="2694"/>
                    </a:lnTo>
                    <a:lnTo>
                      <a:pt x="15666" y="3399"/>
                    </a:lnTo>
                    <a:lnTo>
                      <a:pt x="15044" y="4186"/>
                    </a:lnTo>
                    <a:lnTo>
                      <a:pt x="14464" y="5098"/>
                    </a:lnTo>
                    <a:lnTo>
                      <a:pt x="14464" y="5098"/>
                    </a:lnTo>
                    <a:lnTo>
                      <a:pt x="14049" y="4808"/>
                    </a:lnTo>
                    <a:lnTo>
                      <a:pt x="13635" y="4601"/>
                    </a:lnTo>
                    <a:lnTo>
                      <a:pt x="13220" y="4394"/>
                    </a:lnTo>
                    <a:lnTo>
                      <a:pt x="12765" y="4186"/>
                    </a:lnTo>
                    <a:lnTo>
                      <a:pt x="12350" y="4062"/>
                    </a:lnTo>
                    <a:lnTo>
                      <a:pt x="11894" y="3938"/>
                    </a:lnTo>
                    <a:lnTo>
                      <a:pt x="11438" y="3813"/>
                    </a:lnTo>
                    <a:lnTo>
                      <a:pt x="10982" y="3730"/>
                    </a:lnTo>
                    <a:lnTo>
                      <a:pt x="10071" y="3648"/>
                    </a:lnTo>
                    <a:lnTo>
                      <a:pt x="9200" y="3689"/>
                    </a:lnTo>
                    <a:lnTo>
                      <a:pt x="8289" y="3772"/>
                    </a:lnTo>
                    <a:lnTo>
                      <a:pt x="7377" y="3979"/>
                    </a:lnTo>
                    <a:lnTo>
                      <a:pt x="6507" y="4269"/>
                    </a:lnTo>
                    <a:lnTo>
                      <a:pt x="5678" y="4642"/>
                    </a:lnTo>
                    <a:lnTo>
                      <a:pt x="4849" y="5140"/>
                    </a:lnTo>
                    <a:lnTo>
                      <a:pt x="4061" y="5678"/>
                    </a:lnTo>
                    <a:lnTo>
                      <a:pt x="3357" y="6300"/>
                    </a:lnTo>
                    <a:lnTo>
                      <a:pt x="2652" y="7046"/>
                    </a:lnTo>
                    <a:lnTo>
                      <a:pt x="2031" y="7833"/>
                    </a:lnTo>
                    <a:lnTo>
                      <a:pt x="1492" y="8704"/>
                    </a:lnTo>
                    <a:lnTo>
                      <a:pt x="1492" y="8704"/>
                    </a:lnTo>
                    <a:lnTo>
                      <a:pt x="995" y="9657"/>
                    </a:lnTo>
                    <a:lnTo>
                      <a:pt x="622" y="10610"/>
                    </a:lnTo>
                    <a:lnTo>
                      <a:pt x="332" y="11605"/>
                    </a:lnTo>
                    <a:lnTo>
                      <a:pt x="124" y="12599"/>
                    </a:lnTo>
                    <a:lnTo>
                      <a:pt x="0" y="13594"/>
                    </a:lnTo>
                    <a:lnTo>
                      <a:pt x="0" y="14589"/>
                    </a:lnTo>
                    <a:lnTo>
                      <a:pt x="42" y="15542"/>
                    </a:lnTo>
                    <a:lnTo>
                      <a:pt x="207" y="16536"/>
                    </a:lnTo>
                    <a:lnTo>
                      <a:pt x="456" y="17448"/>
                    </a:lnTo>
                    <a:lnTo>
                      <a:pt x="746" y="18360"/>
                    </a:lnTo>
                    <a:lnTo>
                      <a:pt x="1160" y="19272"/>
                    </a:lnTo>
                    <a:lnTo>
                      <a:pt x="1658" y="20100"/>
                    </a:lnTo>
                    <a:lnTo>
                      <a:pt x="2197" y="20846"/>
                    </a:lnTo>
                    <a:lnTo>
                      <a:pt x="2818" y="21592"/>
                    </a:lnTo>
                    <a:lnTo>
                      <a:pt x="3191" y="21924"/>
                    </a:lnTo>
                    <a:lnTo>
                      <a:pt x="3564" y="22256"/>
                    </a:lnTo>
                    <a:lnTo>
                      <a:pt x="3937" y="22546"/>
                    </a:lnTo>
                    <a:lnTo>
                      <a:pt x="4352" y="22836"/>
                    </a:lnTo>
                    <a:lnTo>
                      <a:pt x="20183" y="33279"/>
                    </a:lnTo>
                    <a:lnTo>
                      <a:pt x="30336" y="15542"/>
                    </a:lnTo>
                    <a:lnTo>
                      <a:pt x="30336" y="15542"/>
                    </a:lnTo>
                    <a:lnTo>
                      <a:pt x="30834" y="14589"/>
                    </a:lnTo>
                    <a:lnTo>
                      <a:pt x="31207" y="13635"/>
                    </a:lnTo>
                    <a:lnTo>
                      <a:pt x="31497" y="12682"/>
                    </a:lnTo>
                    <a:lnTo>
                      <a:pt x="31704" y="11688"/>
                    </a:lnTo>
                    <a:lnTo>
                      <a:pt x="31828" y="10693"/>
                    </a:lnTo>
                    <a:lnTo>
                      <a:pt x="31828" y="9698"/>
                    </a:lnTo>
                    <a:lnTo>
                      <a:pt x="31787" y="8704"/>
                    </a:lnTo>
                    <a:lnTo>
                      <a:pt x="31621" y="7750"/>
                    </a:lnTo>
                    <a:lnTo>
                      <a:pt x="31372" y="6797"/>
                    </a:lnTo>
                    <a:lnTo>
                      <a:pt x="31082" y="5886"/>
                    </a:lnTo>
                    <a:lnTo>
                      <a:pt x="30668" y="5015"/>
                    </a:lnTo>
                    <a:lnTo>
                      <a:pt x="30171" y="4186"/>
                    </a:lnTo>
                    <a:lnTo>
                      <a:pt x="29632" y="3399"/>
                    </a:lnTo>
                    <a:lnTo>
                      <a:pt x="28969" y="2694"/>
                    </a:lnTo>
                    <a:lnTo>
                      <a:pt x="28637" y="2321"/>
                    </a:lnTo>
                    <a:lnTo>
                      <a:pt x="28264" y="2031"/>
                    </a:lnTo>
                    <a:lnTo>
                      <a:pt x="27891" y="1741"/>
                    </a:lnTo>
                    <a:lnTo>
                      <a:pt x="27477" y="145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90"/>
              <p:cNvSpPr/>
              <p:nvPr/>
            </p:nvSpPr>
            <p:spPr>
              <a:xfrm>
                <a:off x="4641450" y="2405225"/>
                <a:ext cx="795725" cy="832000"/>
              </a:xfrm>
              <a:custGeom>
                <a:rect b="b" l="l" r="r" t="t"/>
                <a:pathLst>
                  <a:path extrusionOk="0" h="33280" w="31829">
                    <a:moveTo>
                      <a:pt x="22752" y="1"/>
                    </a:moveTo>
                    <a:lnTo>
                      <a:pt x="21882" y="42"/>
                    </a:lnTo>
                    <a:lnTo>
                      <a:pt x="21012" y="208"/>
                    </a:lnTo>
                    <a:lnTo>
                      <a:pt x="20141" y="415"/>
                    </a:lnTo>
                    <a:lnTo>
                      <a:pt x="19313" y="747"/>
                    </a:lnTo>
                    <a:lnTo>
                      <a:pt x="18484" y="1120"/>
                    </a:lnTo>
                    <a:lnTo>
                      <a:pt x="17696" y="1617"/>
                    </a:lnTo>
                    <a:lnTo>
                      <a:pt x="16950" y="2156"/>
                    </a:lnTo>
                    <a:lnTo>
                      <a:pt x="16246" y="2777"/>
                    </a:lnTo>
                    <a:lnTo>
                      <a:pt x="15748" y="3316"/>
                    </a:lnTo>
                    <a:lnTo>
                      <a:pt x="15293" y="3855"/>
                    </a:lnTo>
                    <a:lnTo>
                      <a:pt x="14878" y="4435"/>
                    </a:lnTo>
                    <a:lnTo>
                      <a:pt x="14464" y="5098"/>
                    </a:lnTo>
                    <a:lnTo>
                      <a:pt x="14298" y="4974"/>
                    </a:lnTo>
                    <a:lnTo>
                      <a:pt x="13759" y="4642"/>
                    </a:lnTo>
                    <a:lnTo>
                      <a:pt x="13220" y="4394"/>
                    </a:lnTo>
                    <a:lnTo>
                      <a:pt x="12640" y="4145"/>
                    </a:lnTo>
                    <a:lnTo>
                      <a:pt x="12101" y="3979"/>
                    </a:lnTo>
                    <a:lnTo>
                      <a:pt x="11521" y="3813"/>
                    </a:lnTo>
                    <a:lnTo>
                      <a:pt x="10941" y="3730"/>
                    </a:lnTo>
                    <a:lnTo>
                      <a:pt x="10361" y="3689"/>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160" y="9284"/>
                    </a:lnTo>
                    <a:lnTo>
                      <a:pt x="912" y="9864"/>
                    </a:lnTo>
                    <a:lnTo>
                      <a:pt x="663" y="10444"/>
                    </a:lnTo>
                    <a:lnTo>
                      <a:pt x="456" y="11024"/>
                    </a:lnTo>
                    <a:lnTo>
                      <a:pt x="249" y="11853"/>
                    </a:lnTo>
                    <a:lnTo>
                      <a:pt x="83" y="12724"/>
                    </a:lnTo>
                    <a:lnTo>
                      <a:pt x="0" y="13511"/>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160"/>
                    </a:lnTo>
                    <a:lnTo>
                      <a:pt x="31745" y="8414"/>
                    </a:lnTo>
                    <a:lnTo>
                      <a:pt x="31621" y="7668"/>
                    </a:lnTo>
                    <a:lnTo>
                      <a:pt x="31414" y="6922"/>
                    </a:lnTo>
                    <a:lnTo>
                      <a:pt x="31207" y="6217"/>
                    </a:lnTo>
                    <a:lnTo>
                      <a:pt x="30917" y="5513"/>
                    </a:lnTo>
                    <a:lnTo>
                      <a:pt x="30585" y="4849"/>
                    </a:lnTo>
                    <a:lnTo>
                      <a:pt x="30212" y="4186"/>
                    </a:lnTo>
                    <a:lnTo>
                      <a:pt x="29715" y="3523"/>
                    </a:lnTo>
                    <a:lnTo>
                      <a:pt x="29176" y="2902"/>
                    </a:lnTo>
                    <a:lnTo>
                      <a:pt x="28596" y="2321"/>
                    </a:lnTo>
                    <a:lnTo>
                      <a:pt x="27974" y="1783"/>
                    </a:lnTo>
                    <a:lnTo>
                      <a:pt x="27477" y="1451"/>
                    </a:lnTo>
                    <a:lnTo>
                      <a:pt x="26938" y="1120"/>
                    </a:lnTo>
                    <a:lnTo>
                      <a:pt x="26358" y="829"/>
                    </a:lnTo>
                    <a:lnTo>
                      <a:pt x="25778" y="581"/>
                    </a:lnTo>
                    <a:lnTo>
                      <a:pt x="25197" y="374"/>
                    </a:lnTo>
                    <a:lnTo>
                      <a:pt x="24576" y="208"/>
                    </a:lnTo>
                    <a:lnTo>
                      <a:pt x="23996" y="84"/>
                    </a:lnTo>
                    <a:lnTo>
                      <a:pt x="23374" y="42"/>
                    </a:lnTo>
                    <a:lnTo>
                      <a:pt x="22752" y="1"/>
                    </a:lnTo>
                    <a:close/>
                  </a:path>
                </a:pathLst>
              </a:custGeom>
              <a:solidFill>
                <a:srgbClr val="F4F8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90"/>
              <p:cNvSpPr/>
              <p:nvPr/>
            </p:nvSpPr>
            <p:spPr>
              <a:xfrm>
                <a:off x="4641450" y="2405225"/>
                <a:ext cx="795725" cy="832000"/>
              </a:xfrm>
              <a:custGeom>
                <a:rect b="b" l="l" r="r" t="t"/>
                <a:pathLst>
                  <a:path extrusionOk="0" fill="none" h="33280" w="31829">
                    <a:moveTo>
                      <a:pt x="22752" y="1"/>
                    </a:moveTo>
                    <a:lnTo>
                      <a:pt x="22752" y="1"/>
                    </a:lnTo>
                    <a:lnTo>
                      <a:pt x="21882" y="42"/>
                    </a:lnTo>
                    <a:lnTo>
                      <a:pt x="21012" y="208"/>
                    </a:lnTo>
                    <a:lnTo>
                      <a:pt x="20141" y="415"/>
                    </a:lnTo>
                    <a:lnTo>
                      <a:pt x="19313" y="747"/>
                    </a:lnTo>
                    <a:lnTo>
                      <a:pt x="18484" y="1120"/>
                    </a:lnTo>
                    <a:lnTo>
                      <a:pt x="17696" y="1617"/>
                    </a:lnTo>
                    <a:lnTo>
                      <a:pt x="16950" y="2156"/>
                    </a:lnTo>
                    <a:lnTo>
                      <a:pt x="16246" y="2777"/>
                    </a:lnTo>
                    <a:lnTo>
                      <a:pt x="16246" y="2777"/>
                    </a:lnTo>
                    <a:lnTo>
                      <a:pt x="15748" y="3316"/>
                    </a:lnTo>
                    <a:lnTo>
                      <a:pt x="15293" y="3855"/>
                    </a:lnTo>
                    <a:lnTo>
                      <a:pt x="14878" y="4435"/>
                    </a:lnTo>
                    <a:lnTo>
                      <a:pt x="14464" y="5098"/>
                    </a:lnTo>
                    <a:lnTo>
                      <a:pt x="14464" y="5098"/>
                    </a:lnTo>
                    <a:lnTo>
                      <a:pt x="14298" y="4974"/>
                    </a:lnTo>
                    <a:lnTo>
                      <a:pt x="14298" y="4974"/>
                    </a:lnTo>
                    <a:lnTo>
                      <a:pt x="13759" y="4642"/>
                    </a:lnTo>
                    <a:lnTo>
                      <a:pt x="13220" y="4394"/>
                    </a:lnTo>
                    <a:lnTo>
                      <a:pt x="12640" y="4145"/>
                    </a:lnTo>
                    <a:lnTo>
                      <a:pt x="12101" y="3979"/>
                    </a:lnTo>
                    <a:lnTo>
                      <a:pt x="11521" y="3813"/>
                    </a:lnTo>
                    <a:lnTo>
                      <a:pt x="10941" y="3730"/>
                    </a:lnTo>
                    <a:lnTo>
                      <a:pt x="10361" y="3689"/>
                    </a:lnTo>
                    <a:lnTo>
                      <a:pt x="9739" y="3648"/>
                    </a:lnTo>
                    <a:lnTo>
                      <a:pt x="9739" y="3648"/>
                    </a:lnTo>
                    <a:lnTo>
                      <a:pt x="9159" y="3689"/>
                    </a:lnTo>
                    <a:lnTo>
                      <a:pt x="8537" y="3730"/>
                    </a:lnTo>
                    <a:lnTo>
                      <a:pt x="7957" y="3855"/>
                    </a:lnTo>
                    <a:lnTo>
                      <a:pt x="7377" y="3979"/>
                    </a:lnTo>
                    <a:lnTo>
                      <a:pt x="6797" y="4186"/>
                    </a:lnTo>
                    <a:lnTo>
                      <a:pt x="6217" y="4394"/>
                    </a:lnTo>
                    <a:lnTo>
                      <a:pt x="5636" y="4642"/>
                    </a:lnTo>
                    <a:lnTo>
                      <a:pt x="5098" y="4974"/>
                    </a:lnTo>
                    <a:lnTo>
                      <a:pt x="4559" y="5305"/>
                    </a:lnTo>
                    <a:lnTo>
                      <a:pt x="4061" y="5678"/>
                    </a:lnTo>
                    <a:lnTo>
                      <a:pt x="3564" y="6093"/>
                    </a:lnTo>
                    <a:lnTo>
                      <a:pt x="3108" y="6549"/>
                    </a:lnTo>
                    <a:lnTo>
                      <a:pt x="2652" y="7046"/>
                    </a:lnTo>
                    <a:lnTo>
                      <a:pt x="2238" y="7585"/>
                    </a:lnTo>
                    <a:lnTo>
                      <a:pt x="1824" y="8123"/>
                    </a:lnTo>
                    <a:lnTo>
                      <a:pt x="1492" y="8704"/>
                    </a:lnTo>
                    <a:lnTo>
                      <a:pt x="1492" y="8704"/>
                    </a:lnTo>
                    <a:lnTo>
                      <a:pt x="1160" y="9284"/>
                    </a:lnTo>
                    <a:lnTo>
                      <a:pt x="912" y="9864"/>
                    </a:lnTo>
                    <a:lnTo>
                      <a:pt x="663" y="10444"/>
                    </a:lnTo>
                    <a:lnTo>
                      <a:pt x="456" y="11024"/>
                    </a:lnTo>
                    <a:lnTo>
                      <a:pt x="456" y="11024"/>
                    </a:lnTo>
                    <a:lnTo>
                      <a:pt x="249" y="11853"/>
                    </a:lnTo>
                    <a:lnTo>
                      <a:pt x="83" y="12724"/>
                    </a:lnTo>
                    <a:lnTo>
                      <a:pt x="83" y="12724"/>
                    </a:lnTo>
                    <a:lnTo>
                      <a:pt x="0" y="13511"/>
                    </a:lnTo>
                    <a:lnTo>
                      <a:pt x="0" y="14298"/>
                    </a:lnTo>
                    <a:lnTo>
                      <a:pt x="0" y="14298"/>
                    </a:lnTo>
                    <a:lnTo>
                      <a:pt x="0" y="14962"/>
                    </a:lnTo>
                    <a:lnTo>
                      <a:pt x="42" y="15583"/>
                    </a:lnTo>
                    <a:lnTo>
                      <a:pt x="166" y="16205"/>
                    </a:lnTo>
                    <a:lnTo>
                      <a:pt x="290" y="16826"/>
                    </a:lnTo>
                    <a:lnTo>
                      <a:pt x="415" y="17407"/>
                    </a:lnTo>
                    <a:lnTo>
                      <a:pt x="622" y="17987"/>
                    </a:lnTo>
                    <a:lnTo>
                      <a:pt x="829" y="18567"/>
                    </a:lnTo>
                    <a:lnTo>
                      <a:pt x="1119" y="19147"/>
                    </a:lnTo>
                    <a:lnTo>
                      <a:pt x="1409" y="19686"/>
                    </a:lnTo>
                    <a:lnTo>
                      <a:pt x="1741" y="20225"/>
                    </a:lnTo>
                    <a:lnTo>
                      <a:pt x="2072" y="20722"/>
                    </a:lnTo>
                    <a:lnTo>
                      <a:pt x="2487" y="21178"/>
                    </a:lnTo>
                    <a:lnTo>
                      <a:pt x="2901" y="21634"/>
                    </a:lnTo>
                    <a:lnTo>
                      <a:pt x="3357" y="22048"/>
                    </a:lnTo>
                    <a:lnTo>
                      <a:pt x="3813" y="22463"/>
                    </a:lnTo>
                    <a:lnTo>
                      <a:pt x="4352" y="22836"/>
                    </a:lnTo>
                    <a:lnTo>
                      <a:pt x="20183" y="33279"/>
                    </a:lnTo>
                    <a:lnTo>
                      <a:pt x="30336" y="15542"/>
                    </a:lnTo>
                    <a:lnTo>
                      <a:pt x="30336" y="15542"/>
                    </a:lnTo>
                    <a:lnTo>
                      <a:pt x="30709" y="14879"/>
                    </a:lnTo>
                    <a:lnTo>
                      <a:pt x="30999" y="14174"/>
                    </a:lnTo>
                    <a:lnTo>
                      <a:pt x="31248" y="13511"/>
                    </a:lnTo>
                    <a:lnTo>
                      <a:pt x="31455" y="12807"/>
                    </a:lnTo>
                    <a:lnTo>
                      <a:pt x="31621" y="12061"/>
                    </a:lnTo>
                    <a:lnTo>
                      <a:pt x="31745" y="11356"/>
                    </a:lnTo>
                    <a:lnTo>
                      <a:pt x="31828" y="10651"/>
                    </a:lnTo>
                    <a:lnTo>
                      <a:pt x="31828" y="9947"/>
                    </a:lnTo>
                    <a:lnTo>
                      <a:pt x="31828" y="9947"/>
                    </a:lnTo>
                    <a:lnTo>
                      <a:pt x="31828" y="9160"/>
                    </a:lnTo>
                    <a:lnTo>
                      <a:pt x="31745" y="8414"/>
                    </a:lnTo>
                    <a:lnTo>
                      <a:pt x="31621" y="7668"/>
                    </a:lnTo>
                    <a:lnTo>
                      <a:pt x="31414" y="6922"/>
                    </a:lnTo>
                    <a:lnTo>
                      <a:pt x="31207" y="6217"/>
                    </a:lnTo>
                    <a:lnTo>
                      <a:pt x="30917" y="5513"/>
                    </a:lnTo>
                    <a:lnTo>
                      <a:pt x="30585" y="4849"/>
                    </a:lnTo>
                    <a:lnTo>
                      <a:pt x="30212" y="4186"/>
                    </a:lnTo>
                    <a:lnTo>
                      <a:pt x="30212" y="4186"/>
                    </a:lnTo>
                    <a:lnTo>
                      <a:pt x="29715" y="3523"/>
                    </a:lnTo>
                    <a:lnTo>
                      <a:pt x="29176" y="2902"/>
                    </a:lnTo>
                    <a:lnTo>
                      <a:pt x="28596" y="2321"/>
                    </a:lnTo>
                    <a:lnTo>
                      <a:pt x="27974" y="1783"/>
                    </a:lnTo>
                    <a:lnTo>
                      <a:pt x="27974" y="1783"/>
                    </a:lnTo>
                    <a:lnTo>
                      <a:pt x="27477" y="1451"/>
                    </a:lnTo>
                    <a:lnTo>
                      <a:pt x="27477" y="1451"/>
                    </a:lnTo>
                    <a:lnTo>
                      <a:pt x="26938" y="1120"/>
                    </a:lnTo>
                    <a:lnTo>
                      <a:pt x="26358" y="829"/>
                    </a:lnTo>
                    <a:lnTo>
                      <a:pt x="25778" y="581"/>
                    </a:lnTo>
                    <a:lnTo>
                      <a:pt x="25197" y="374"/>
                    </a:lnTo>
                    <a:lnTo>
                      <a:pt x="24576" y="208"/>
                    </a:lnTo>
                    <a:lnTo>
                      <a:pt x="23996" y="84"/>
                    </a:lnTo>
                    <a:lnTo>
                      <a:pt x="23374" y="42"/>
                    </a:lnTo>
                    <a:lnTo>
                      <a:pt x="227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90"/>
              <p:cNvSpPr/>
              <p:nvPr/>
            </p:nvSpPr>
            <p:spPr>
              <a:xfrm>
                <a:off x="4686000" y="2454950"/>
                <a:ext cx="706625" cy="715975"/>
              </a:xfrm>
              <a:custGeom>
                <a:rect b="b" l="l" r="r" t="t"/>
                <a:pathLst>
                  <a:path extrusionOk="0" h="28639" w="28265">
                    <a:moveTo>
                      <a:pt x="20473" y="1"/>
                    </a:moveTo>
                    <a:lnTo>
                      <a:pt x="19727" y="84"/>
                    </a:lnTo>
                    <a:lnTo>
                      <a:pt x="18981" y="250"/>
                    </a:lnTo>
                    <a:lnTo>
                      <a:pt x="18235" y="540"/>
                    </a:lnTo>
                    <a:lnTo>
                      <a:pt x="17531" y="871"/>
                    </a:lnTo>
                    <a:lnTo>
                      <a:pt x="16867" y="1244"/>
                    </a:lnTo>
                    <a:lnTo>
                      <a:pt x="16204" y="1700"/>
                    </a:lnTo>
                    <a:lnTo>
                      <a:pt x="15624" y="2239"/>
                    </a:lnTo>
                    <a:lnTo>
                      <a:pt x="15085" y="2819"/>
                    </a:lnTo>
                    <a:lnTo>
                      <a:pt x="14630" y="3441"/>
                    </a:lnTo>
                    <a:lnTo>
                      <a:pt x="14215" y="4104"/>
                    </a:lnTo>
                    <a:lnTo>
                      <a:pt x="13262" y="5803"/>
                    </a:lnTo>
                    <a:lnTo>
                      <a:pt x="11729" y="4808"/>
                    </a:lnTo>
                    <a:lnTo>
                      <a:pt x="11107" y="4394"/>
                    </a:lnTo>
                    <a:lnTo>
                      <a:pt x="10402" y="4104"/>
                    </a:lnTo>
                    <a:lnTo>
                      <a:pt x="9698" y="3855"/>
                    </a:lnTo>
                    <a:lnTo>
                      <a:pt x="8952" y="3731"/>
                    </a:lnTo>
                    <a:lnTo>
                      <a:pt x="8206" y="3648"/>
                    </a:lnTo>
                    <a:lnTo>
                      <a:pt x="7460" y="3648"/>
                    </a:lnTo>
                    <a:lnTo>
                      <a:pt x="6714" y="3731"/>
                    </a:lnTo>
                    <a:lnTo>
                      <a:pt x="6009" y="3897"/>
                    </a:lnTo>
                    <a:lnTo>
                      <a:pt x="5222" y="4145"/>
                    </a:lnTo>
                    <a:lnTo>
                      <a:pt x="4517" y="4477"/>
                    </a:lnTo>
                    <a:lnTo>
                      <a:pt x="3854" y="4891"/>
                    </a:lnTo>
                    <a:lnTo>
                      <a:pt x="3233" y="5347"/>
                    </a:lnTo>
                    <a:lnTo>
                      <a:pt x="2652" y="5844"/>
                    </a:lnTo>
                    <a:lnTo>
                      <a:pt x="2114" y="6425"/>
                    </a:lnTo>
                    <a:lnTo>
                      <a:pt x="1616" y="7046"/>
                    </a:lnTo>
                    <a:lnTo>
                      <a:pt x="1202" y="7751"/>
                    </a:lnTo>
                    <a:lnTo>
                      <a:pt x="829" y="8455"/>
                    </a:lnTo>
                    <a:lnTo>
                      <a:pt x="539" y="9243"/>
                    </a:lnTo>
                    <a:lnTo>
                      <a:pt x="290" y="9989"/>
                    </a:lnTo>
                    <a:lnTo>
                      <a:pt x="124" y="10818"/>
                    </a:lnTo>
                    <a:lnTo>
                      <a:pt x="42" y="11605"/>
                    </a:lnTo>
                    <a:lnTo>
                      <a:pt x="0" y="12434"/>
                    </a:lnTo>
                    <a:lnTo>
                      <a:pt x="42" y="13221"/>
                    </a:lnTo>
                    <a:lnTo>
                      <a:pt x="166" y="14050"/>
                    </a:lnTo>
                    <a:lnTo>
                      <a:pt x="373" y="14796"/>
                    </a:lnTo>
                    <a:lnTo>
                      <a:pt x="622" y="15542"/>
                    </a:lnTo>
                    <a:lnTo>
                      <a:pt x="953" y="16247"/>
                    </a:lnTo>
                    <a:lnTo>
                      <a:pt x="1326" y="16951"/>
                    </a:lnTo>
                    <a:lnTo>
                      <a:pt x="1782" y="17573"/>
                    </a:lnTo>
                    <a:lnTo>
                      <a:pt x="2321" y="18153"/>
                    </a:lnTo>
                    <a:lnTo>
                      <a:pt x="2901" y="18692"/>
                    </a:lnTo>
                    <a:lnTo>
                      <a:pt x="3523" y="19148"/>
                    </a:lnTo>
                    <a:lnTo>
                      <a:pt x="17904" y="28638"/>
                    </a:lnTo>
                    <a:lnTo>
                      <a:pt x="27062" y="12600"/>
                    </a:lnTo>
                    <a:lnTo>
                      <a:pt x="27435" y="11812"/>
                    </a:lnTo>
                    <a:lnTo>
                      <a:pt x="27767" y="11066"/>
                    </a:lnTo>
                    <a:lnTo>
                      <a:pt x="28016" y="10237"/>
                    </a:lnTo>
                    <a:lnTo>
                      <a:pt x="28140" y="9450"/>
                    </a:lnTo>
                    <a:lnTo>
                      <a:pt x="28264" y="8662"/>
                    </a:lnTo>
                    <a:lnTo>
                      <a:pt x="28264" y="7834"/>
                    </a:lnTo>
                    <a:lnTo>
                      <a:pt x="28223" y="7046"/>
                    </a:lnTo>
                    <a:lnTo>
                      <a:pt x="28099" y="6259"/>
                    </a:lnTo>
                    <a:lnTo>
                      <a:pt x="27891" y="5471"/>
                    </a:lnTo>
                    <a:lnTo>
                      <a:pt x="27643" y="4767"/>
                    </a:lnTo>
                    <a:lnTo>
                      <a:pt x="27311" y="4021"/>
                    </a:lnTo>
                    <a:lnTo>
                      <a:pt x="26938" y="3358"/>
                    </a:lnTo>
                    <a:lnTo>
                      <a:pt x="26482" y="2736"/>
                    </a:lnTo>
                    <a:lnTo>
                      <a:pt x="25943" y="2156"/>
                    </a:lnTo>
                    <a:lnTo>
                      <a:pt x="25363" y="1617"/>
                    </a:lnTo>
                    <a:lnTo>
                      <a:pt x="24742" y="1161"/>
                    </a:lnTo>
                    <a:lnTo>
                      <a:pt x="24079" y="788"/>
                    </a:lnTo>
                    <a:lnTo>
                      <a:pt x="23415" y="457"/>
                    </a:lnTo>
                    <a:lnTo>
                      <a:pt x="22711" y="208"/>
                    </a:lnTo>
                    <a:lnTo>
                      <a:pt x="21965" y="84"/>
                    </a:lnTo>
                    <a:lnTo>
                      <a:pt x="21219"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90"/>
              <p:cNvSpPr/>
              <p:nvPr/>
            </p:nvSpPr>
            <p:spPr>
              <a:xfrm>
                <a:off x="4969875" y="2625900"/>
                <a:ext cx="183400" cy="386500"/>
              </a:xfrm>
              <a:custGeom>
                <a:rect b="b" l="l" r="r" t="t"/>
                <a:pathLst>
                  <a:path extrusionOk="0" h="15460" w="7336">
                    <a:moveTo>
                      <a:pt x="4476" y="1"/>
                    </a:moveTo>
                    <a:lnTo>
                      <a:pt x="1" y="1244"/>
                    </a:lnTo>
                    <a:lnTo>
                      <a:pt x="2860" y="15459"/>
                    </a:lnTo>
                    <a:lnTo>
                      <a:pt x="7336" y="14216"/>
                    </a:lnTo>
                    <a:lnTo>
                      <a:pt x="4476" y="1"/>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90"/>
              <p:cNvSpPr/>
              <p:nvPr/>
            </p:nvSpPr>
            <p:spPr>
              <a:xfrm>
                <a:off x="4885950" y="2712950"/>
                <a:ext cx="352300" cy="212425"/>
              </a:xfrm>
              <a:custGeom>
                <a:rect b="b" l="l" r="r" t="t"/>
                <a:pathLst>
                  <a:path extrusionOk="0" h="8497" w="14092">
                    <a:moveTo>
                      <a:pt x="13097" y="0"/>
                    </a:moveTo>
                    <a:lnTo>
                      <a:pt x="1" y="3647"/>
                    </a:lnTo>
                    <a:lnTo>
                      <a:pt x="954" y="8496"/>
                    </a:lnTo>
                    <a:lnTo>
                      <a:pt x="14091" y="4849"/>
                    </a:lnTo>
                    <a:lnTo>
                      <a:pt x="13097" y="0"/>
                    </a:lnTo>
                    <a:close/>
                  </a:path>
                </a:pathLst>
              </a:custGeom>
              <a:solidFill>
                <a:srgbClr val="FC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90"/>
              <p:cNvSpPr/>
              <p:nvPr/>
            </p:nvSpPr>
            <p:spPr>
              <a:xfrm>
                <a:off x="4580300" y="2758525"/>
                <a:ext cx="107775" cy="69450"/>
              </a:xfrm>
              <a:custGeom>
                <a:rect b="b" l="l" r="r" t="t"/>
                <a:pathLst>
                  <a:path extrusionOk="0" h="2778" w="4311">
                    <a:moveTo>
                      <a:pt x="913" y="1"/>
                    </a:moveTo>
                    <a:lnTo>
                      <a:pt x="1" y="871"/>
                    </a:lnTo>
                    <a:lnTo>
                      <a:pt x="125" y="1120"/>
                    </a:lnTo>
                    <a:lnTo>
                      <a:pt x="250" y="1368"/>
                    </a:lnTo>
                    <a:lnTo>
                      <a:pt x="415" y="1576"/>
                    </a:lnTo>
                    <a:lnTo>
                      <a:pt x="623" y="1783"/>
                    </a:lnTo>
                    <a:lnTo>
                      <a:pt x="1037" y="2114"/>
                    </a:lnTo>
                    <a:lnTo>
                      <a:pt x="1451" y="2363"/>
                    </a:lnTo>
                    <a:lnTo>
                      <a:pt x="1866" y="2570"/>
                    </a:lnTo>
                    <a:lnTo>
                      <a:pt x="2239" y="2694"/>
                    </a:lnTo>
                    <a:lnTo>
                      <a:pt x="2529" y="2777"/>
                    </a:lnTo>
                    <a:lnTo>
                      <a:pt x="4311" y="84"/>
                    </a:lnTo>
                    <a:lnTo>
                      <a:pt x="91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90"/>
              <p:cNvSpPr/>
              <p:nvPr/>
            </p:nvSpPr>
            <p:spPr>
              <a:xfrm>
                <a:off x="4643500" y="2760600"/>
                <a:ext cx="81875" cy="94300"/>
              </a:xfrm>
              <a:custGeom>
                <a:rect b="b" l="l" r="r" t="t"/>
                <a:pathLst>
                  <a:path extrusionOk="0" h="3772" w="3275">
                    <a:moveTo>
                      <a:pt x="1783" y="1"/>
                    </a:moveTo>
                    <a:lnTo>
                      <a:pt x="1" y="2694"/>
                    </a:lnTo>
                    <a:lnTo>
                      <a:pt x="1659" y="3648"/>
                    </a:lnTo>
                    <a:lnTo>
                      <a:pt x="1742" y="3730"/>
                    </a:lnTo>
                    <a:lnTo>
                      <a:pt x="1866" y="3772"/>
                    </a:lnTo>
                    <a:lnTo>
                      <a:pt x="1990" y="3772"/>
                    </a:lnTo>
                    <a:lnTo>
                      <a:pt x="2239" y="3730"/>
                    </a:lnTo>
                    <a:lnTo>
                      <a:pt x="2446" y="3606"/>
                    </a:lnTo>
                    <a:lnTo>
                      <a:pt x="2488" y="3482"/>
                    </a:lnTo>
                    <a:lnTo>
                      <a:pt x="2570" y="3399"/>
                    </a:lnTo>
                    <a:lnTo>
                      <a:pt x="3192" y="1948"/>
                    </a:lnTo>
                    <a:lnTo>
                      <a:pt x="3275" y="1741"/>
                    </a:lnTo>
                    <a:lnTo>
                      <a:pt x="3234" y="1493"/>
                    </a:lnTo>
                    <a:lnTo>
                      <a:pt x="3151" y="1285"/>
                    </a:lnTo>
                    <a:lnTo>
                      <a:pt x="3026" y="1078"/>
                    </a:lnTo>
                    <a:lnTo>
                      <a:pt x="1783" y="1"/>
                    </a:lnTo>
                    <a:close/>
                  </a:path>
                </a:pathLst>
              </a:custGeom>
              <a:solidFill>
                <a:srgbClr val="B55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90"/>
              <p:cNvSpPr/>
              <p:nvPr/>
            </p:nvSpPr>
            <p:spPr>
              <a:xfrm>
                <a:off x="4712925" y="4503275"/>
                <a:ext cx="230025" cy="232100"/>
              </a:xfrm>
              <a:custGeom>
                <a:rect b="b" l="l" r="r" t="t"/>
                <a:pathLst>
                  <a:path extrusionOk="0" h="9284" w="9201">
                    <a:moveTo>
                      <a:pt x="208" y="1"/>
                    </a:moveTo>
                    <a:lnTo>
                      <a:pt x="84" y="84"/>
                    </a:lnTo>
                    <a:lnTo>
                      <a:pt x="42" y="208"/>
                    </a:lnTo>
                    <a:lnTo>
                      <a:pt x="42" y="249"/>
                    </a:lnTo>
                    <a:lnTo>
                      <a:pt x="1" y="664"/>
                    </a:lnTo>
                    <a:lnTo>
                      <a:pt x="1" y="1327"/>
                    </a:lnTo>
                    <a:lnTo>
                      <a:pt x="42" y="2487"/>
                    </a:lnTo>
                    <a:lnTo>
                      <a:pt x="42" y="3896"/>
                    </a:lnTo>
                    <a:lnTo>
                      <a:pt x="125" y="6839"/>
                    </a:lnTo>
                    <a:lnTo>
                      <a:pt x="208" y="8662"/>
                    </a:lnTo>
                    <a:lnTo>
                      <a:pt x="581" y="8662"/>
                    </a:lnTo>
                    <a:lnTo>
                      <a:pt x="622" y="7170"/>
                    </a:lnTo>
                    <a:lnTo>
                      <a:pt x="747" y="5678"/>
                    </a:lnTo>
                    <a:lnTo>
                      <a:pt x="788" y="5513"/>
                    </a:lnTo>
                    <a:lnTo>
                      <a:pt x="830" y="5430"/>
                    </a:lnTo>
                    <a:lnTo>
                      <a:pt x="912" y="5347"/>
                    </a:lnTo>
                    <a:lnTo>
                      <a:pt x="954" y="5305"/>
                    </a:lnTo>
                    <a:lnTo>
                      <a:pt x="1037" y="5305"/>
                    </a:lnTo>
                    <a:lnTo>
                      <a:pt x="1120" y="5347"/>
                    </a:lnTo>
                    <a:lnTo>
                      <a:pt x="1285" y="5554"/>
                    </a:lnTo>
                    <a:lnTo>
                      <a:pt x="1451" y="5803"/>
                    </a:lnTo>
                    <a:lnTo>
                      <a:pt x="1658" y="6134"/>
                    </a:lnTo>
                    <a:lnTo>
                      <a:pt x="1824" y="6549"/>
                    </a:lnTo>
                    <a:lnTo>
                      <a:pt x="1990" y="6963"/>
                    </a:lnTo>
                    <a:lnTo>
                      <a:pt x="2197" y="7378"/>
                    </a:lnTo>
                    <a:lnTo>
                      <a:pt x="2487" y="7751"/>
                    </a:lnTo>
                    <a:lnTo>
                      <a:pt x="2860" y="8165"/>
                    </a:lnTo>
                    <a:lnTo>
                      <a:pt x="3358" y="8497"/>
                    </a:lnTo>
                    <a:lnTo>
                      <a:pt x="3938" y="8787"/>
                    </a:lnTo>
                    <a:lnTo>
                      <a:pt x="4601" y="9035"/>
                    </a:lnTo>
                    <a:lnTo>
                      <a:pt x="5347" y="9201"/>
                    </a:lnTo>
                    <a:lnTo>
                      <a:pt x="5720" y="9243"/>
                    </a:lnTo>
                    <a:lnTo>
                      <a:pt x="6134" y="9284"/>
                    </a:lnTo>
                    <a:lnTo>
                      <a:pt x="7046" y="9284"/>
                    </a:lnTo>
                    <a:lnTo>
                      <a:pt x="7792" y="9243"/>
                    </a:lnTo>
                    <a:lnTo>
                      <a:pt x="8372" y="9201"/>
                    </a:lnTo>
                    <a:lnTo>
                      <a:pt x="8787" y="9160"/>
                    </a:lnTo>
                    <a:lnTo>
                      <a:pt x="9077" y="9035"/>
                    </a:lnTo>
                    <a:lnTo>
                      <a:pt x="9160" y="8994"/>
                    </a:lnTo>
                    <a:lnTo>
                      <a:pt x="9201" y="8911"/>
                    </a:lnTo>
                    <a:lnTo>
                      <a:pt x="9201" y="8828"/>
                    </a:lnTo>
                    <a:lnTo>
                      <a:pt x="9201" y="8745"/>
                    </a:lnTo>
                    <a:lnTo>
                      <a:pt x="9077" y="8579"/>
                    </a:lnTo>
                    <a:lnTo>
                      <a:pt x="8869" y="8414"/>
                    </a:lnTo>
                    <a:lnTo>
                      <a:pt x="8538" y="8206"/>
                    </a:lnTo>
                    <a:lnTo>
                      <a:pt x="7751" y="7834"/>
                    </a:lnTo>
                    <a:lnTo>
                      <a:pt x="7087" y="7543"/>
                    </a:lnTo>
                    <a:lnTo>
                      <a:pt x="6797" y="7461"/>
                    </a:lnTo>
                    <a:lnTo>
                      <a:pt x="6507" y="7046"/>
                    </a:lnTo>
                    <a:lnTo>
                      <a:pt x="6176" y="6507"/>
                    </a:lnTo>
                    <a:lnTo>
                      <a:pt x="5761" y="5803"/>
                    </a:lnTo>
                    <a:lnTo>
                      <a:pt x="5305" y="4850"/>
                    </a:lnTo>
                    <a:lnTo>
                      <a:pt x="4808" y="3731"/>
                    </a:lnTo>
                    <a:lnTo>
                      <a:pt x="4269" y="2446"/>
                    </a:lnTo>
                    <a:lnTo>
                      <a:pt x="3731" y="954"/>
                    </a:lnTo>
                    <a:lnTo>
                      <a:pt x="3648" y="830"/>
                    </a:lnTo>
                    <a:lnTo>
                      <a:pt x="3523" y="747"/>
                    </a:lnTo>
                    <a:lnTo>
                      <a:pt x="41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90"/>
              <p:cNvSpPr/>
              <p:nvPr/>
            </p:nvSpPr>
            <p:spPr>
              <a:xfrm>
                <a:off x="6483575" y="4501200"/>
                <a:ext cx="150275" cy="179275"/>
              </a:xfrm>
              <a:custGeom>
                <a:rect b="b" l="l" r="r" t="t"/>
                <a:pathLst>
                  <a:path extrusionOk="0" h="7171" w="6011">
                    <a:moveTo>
                      <a:pt x="1" y="1"/>
                    </a:moveTo>
                    <a:lnTo>
                      <a:pt x="747" y="7129"/>
                    </a:lnTo>
                    <a:lnTo>
                      <a:pt x="5803" y="7171"/>
                    </a:lnTo>
                    <a:lnTo>
                      <a:pt x="6010" y="42"/>
                    </a:lnTo>
                    <a:lnTo>
                      <a:pt x="1"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90"/>
              <p:cNvSpPr/>
              <p:nvPr/>
            </p:nvSpPr>
            <p:spPr>
              <a:xfrm>
                <a:off x="6483575" y="4501200"/>
                <a:ext cx="150275" cy="179275"/>
              </a:xfrm>
              <a:custGeom>
                <a:rect b="b" l="l" r="r" t="t"/>
                <a:pathLst>
                  <a:path extrusionOk="0" fill="none" h="7171" w="6011">
                    <a:moveTo>
                      <a:pt x="1" y="1"/>
                    </a:moveTo>
                    <a:lnTo>
                      <a:pt x="6010" y="42"/>
                    </a:lnTo>
                    <a:lnTo>
                      <a:pt x="5803" y="7171"/>
                    </a:lnTo>
                    <a:lnTo>
                      <a:pt x="747" y="7129"/>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90"/>
              <p:cNvSpPr/>
              <p:nvPr/>
            </p:nvSpPr>
            <p:spPr>
              <a:xfrm>
                <a:off x="6630700" y="4569600"/>
                <a:ext cx="1075" cy="32125"/>
              </a:xfrm>
              <a:custGeom>
                <a:rect b="b" l="l" r="r" t="t"/>
                <a:pathLst>
                  <a:path extrusionOk="0" h="1285" w="43">
                    <a:moveTo>
                      <a:pt x="42" y="0"/>
                    </a:moveTo>
                    <a:lnTo>
                      <a:pt x="42" y="0"/>
                    </a:lnTo>
                    <a:lnTo>
                      <a:pt x="1" y="1285"/>
                    </a:lnTo>
                    <a:lnTo>
                      <a:pt x="1" y="1285"/>
                    </a:lnTo>
                    <a:lnTo>
                      <a:pt x="42"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90"/>
              <p:cNvSpPr/>
              <p:nvPr/>
            </p:nvSpPr>
            <p:spPr>
              <a:xfrm>
                <a:off x="6630700" y="4569600"/>
                <a:ext cx="1075" cy="32125"/>
              </a:xfrm>
              <a:custGeom>
                <a:rect b="b" l="l" r="r" t="t"/>
                <a:pathLst>
                  <a:path extrusionOk="0" fill="none" h="1285" w="43">
                    <a:moveTo>
                      <a:pt x="42" y="0"/>
                    </a:moveTo>
                    <a:lnTo>
                      <a:pt x="42" y="0"/>
                    </a:lnTo>
                    <a:lnTo>
                      <a:pt x="1" y="1285"/>
                    </a:lnTo>
                    <a:lnTo>
                      <a:pt x="1" y="1285"/>
                    </a:lnTo>
                    <a:lnTo>
                      <a:pt x="4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90"/>
              <p:cNvSpPr/>
              <p:nvPr/>
            </p:nvSpPr>
            <p:spPr>
              <a:xfrm>
                <a:off x="6490825" y="4569600"/>
                <a:ext cx="140950" cy="32125"/>
              </a:xfrm>
              <a:custGeom>
                <a:rect b="b" l="l" r="r" t="t"/>
                <a:pathLst>
                  <a:path extrusionOk="0" h="1285" w="5638">
                    <a:moveTo>
                      <a:pt x="1" y="0"/>
                    </a:moveTo>
                    <a:lnTo>
                      <a:pt x="125" y="1243"/>
                    </a:lnTo>
                    <a:lnTo>
                      <a:pt x="5596" y="1285"/>
                    </a:lnTo>
                    <a:lnTo>
                      <a:pt x="5637"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90"/>
              <p:cNvSpPr/>
              <p:nvPr/>
            </p:nvSpPr>
            <p:spPr>
              <a:xfrm>
                <a:off x="6490825" y="4569600"/>
                <a:ext cx="140950" cy="32125"/>
              </a:xfrm>
              <a:custGeom>
                <a:rect b="b" l="l" r="r" t="t"/>
                <a:pathLst>
                  <a:path extrusionOk="0" fill="none" h="1285" w="5638">
                    <a:moveTo>
                      <a:pt x="5637" y="0"/>
                    </a:moveTo>
                    <a:lnTo>
                      <a:pt x="1" y="0"/>
                    </a:lnTo>
                    <a:lnTo>
                      <a:pt x="125" y="1243"/>
                    </a:lnTo>
                    <a:lnTo>
                      <a:pt x="5596" y="1285"/>
                    </a:lnTo>
                    <a:lnTo>
                      <a:pt x="563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90"/>
              <p:cNvSpPr/>
              <p:nvPr/>
            </p:nvSpPr>
            <p:spPr>
              <a:xfrm>
                <a:off x="6273250" y="3101475"/>
                <a:ext cx="457975" cy="1468150"/>
              </a:xfrm>
              <a:custGeom>
                <a:rect b="b" l="l" r="r" t="t"/>
                <a:pathLst>
                  <a:path extrusionOk="0" h="58726" w="18319">
                    <a:moveTo>
                      <a:pt x="16744" y="0"/>
                    </a:moveTo>
                    <a:lnTo>
                      <a:pt x="1" y="1451"/>
                    </a:lnTo>
                    <a:lnTo>
                      <a:pt x="871" y="12475"/>
                    </a:lnTo>
                    <a:lnTo>
                      <a:pt x="1576" y="21799"/>
                    </a:lnTo>
                    <a:lnTo>
                      <a:pt x="1866" y="26151"/>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90"/>
              <p:cNvSpPr/>
              <p:nvPr/>
            </p:nvSpPr>
            <p:spPr>
              <a:xfrm>
                <a:off x="6273250" y="3101475"/>
                <a:ext cx="457975" cy="1468150"/>
              </a:xfrm>
              <a:custGeom>
                <a:rect b="b" l="l" r="r" t="t"/>
                <a:pathLst>
                  <a:path extrusionOk="0" fill="none" h="58726" w="18319">
                    <a:moveTo>
                      <a:pt x="14796" y="27643"/>
                    </a:moveTo>
                    <a:lnTo>
                      <a:pt x="14796" y="27643"/>
                    </a:lnTo>
                    <a:lnTo>
                      <a:pt x="15625" y="24079"/>
                    </a:lnTo>
                    <a:lnTo>
                      <a:pt x="16495" y="20556"/>
                    </a:lnTo>
                    <a:lnTo>
                      <a:pt x="16910" y="18774"/>
                    </a:lnTo>
                    <a:lnTo>
                      <a:pt x="17324" y="16992"/>
                    </a:lnTo>
                    <a:lnTo>
                      <a:pt x="17656" y="15210"/>
                    </a:lnTo>
                    <a:lnTo>
                      <a:pt x="17946" y="13428"/>
                    </a:lnTo>
                    <a:lnTo>
                      <a:pt x="18153" y="11687"/>
                    </a:lnTo>
                    <a:lnTo>
                      <a:pt x="18277" y="9947"/>
                    </a:lnTo>
                    <a:lnTo>
                      <a:pt x="18319" y="9076"/>
                    </a:lnTo>
                    <a:lnTo>
                      <a:pt x="18319" y="8248"/>
                    </a:lnTo>
                    <a:lnTo>
                      <a:pt x="18319" y="7377"/>
                    </a:lnTo>
                    <a:lnTo>
                      <a:pt x="18277" y="6548"/>
                    </a:lnTo>
                    <a:lnTo>
                      <a:pt x="18194" y="5678"/>
                    </a:lnTo>
                    <a:lnTo>
                      <a:pt x="18112" y="4849"/>
                    </a:lnTo>
                    <a:lnTo>
                      <a:pt x="17946" y="4020"/>
                    </a:lnTo>
                    <a:lnTo>
                      <a:pt x="17780" y="3191"/>
                    </a:lnTo>
                    <a:lnTo>
                      <a:pt x="17573" y="2363"/>
                    </a:lnTo>
                    <a:lnTo>
                      <a:pt x="17324" y="1575"/>
                    </a:lnTo>
                    <a:lnTo>
                      <a:pt x="17034" y="788"/>
                    </a:lnTo>
                    <a:lnTo>
                      <a:pt x="16744" y="0"/>
                    </a:lnTo>
                    <a:lnTo>
                      <a:pt x="1" y="1451"/>
                    </a:lnTo>
                    <a:lnTo>
                      <a:pt x="1" y="1451"/>
                    </a:lnTo>
                    <a:lnTo>
                      <a:pt x="871" y="12475"/>
                    </a:lnTo>
                    <a:lnTo>
                      <a:pt x="1576" y="21799"/>
                    </a:lnTo>
                    <a:lnTo>
                      <a:pt x="1866" y="26151"/>
                    </a:lnTo>
                    <a:lnTo>
                      <a:pt x="2073" y="29798"/>
                    </a:lnTo>
                    <a:lnTo>
                      <a:pt x="2073" y="29798"/>
                    </a:lnTo>
                    <a:lnTo>
                      <a:pt x="2239" y="31538"/>
                    </a:lnTo>
                    <a:lnTo>
                      <a:pt x="2488" y="33528"/>
                    </a:lnTo>
                    <a:lnTo>
                      <a:pt x="2819" y="35724"/>
                    </a:lnTo>
                    <a:lnTo>
                      <a:pt x="3233" y="38004"/>
                    </a:lnTo>
                    <a:lnTo>
                      <a:pt x="3731" y="40366"/>
                    </a:lnTo>
                    <a:lnTo>
                      <a:pt x="4228" y="42811"/>
                    </a:lnTo>
                    <a:lnTo>
                      <a:pt x="5347" y="47536"/>
                    </a:lnTo>
                    <a:lnTo>
                      <a:pt x="6425" y="51887"/>
                    </a:lnTo>
                    <a:lnTo>
                      <a:pt x="7336" y="55451"/>
                    </a:lnTo>
                    <a:lnTo>
                      <a:pt x="8248" y="58725"/>
                    </a:lnTo>
                    <a:lnTo>
                      <a:pt x="15128" y="58725"/>
                    </a:lnTo>
                    <a:lnTo>
                      <a:pt x="15128" y="58725"/>
                    </a:lnTo>
                    <a:lnTo>
                      <a:pt x="15293" y="55244"/>
                    </a:lnTo>
                    <a:lnTo>
                      <a:pt x="15376" y="51473"/>
                    </a:lnTo>
                    <a:lnTo>
                      <a:pt x="15501" y="46831"/>
                    </a:lnTo>
                    <a:lnTo>
                      <a:pt x="15501" y="41733"/>
                    </a:lnTo>
                    <a:lnTo>
                      <a:pt x="15501" y="39123"/>
                    </a:lnTo>
                    <a:lnTo>
                      <a:pt x="15459" y="36595"/>
                    </a:lnTo>
                    <a:lnTo>
                      <a:pt x="15335" y="34108"/>
                    </a:lnTo>
                    <a:lnTo>
                      <a:pt x="15211" y="31746"/>
                    </a:lnTo>
                    <a:lnTo>
                      <a:pt x="15045" y="29591"/>
                    </a:lnTo>
                    <a:lnTo>
                      <a:pt x="14796" y="2764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90"/>
              <p:cNvSpPr/>
              <p:nvPr/>
            </p:nvSpPr>
            <p:spPr>
              <a:xfrm>
                <a:off x="6363400" y="4652475"/>
                <a:ext cx="289100" cy="82900"/>
              </a:xfrm>
              <a:custGeom>
                <a:rect b="b" l="l" r="r" t="t"/>
                <a:pathLst>
                  <a:path extrusionOk="0" h="3316" w="11564">
                    <a:moveTo>
                      <a:pt x="5098" y="1"/>
                    </a:moveTo>
                    <a:lnTo>
                      <a:pt x="4891" y="42"/>
                    </a:lnTo>
                    <a:lnTo>
                      <a:pt x="4725" y="83"/>
                    </a:lnTo>
                    <a:lnTo>
                      <a:pt x="4559" y="166"/>
                    </a:lnTo>
                    <a:lnTo>
                      <a:pt x="4311" y="332"/>
                    </a:lnTo>
                    <a:lnTo>
                      <a:pt x="4020" y="456"/>
                    </a:lnTo>
                    <a:lnTo>
                      <a:pt x="3399" y="747"/>
                    </a:lnTo>
                    <a:lnTo>
                      <a:pt x="2694" y="954"/>
                    </a:lnTo>
                    <a:lnTo>
                      <a:pt x="1990" y="1161"/>
                    </a:lnTo>
                    <a:lnTo>
                      <a:pt x="788" y="1410"/>
                    </a:lnTo>
                    <a:lnTo>
                      <a:pt x="291" y="1493"/>
                    </a:lnTo>
                    <a:lnTo>
                      <a:pt x="125" y="1948"/>
                    </a:lnTo>
                    <a:lnTo>
                      <a:pt x="42" y="2404"/>
                    </a:lnTo>
                    <a:lnTo>
                      <a:pt x="0" y="2860"/>
                    </a:lnTo>
                    <a:lnTo>
                      <a:pt x="42" y="3316"/>
                    </a:lnTo>
                    <a:lnTo>
                      <a:pt x="8952" y="3316"/>
                    </a:lnTo>
                    <a:lnTo>
                      <a:pt x="9615" y="2777"/>
                    </a:lnTo>
                    <a:lnTo>
                      <a:pt x="9988" y="3316"/>
                    </a:lnTo>
                    <a:lnTo>
                      <a:pt x="11563" y="3316"/>
                    </a:lnTo>
                    <a:lnTo>
                      <a:pt x="11397" y="2570"/>
                    </a:lnTo>
                    <a:lnTo>
                      <a:pt x="11273" y="1824"/>
                    </a:lnTo>
                    <a:lnTo>
                      <a:pt x="11149" y="1078"/>
                    </a:lnTo>
                    <a:lnTo>
                      <a:pt x="11066" y="332"/>
                    </a:lnTo>
                    <a:lnTo>
                      <a:pt x="11066" y="291"/>
                    </a:lnTo>
                    <a:lnTo>
                      <a:pt x="11024" y="208"/>
                    </a:lnTo>
                    <a:lnTo>
                      <a:pt x="10941" y="125"/>
                    </a:lnTo>
                    <a:lnTo>
                      <a:pt x="10817" y="83"/>
                    </a:lnTo>
                    <a:lnTo>
                      <a:pt x="10734" y="125"/>
                    </a:lnTo>
                    <a:lnTo>
                      <a:pt x="10444" y="208"/>
                    </a:lnTo>
                    <a:lnTo>
                      <a:pt x="10113" y="291"/>
                    </a:lnTo>
                    <a:lnTo>
                      <a:pt x="9367" y="374"/>
                    </a:lnTo>
                    <a:lnTo>
                      <a:pt x="8621" y="415"/>
                    </a:lnTo>
                    <a:lnTo>
                      <a:pt x="7833" y="374"/>
                    </a:lnTo>
                    <a:lnTo>
                      <a:pt x="7046" y="291"/>
                    </a:lnTo>
                    <a:lnTo>
                      <a:pt x="6341" y="208"/>
                    </a:lnTo>
                    <a:lnTo>
                      <a:pt x="5264" y="42"/>
                    </a:lnTo>
                    <a:lnTo>
                      <a:pt x="509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90"/>
              <p:cNvSpPr/>
              <p:nvPr/>
            </p:nvSpPr>
            <p:spPr>
              <a:xfrm>
                <a:off x="7133200" y="4357200"/>
                <a:ext cx="201025" cy="203100"/>
              </a:xfrm>
              <a:custGeom>
                <a:rect b="b" l="l" r="r" t="t"/>
                <a:pathLst>
                  <a:path extrusionOk="0" h="8124" w="8041">
                    <a:moveTo>
                      <a:pt x="5803" y="0"/>
                    </a:moveTo>
                    <a:lnTo>
                      <a:pt x="1" y="1617"/>
                    </a:lnTo>
                    <a:lnTo>
                      <a:pt x="3192" y="8123"/>
                    </a:lnTo>
                    <a:lnTo>
                      <a:pt x="8041" y="6756"/>
                    </a:lnTo>
                    <a:lnTo>
                      <a:pt x="5803"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90"/>
              <p:cNvSpPr/>
              <p:nvPr/>
            </p:nvSpPr>
            <p:spPr>
              <a:xfrm>
                <a:off x="7133200" y="4357200"/>
                <a:ext cx="201025" cy="203100"/>
              </a:xfrm>
              <a:custGeom>
                <a:rect b="b" l="l" r="r" t="t"/>
                <a:pathLst>
                  <a:path extrusionOk="0" fill="none" h="8124" w="8041">
                    <a:moveTo>
                      <a:pt x="1" y="1617"/>
                    </a:moveTo>
                    <a:lnTo>
                      <a:pt x="5803" y="0"/>
                    </a:lnTo>
                    <a:lnTo>
                      <a:pt x="8041" y="6756"/>
                    </a:lnTo>
                    <a:lnTo>
                      <a:pt x="3192" y="8123"/>
                    </a:lnTo>
                    <a:lnTo>
                      <a:pt x="1" y="16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90"/>
              <p:cNvSpPr/>
              <p:nvPr/>
            </p:nvSpPr>
            <p:spPr>
              <a:xfrm>
                <a:off x="7300025" y="4421425"/>
                <a:ext cx="10375" cy="30075"/>
              </a:xfrm>
              <a:custGeom>
                <a:rect b="b" l="l" r="r" t="t"/>
                <a:pathLst>
                  <a:path extrusionOk="0" h="1203" w="415">
                    <a:moveTo>
                      <a:pt x="0" y="1"/>
                    </a:moveTo>
                    <a:lnTo>
                      <a:pt x="0" y="1"/>
                    </a:lnTo>
                    <a:lnTo>
                      <a:pt x="414" y="1203"/>
                    </a:lnTo>
                    <a:lnTo>
                      <a:pt x="414" y="1203"/>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90"/>
              <p:cNvSpPr/>
              <p:nvPr/>
            </p:nvSpPr>
            <p:spPr>
              <a:xfrm>
                <a:off x="7300025" y="4421425"/>
                <a:ext cx="10375" cy="30075"/>
              </a:xfrm>
              <a:custGeom>
                <a:rect b="b" l="l" r="r" t="t"/>
                <a:pathLst>
                  <a:path extrusionOk="0" fill="none" h="1203" w="415">
                    <a:moveTo>
                      <a:pt x="0" y="1"/>
                    </a:moveTo>
                    <a:lnTo>
                      <a:pt x="0" y="1"/>
                    </a:lnTo>
                    <a:lnTo>
                      <a:pt x="414" y="1203"/>
                    </a:lnTo>
                    <a:lnTo>
                      <a:pt x="414" y="120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90"/>
              <p:cNvSpPr/>
              <p:nvPr/>
            </p:nvSpPr>
            <p:spPr>
              <a:xfrm>
                <a:off x="7164275" y="4421425"/>
                <a:ext cx="146125" cy="67375"/>
              </a:xfrm>
              <a:custGeom>
                <a:rect b="b" l="l" r="r" t="t"/>
                <a:pathLst>
                  <a:path extrusionOk="0" h="2695" w="5845">
                    <a:moveTo>
                      <a:pt x="5430" y="1"/>
                    </a:moveTo>
                    <a:lnTo>
                      <a:pt x="1" y="1576"/>
                    </a:lnTo>
                    <a:lnTo>
                      <a:pt x="581" y="2695"/>
                    </a:lnTo>
                    <a:lnTo>
                      <a:pt x="5844" y="1203"/>
                    </a:lnTo>
                    <a:lnTo>
                      <a:pt x="5430"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90"/>
              <p:cNvSpPr/>
              <p:nvPr/>
            </p:nvSpPr>
            <p:spPr>
              <a:xfrm>
                <a:off x="7164275" y="4421425"/>
                <a:ext cx="146125" cy="67375"/>
              </a:xfrm>
              <a:custGeom>
                <a:rect b="b" l="l" r="r" t="t"/>
                <a:pathLst>
                  <a:path extrusionOk="0" fill="none" h="2695" w="5845">
                    <a:moveTo>
                      <a:pt x="5430" y="1"/>
                    </a:moveTo>
                    <a:lnTo>
                      <a:pt x="1" y="1576"/>
                    </a:lnTo>
                    <a:lnTo>
                      <a:pt x="581" y="2695"/>
                    </a:lnTo>
                    <a:lnTo>
                      <a:pt x="5844" y="1203"/>
                    </a:lnTo>
                    <a:lnTo>
                      <a:pt x="543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90"/>
              <p:cNvSpPr/>
              <p:nvPr/>
            </p:nvSpPr>
            <p:spPr>
              <a:xfrm>
                <a:off x="6537450" y="3081775"/>
                <a:ext cx="772950" cy="1382150"/>
              </a:xfrm>
              <a:custGeom>
                <a:rect b="b" l="l" r="r" t="t"/>
                <a:pathLst>
                  <a:path extrusionOk="0" h="55286" w="30918">
                    <a:moveTo>
                      <a:pt x="18733" y="1"/>
                    </a:moveTo>
                    <a:lnTo>
                      <a:pt x="1" y="1286"/>
                    </a:lnTo>
                    <a:lnTo>
                      <a:pt x="3855" y="12019"/>
                    </a:lnTo>
                    <a:lnTo>
                      <a:pt x="7046" y="21137"/>
                    </a:lnTo>
                    <a:lnTo>
                      <a:pt x="8497" y="25364"/>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171" y="50727"/>
                    </a:lnTo>
                    <a:lnTo>
                      <a:pt x="28265" y="43889"/>
                    </a:lnTo>
                    <a:lnTo>
                      <a:pt x="27063" y="39662"/>
                    </a:lnTo>
                    <a:lnTo>
                      <a:pt x="25737" y="35186"/>
                    </a:lnTo>
                    <a:lnTo>
                      <a:pt x="24411" y="30793"/>
                    </a:ln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90"/>
              <p:cNvSpPr/>
              <p:nvPr/>
            </p:nvSpPr>
            <p:spPr>
              <a:xfrm>
                <a:off x="6537450" y="3081775"/>
                <a:ext cx="772950" cy="1382150"/>
              </a:xfrm>
              <a:custGeom>
                <a:rect b="b" l="l" r="r" t="t"/>
                <a:pathLst>
                  <a:path extrusionOk="0" fill="none" h="55286" w="30918">
                    <a:moveTo>
                      <a:pt x="23085" y="26690"/>
                    </a:moveTo>
                    <a:lnTo>
                      <a:pt x="23085" y="26690"/>
                    </a:lnTo>
                    <a:lnTo>
                      <a:pt x="22960" y="23085"/>
                    </a:lnTo>
                    <a:lnTo>
                      <a:pt x="22753" y="19230"/>
                    </a:lnTo>
                    <a:lnTo>
                      <a:pt x="22629" y="17241"/>
                    </a:lnTo>
                    <a:lnTo>
                      <a:pt x="22463" y="15293"/>
                    </a:lnTo>
                    <a:lnTo>
                      <a:pt x="22297" y="13304"/>
                    </a:lnTo>
                    <a:lnTo>
                      <a:pt x="22090" y="11398"/>
                    </a:lnTo>
                    <a:lnTo>
                      <a:pt x="21841" y="9533"/>
                    </a:lnTo>
                    <a:lnTo>
                      <a:pt x="21551" y="7751"/>
                    </a:lnTo>
                    <a:lnTo>
                      <a:pt x="21220" y="6093"/>
                    </a:lnTo>
                    <a:lnTo>
                      <a:pt x="20847" y="4518"/>
                    </a:lnTo>
                    <a:lnTo>
                      <a:pt x="20391" y="3151"/>
                    </a:lnTo>
                    <a:lnTo>
                      <a:pt x="20142" y="2488"/>
                    </a:lnTo>
                    <a:lnTo>
                      <a:pt x="19894" y="1907"/>
                    </a:lnTo>
                    <a:lnTo>
                      <a:pt x="19645" y="1327"/>
                    </a:lnTo>
                    <a:lnTo>
                      <a:pt x="19355" y="830"/>
                    </a:lnTo>
                    <a:lnTo>
                      <a:pt x="19065" y="374"/>
                    </a:lnTo>
                    <a:lnTo>
                      <a:pt x="18733" y="1"/>
                    </a:lnTo>
                    <a:lnTo>
                      <a:pt x="1" y="1286"/>
                    </a:lnTo>
                    <a:lnTo>
                      <a:pt x="1" y="1286"/>
                    </a:lnTo>
                    <a:lnTo>
                      <a:pt x="3855" y="12019"/>
                    </a:lnTo>
                    <a:lnTo>
                      <a:pt x="7046" y="21137"/>
                    </a:lnTo>
                    <a:lnTo>
                      <a:pt x="8497" y="25364"/>
                    </a:lnTo>
                    <a:lnTo>
                      <a:pt x="9699" y="28928"/>
                    </a:lnTo>
                    <a:lnTo>
                      <a:pt x="9699" y="28928"/>
                    </a:lnTo>
                    <a:lnTo>
                      <a:pt x="9989" y="29757"/>
                    </a:lnTo>
                    <a:lnTo>
                      <a:pt x="10320" y="30627"/>
                    </a:lnTo>
                    <a:lnTo>
                      <a:pt x="11149" y="32534"/>
                    </a:lnTo>
                    <a:lnTo>
                      <a:pt x="12144" y="34523"/>
                    </a:lnTo>
                    <a:lnTo>
                      <a:pt x="13221" y="36637"/>
                    </a:lnTo>
                    <a:lnTo>
                      <a:pt x="14423" y="38833"/>
                    </a:lnTo>
                    <a:lnTo>
                      <a:pt x="15666" y="41030"/>
                    </a:lnTo>
                    <a:lnTo>
                      <a:pt x="16951" y="43185"/>
                    </a:lnTo>
                    <a:lnTo>
                      <a:pt x="18236" y="45298"/>
                    </a:lnTo>
                    <a:lnTo>
                      <a:pt x="20681" y="49194"/>
                    </a:lnTo>
                    <a:lnTo>
                      <a:pt x="22712" y="52385"/>
                    </a:lnTo>
                    <a:lnTo>
                      <a:pt x="24660" y="55286"/>
                    </a:lnTo>
                    <a:lnTo>
                      <a:pt x="30917" y="53462"/>
                    </a:lnTo>
                    <a:lnTo>
                      <a:pt x="30917" y="53462"/>
                    </a:lnTo>
                    <a:lnTo>
                      <a:pt x="30171" y="50727"/>
                    </a:lnTo>
                    <a:lnTo>
                      <a:pt x="28265" y="43889"/>
                    </a:lnTo>
                    <a:lnTo>
                      <a:pt x="27063" y="39662"/>
                    </a:lnTo>
                    <a:lnTo>
                      <a:pt x="25737" y="35186"/>
                    </a:lnTo>
                    <a:lnTo>
                      <a:pt x="24411" y="30793"/>
                    </a:lnTo>
                    <a:lnTo>
                      <a:pt x="23085" y="2669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90"/>
              <p:cNvSpPr/>
              <p:nvPr/>
            </p:nvSpPr>
            <p:spPr>
              <a:xfrm>
                <a:off x="5675450" y="2764750"/>
                <a:ext cx="181325" cy="128500"/>
              </a:xfrm>
              <a:custGeom>
                <a:rect b="b" l="l" r="r" t="t"/>
                <a:pathLst>
                  <a:path extrusionOk="0" h="5140" w="7253">
                    <a:moveTo>
                      <a:pt x="3191" y="0"/>
                    </a:moveTo>
                    <a:lnTo>
                      <a:pt x="2860" y="42"/>
                    </a:lnTo>
                    <a:lnTo>
                      <a:pt x="2528" y="83"/>
                    </a:lnTo>
                    <a:lnTo>
                      <a:pt x="953" y="415"/>
                    </a:lnTo>
                    <a:lnTo>
                      <a:pt x="705" y="539"/>
                    </a:lnTo>
                    <a:lnTo>
                      <a:pt x="498" y="705"/>
                    </a:lnTo>
                    <a:lnTo>
                      <a:pt x="290" y="871"/>
                    </a:lnTo>
                    <a:lnTo>
                      <a:pt x="166" y="1119"/>
                    </a:lnTo>
                    <a:lnTo>
                      <a:pt x="42" y="1327"/>
                    </a:lnTo>
                    <a:lnTo>
                      <a:pt x="0" y="1617"/>
                    </a:lnTo>
                    <a:lnTo>
                      <a:pt x="0" y="1865"/>
                    </a:lnTo>
                    <a:lnTo>
                      <a:pt x="42" y="2155"/>
                    </a:lnTo>
                    <a:lnTo>
                      <a:pt x="415" y="3896"/>
                    </a:lnTo>
                    <a:lnTo>
                      <a:pt x="456" y="4103"/>
                    </a:lnTo>
                    <a:lnTo>
                      <a:pt x="580" y="4352"/>
                    </a:lnTo>
                    <a:lnTo>
                      <a:pt x="705" y="4518"/>
                    </a:lnTo>
                    <a:lnTo>
                      <a:pt x="871" y="4683"/>
                    </a:lnTo>
                    <a:lnTo>
                      <a:pt x="1036" y="4849"/>
                    </a:lnTo>
                    <a:lnTo>
                      <a:pt x="1244" y="4932"/>
                    </a:lnTo>
                    <a:lnTo>
                      <a:pt x="1492" y="5015"/>
                    </a:lnTo>
                    <a:lnTo>
                      <a:pt x="1741" y="5015"/>
                    </a:lnTo>
                    <a:lnTo>
                      <a:pt x="3523" y="4932"/>
                    </a:lnTo>
                    <a:lnTo>
                      <a:pt x="4062" y="5056"/>
                    </a:lnTo>
                    <a:lnTo>
                      <a:pt x="4600" y="5139"/>
                    </a:lnTo>
                    <a:lnTo>
                      <a:pt x="5595" y="5139"/>
                    </a:lnTo>
                    <a:lnTo>
                      <a:pt x="5885" y="5056"/>
                    </a:lnTo>
                    <a:lnTo>
                      <a:pt x="6217" y="4932"/>
                    </a:lnTo>
                    <a:lnTo>
                      <a:pt x="6507" y="4766"/>
                    </a:lnTo>
                    <a:lnTo>
                      <a:pt x="6755" y="4518"/>
                    </a:lnTo>
                    <a:lnTo>
                      <a:pt x="6963" y="4228"/>
                    </a:lnTo>
                    <a:lnTo>
                      <a:pt x="7128" y="3855"/>
                    </a:lnTo>
                    <a:lnTo>
                      <a:pt x="7253" y="3399"/>
                    </a:lnTo>
                    <a:lnTo>
                      <a:pt x="6714" y="912"/>
                    </a:lnTo>
                    <a:lnTo>
                      <a:pt x="3854" y="125"/>
                    </a:lnTo>
                    <a:lnTo>
                      <a:pt x="3523" y="42"/>
                    </a:lnTo>
                    <a:lnTo>
                      <a:pt x="319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90"/>
              <p:cNvSpPr/>
              <p:nvPr/>
            </p:nvSpPr>
            <p:spPr>
              <a:xfrm>
                <a:off x="5675450" y="2764750"/>
                <a:ext cx="181325" cy="128500"/>
              </a:xfrm>
              <a:custGeom>
                <a:rect b="b" l="l" r="r" t="t"/>
                <a:pathLst>
                  <a:path extrusionOk="0" fill="none" h="5140" w="7253">
                    <a:moveTo>
                      <a:pt x="6714" y="912"/>
                    </a:moveTo>
                    <a:lnTo>
                      <a:pt x="7253" y="3399"/>
                    </a:lnTo>
                    <a:lnTo>
                      <a:pt x="7253" y="3399"/>
                    </a:lnTo>
                    <a:lnTo>
                      <a:pt x="7128" y="3855"/>
                    </a:lnTo>
                    <a:lnTo>
                      <a:pt x="6963" y="4228"/>
                    </a:lnTo>
                    <a:lnTo>
                      <a:pt x="6755" y="4518"/>
                    </a:lnTo>
                    <a:lnTo>
                      <a:pt x="6507" y="4766"/>
                    </a:lnTo>
                    <a:lnTo>
                      <a:pt x="6217" y="4932"/>
                    </a:lnTo>
                    <a:lnTo>
                      <a:pt x="5885" y="5056"/>
                    </a:lnTo>
                    <a:lnTo>
                      <a:pt x="5595" y="5139"/>
                    </a:lnTo>
                    <a:lnTo>
                      <a:pt x="5264" y="5139"/>
                    </a:lnTo>
                    <a:lnTo>
                      <a:pt x="4932" y="5139"/>
                    </a:lnTo>
                    <a:lnTo>
                      <a:pt x="4600" y="5139"/>
                    </a:lnTo>
                    <a:lnTo>
                      <a:pt x="4062" y="5056"/>
                    </a:lnTo>
                    <a:lnTo>
                      <a:pt x="3523" y="4932"/>
                    </a:lnTo>
                    <a:lnTo>
                      <a:pt x="1741" y="5015"/>
                    </a:lnTo>
                    <a:lnTo>
                      <a:pt x="1741" y="5015"/>
                    </a:lnTo>
                    <a:lnTo>
                      <a:pt x="1492" y="5015"/>
                    </a:lnTo>
                    <a:lnTo>
                      <a:pt x="1244" y="4932"/>
                    </a:lnTo>
                    <a:lnTo>
                      <a:pt x="1036" y="4849"/>
                    </a:lnTo>
                    <a:lnTo>
                      <a:pt x="871" y="4683"/>
                    </a:lnTo>
                    <a:lnTo>
                      <a:pt x="705" y="4518"/>
                    </a:lnTo>
                    <a:lnTo>
                      <a:pt x="580" y="4352"/>
                    </a:lnTo>
                    <a:lnTo>
                      <a:pt x="456" y="4103"/>
                    </a:lnTo>
                    <a:lnTo>
                      <a:pt x="415" y="3896"/>
                    </a:lnTo>
                    <a:lnTo>
                      <a:pt x="42" y="2155"/>
                    </a:lnTo>
                    <a:lnTo>
                      <a:pt x="42" y="2155"/>
                    </a:lnTo>
                    <a:lnTo>
                      <a:pt x="0" y="1865"/>
                    </a:lnTo>
                    <a:lnTo>
                      <a:pt x="0" y="1617"/>
                    </a:lnTo>
                    <a:lnTo>
                      <a:pt x="42" y="1327"/>
                    </a:lnTo>
                    <a:lnTo>
                      <a:pt x="166" y="1119"/>
                    </a:lnTo>
                    <a:lnTo>
                      <a:pt x="290" y="871"/>
                    </a:lnTo>
                    <a:lnTo>
                      <a:pt x="498" y="705"/>
                    </a:lnTo>
                    <a:lnTo>
                      <a:pt x="705" y="539"/>
                    </a:lnTo>
                    <a:lnTo>
                      <a:pt x="953" y="415"/>
                    </a:lnTo>
                    <a:lnTo>
                      <a:pt x="2528" y="83"/>
                    </a:lnTo>
                    <a:lnTo>
                      <a:pt x="2528" y="83"/>
                    </a:lnTo>
                    <a:lnTo>
                      <a:pt x="2860" y="42"/>
                    </a:lnTo>
                    <a:lnTo>
                      <a:pt x="3191" y="0"/>
                    </a:lnTo>
                    <a:lnTo>
                      <a:pt x="3523" y="42"/>
                    </a:lnTo>
                    <a:lnTo>
                      <a:pt x="3854" y="125"/>
                    </a:lnTo>
                    <a:lnTo>
                      <a:pt x="6714" y="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90"/>
              <p:cNvSpPr/>
              <p:nvPr/>
            </p:nvSpPr>
            <p:spPr>
              <a:xfrm>
                <a:off x="5321100" y="1020000"/>
                <a:ext cx="441400" cy="1892925"/>
              </a:xfrm>
              <a:custGeom>
                <a:rect b="b" l="l" r="r" t="t"/>
                <a:pathLst>
                  <a:path extrusionOk="0" h="75717" w="17656">
                    <a:moveTo>
                      <a:pt x="457" y="0"/>
                    </a:moveTo>
                    <a:lnTo>
                      <a:pt x="208" y="125"/>
                    </a:lnTo>
                    <a:lnTo>
                      <a:pt x="84" y="290"/>
                    </a:lnTo>
                    <a:lnTo>
                      <a:pt x="1" y="498"/>
                    </a:lnTo>
                    <a:lnTo>
                      <a:pt x="1" y="746"/>
                    </a:lnTo>
                    <a:lnTo>
                      <a:pt x="16329" y="68340"/>
                    </a:lnTo>
                    <a:lnTo>
                      <a:pt x="16454" y="68837"/>
                    </a:lnTo>
                    <a:lnTo>
                      <a:pt x="16495" y="69334"/>
                    </a:lnTo>
                    <a:lnTo>
                      <a:pt x="16495" y="69832"/>
                    </a:lnTo>
                    <a:lnTo>
                      <a:pt x="16412" y="70329"/>
                    </a:lnTo>
                    <a:lnTo>
                      <a:pt x="16329" y="70826"/>
                    </a:lnTo>
                    <a:lnTo>
                      <a:pt x="16164" y="71282"/>
                    </a:lnTo>
                    <a:lnTo>
                      <a:pt x="15998" y="71738"/>
                    </a:lnTo>
                    <a:lnTo>
                      <a:pt x="15749" y="72153"/>
                    </a:lnTo>
                    <a:lnTo>
                      <a:pt x="15500" y="72526"/>
                    </a:lnTo>
                    <a:lnTo>
                      <a:pt x="15169" y="72899"/>
                    </a:lnTo>
                    <a:lnTo>
                      <a:pt x="14837" y="73272"/>
                    </a:lnTo>
                    <a:lnTo>
                      <a:pt x="14464" y="73562"/>
                    </a:lnTo>
                    <a:lnTo>
                      <a:pt x="14050" y="73852"/>
                    </a:lnTo>
                    <a:lnTo>
                      <a:pt x="13594" y="74059"/>
                    </a:lnTo>
                    <a:lnTo>
                      <a:pt x="13138" y="74266"/>
                    </a:lnTo>
                    <a:lnTo>
                      <a:pt x="12641" y="74391"/>
                    </a:lnTo>
                    <a:lnTo>
                      <a:pt x="12144" y="74515"/>
                    </a:lnTo>
                    <a:lnTo>
                      <a:pt x="11646" y="74556"/>
                    </a:lnTo>
                    <a:lnTo>
                      <a:pt x="11149" y="74556"/>
                    </a:lnTo>
                    <a:lnTo>
                      <a:pt x="10652" y="74473"/>
                    </a:lnTo>
                    <a:lnTo>
                      <a:pt x="10196" y="74391"/>
                    </a:lnTo>
                    <a:lnTo>
                      <a:pt x="9740" y="74225"/>
                    </a:lnTo>
                    <a:lnTo>
                      <a:pt x="9284" y="74059"/>
                    </a:lnTo>
                    <a:lnTo>
                      <a:pt x="8870" y="73810"/>
                    </a:lnTo>
                    <a:lnTo>
                      <a:pt x="8455" y="73562"/>
                    </a:lnTo>
                    <a:lnTo>
                      <a:pt x="8082" y="73230"/>
                    </a:lnTo>
                    <a:lnTo>
                      <a:pt x="7751" y="72899"/>
                    </a:lnTo>
                    <a:lnTo>
                      <a:pt x="7419" y="72526"/>
                    </a:lnTo>
                    <a:lnTo>
                      <a:pt x="7170" y="72111"/>
                    </a:lnTo>
                    <a:lnTo>
                      <a:pt x="6922" y="71655"/>
                    </a:lnTo>
                    <a:lnTo>
                      <a:pt x="6756" y="71199"/>
                    </a:lnTo>
                    <a:lnTo>
                      <a:pt x="6590" y="70702"/>
                    </a:lnTo>
                    <a:lnTo>
                      <a:pt x="6507" y="70495"/>
                    </a:lnTo>
                    <a:lnTo>
                      <a:pt x="6342" y="70329"/>
                    </a:lnTo>
                    <a:lnTo>
                      <a:pt x="6093" y="70246"/>
                    </a:lnTo>
                    <a:lnTo>
                      <a:pt x="5886" y="70288"/>
                    </a:lnTo>
                    <a:lnTo>
                      <a:pt x="5678" y="70371"/>
                    </a:lnTo>
                    <a:lnTo>
                      <a:pt x="5513" y="70536"/>
                    </a:lnTo>
                    <a:lnTo>
                      <a:pt x="5430" y="70744"/>
                    </a:lnTo>
                    <a:lnTo>
                      <a:pt x="5430" y="70992"/>
                    </a:lnTo>
                    <a:lnTo>
                      <a:pt x="5596" y="71490"/>
                    </a:lnTo>
                    <a:lnTo>
                      <a:pt x="5761" y="71987"/>
                    </a:lnTo>
                    <a:lnTo>
                      <a:pt x="6010" y="72443"/>
                    </a:lnTo>
                    <a:lnTo>
                      <a:pt x="6259" y="72899"/>
                    </a:lnTo>
                    <a:lnTo>
                      <a:pt x="6549" y="73313"/>
                    </a:lnTo>
                    <a:lnTo>
                      <a:pt x="6880" y="73686"/>
                    </a:lnTo>
                    <a:lnTo>
                      <a:pt x="7253" y="74059"/>
                    </a:lnTo>
                    <a:lnTo>
                      <a:pt x="7626" y="74391"/>
                    </a:lnTo>
                    <a:lnTo>
                      <a:pt x="8041" y="74681"/>
                    </a:lnTo>
                    <a:lnTo>
                      <a:pt x="8455" y="74971"/>
                    </a:lnTo>
                    <a:lnTo>
                      <a:pt x="8911" y="75178"/>
                    </a:lnTo>
                    <a:lnTo>
                      <a:pt x="9408" y="75385"/>
                    </a:lnTo>
                    <a:lnTo>
                      <a:pt x="9906" y="75509"/>
                    </a:lnTo>
                    <a:lnTo>
                      <a:pt x="10403" y="75634"/>
                    </a:lnTo>
                    <a:lnTo>
                      <a:pt x="10942" y="75717"/>
                    </a:lnTo>
                    <a:lnTo>
                      <a:pt x="11439" y="75717"/>
                    </a:lnTo>
                    <a:lnTo>
                      <a:pt x="12185" y="75675"/>
                    </a:lnTo>
                    <a:lnTo>
                      <a:pt x="12931" y="75551"/>
                    </a:lnTo>
                    <a:lnTo>
                      <a:pt x="13553" y="75344"/>
                    </a:lnTo>
                    <a:lnTo>
                      <a:pt x="14133" y="75137"/>
                    </a:lnTo>
                    <a:lnTo>
                      <a:pt x="14672" y="74846"/>
                    </a:lnTo>
                    <a:lnTo>
                      <a:pt x="15169" y="74515"/>
                    </a:lnTo>
                    <a:lnTo>
                      <a:pt x="15625" y="74100"/>
                    </a:lnTo>
                    <a:lnTo>
                      <a:pt x="16039" y="73686"/>
                    </a:lnTo>
                    <a:lnTo>
                      <a:pt x="16412" y="73230"/>
                    </a:lnTo>
                    <a:lnTo>
                      <a:pt x="16785" y="72733"/>
                    </a:lnTo>
                    <a:lnTo>
                      <a:pt x="17034" y="72235"/>
                    </a:lnTo>
                    <a:lnTo>
                      <a:pt x="17282" y="71655"/>
                    </a:lnTo>
                    <a:lnTo>
                      <a:pt x="17448" y="71117"/>
                    </a:lnTo>
                    <a:lnTo>
                      <a:pt x="17573" y="70536"/>
                    </a:lnTo>
                    <a:lnTo>
                      <a:pt x="17655" y="69915"/>
                    </a:lnTo>
                    <a:lnTo>
                      <a:pt x="17655" y="69293"/>
                    </a:lnTo>
                    <a:lnTo>
                      <a:pt x="17614" y="68671"/>
                    </a:lnTo>
                    <a:lnTo>
                      <a:pt x="17490" y="68050"/>
                    </a:lnTo>
                    <a:lnTo>
                      <a:pt x="1161" y="456"/>
                    </a:lnTo>
                    <a:lnTo>
                      <a:pt x="1037" y="249"/>
                    </a:lnTo>
                    <a:lnTo>
                      <a:pt x="871" y="83"/>
                    </a:lnTo>
                    <a:lnTo>
                      <a:pt x="66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90"/>
              <p:cNvSpPr/>
              <p:nvPr/>
            </p:nvSpPr>
            <p:spPr>
              <a:xfrm>
                <a:off x="5321100" y="1020000"/>
                <a:ext cx="441400" cy="1892925"/>
              </a:xfrm>
              <a:custGeom>
                <a:rect b="b" l="l" r="r" t="t"/>
                <a:pathLst>
                  <a:path extrusionOk="0" fill="none" h="75717" w="17656">
                    <a:moveTo>
                      <a:pt x="11439" y="75717"/>
                    </a:moveTo>
                    <a:lnTo>
                      <a:pt x="11439" y="75717"/>
                    </a:lnTo>
                    <a:lnTo>
                      <a:pt x="10942" y="75717"/>
                    </a:lnTo>
                    <a:lnTo>
                      <a:pt x="10403" y="75634"/>
                    </a:lnTo>
                    <a:lnTo>
                      <a:pt x="9906" y="75509"/>
                    </a:lnTo>
                    <a:lnTo>
                      <a:pt x="9408" y="75385"/>
                    </a:lnTo>
                    <a:lnTo>
                      <a:pt x="8911" y="75178"/>
                    </a:lnTo>
                    <a:lnTo>
                      <a:pt x="8455" y="74971"/>
                    </a:lnTo>
                    <a:lnTo>
                      <a:pt x="8041" y="74681"/>
                    </a:lnTo>
                    <a:lnTo>
                      <a:pt x="7626" y="74391"/>
                    </a:lnTo>
                    <a:lnTo>
                      <a:pt x="7253" y="74059"/>
                    </a:lnTo>
                    <a:lnTo>
                      <a:pt x="6880" y="73686"/>
                    </a:lnTo>
                    <a:lnTo>
                      <a:pt x="6549" y="73313"/>
                    </a:lnTo>
                    <a:lnTo>
                      <a:pt x="6259" y="72899"/>
                    </a:lnTo>
                    <a:lnTo>
                      <a:pt x="6010" y="72443"/>
                    </a:lnTo>
                    <a:lnTo>
                      <a:pt x="5761" y="71987"/>
                    </a:lnTo>
                    <a:lnTo>
                      <a:pt x="5596" y="71490"/>
                    </a:lnTo>
                    <a:lnTo>
                      <a:pt x="5430" y="70992"/>
                    </a:lnTo>
                    <a:lnTo>
                      <a:pt x="5430" y="70992"/>
                    </a:lnTo>
                    <a:lnTo>
                      <a:pt x="5430" y="70744"/>
                    </a:lnTo>
                    <a:lnTo>
                      <a:pt x="5513" y="70536"/>
                    </a:lnTo>
                    <a:lnTo>
                      <a:pt x="5678" y="70371"/>
                    </a:lnTo>
                    <a:lnTo>
                      <a:pt x="5886" y="70288"/>
                    </a:lnTo>
                    <a:lnTo>
                      <a:pt x="5886" y="70288"/>
                    </a:lnTo>
                    <a:lnTo>
                      <a:pt x="6093" y="70246"/>
                    </a:lnTo>
                    <a:lnTo>
                      <a:pt x="6342" y="70329"/>
                    </a:lnTo>
                    <a:lnTo>
                      <a:pt x="6507" y="70495"/>
                    </a:lnTo>
                    <a:lnTo>
                      <a:pt x="6590" y="70702"/>
                    </a:lnTo>
                    <a:lnTo>
                      <a:pt x="6590" y="70702"/>
                    </a:lnTo>
                    <a:lnTo>
                      <a:pt x="6756" y="71199"/>
                    </a:lnTo>
                    <a:lnTo>
                      <a:pt x="6922" y="71655"/>
                    </a:lnTo>
                    <a:lnTo>
                      <a:pt x="7170" y="72111"/>
                    </a:lnTo>
                    <a:lnTo>
                      <a:pt x="7419" y="72526"/>
                    </a:lnTo>
                    <a:lnTo>
                      <a:pt x="7751" y="72899"/>
                    </a:lnTo>
                    <a:lnTo>
                      <a:pt x="8082" y="73230"/>
                    </a:lnTo>
                    <a:lnTo>
                      <a:pt x="8455" y="73562"/>
                    </a:lnTo>
                    <a:lnTo>
                      <a:pt x="8870" y="73810"/>
                    </a:lnTo>
                    <a:lnTo>
                      <a:pt x="9284" y="74059"/>
                    </a:lnTo>
                    <a:lnTo>
                      <a:pt x="9740" y="74225"/>
                    </a:lnTo>
                    <a:lnTo>
                      <a:pt x="10196" y="74391"/>
                    </a:lnTo>
                    <a:lnTo>
                      <a:pt x="10652" y="74473"/>
                    </a:lnTo>
                    <a:lnTo>
                      <a:pt x="11149" y="74556"/>
                    </a:lnTo>
                    <a:lnTo>
                      <a:pt x="11646" y="74556"/>
                    </a:lnTo>
                    <a:lnTo>
                      <a:pt x="12144" y="74515"/>
                    </a:lnTo>
                    <a:lnTo>
                      <a:pt x="12641" y="74391"/>
                    </a:lnTo>
                    <a:lnTo>
                      <a:pt x="12641" y="74391"/>
                    </a:lnTo>
                    <a:lnTo>
                      <a:pt x="13138" y="74266"/>
                    </a:lnTo>
                    <a:lnTo>
                      <a:pt x="13594" y="74059"/>
                    </a:lnTo>
                    <a:lnTo>
                      <a:pt x="14050" y="73852"/>
                    </a:lnTo>
                    <a:lnTo>
                      <a:pt x="14464" y="73562"/>
                    </a:lnTo>
                    <a:lnTo>
                      <a:pt x="14837" y="73272"/>
                    </a:lnTo>
                    <a:lnTo>
                      <a:pt x="15169" y="72899"/>
                    </a:lnTo>
                    <a:lnTo>
                      <a:pt x="15500" y="72526"/>
                    </a:lnTo>
                    <a:lnTo>
                      <a:pt x="15749" y="72153"/>
                    </a:lnTo>
                    <a:lnTo>
                      <a:pt x="15998" y="71738"/>
                    </a:lnTo>
                    <a:lnTo>
                      <a:pt x="16164" y="71282"/>
                    </a:lnTo>
                    <a:lnTo>
                      <a:pt x="16329" y="70826"/>
                    </a:lnTo>
                    <a:lnTo>
                      <a:pt x="16412" y="70329"/>
                    </a:lnTo>
                    <a:lnTo>
                      <a:pt x="16495" y="69832"/>
                    </a:lnTo>
                    <a:lnTo>
                      <a:pt x="16495" y="69334"/>
                    </a:lnTo>
                    <a:lnTo>
                      <a:pt x="16454" y="68837"/>
                    </a:lnTo>
                    <a:lnTo>
                      <a:pt x="16329" y="68340"/>
                    </a:lnTo>
                    <a:lnTo>
                      <a:pt x="1" y="746"/>
                    </a:lnTo>
                    <a:lnTo>
                      <a:pt x="1" y="746"/>
                    </a:lnTo>
                    <a:lnTo>
                      <a:pt x="1" y="498"/>
                    </a:lnTo>
                    <a:lnTo>
                      <a:pt x="84" y="290"/>
                    </a:lnTo>
                    <a:lnTo>
                      <a:pt x="208" y="125"/>
                    </a:lnTo>
                    <a:lnTo>
                      <a:pt x="457" y="0"/>
                    </a:lnTo>
                    <a:lnTo>
                      <a:pt x="457" y="0"/>
                    </a:lnTo>
                    <a:lnTo>
                      <a:pt x="664" y="0"/>
                    </a:lnTo>
                    <a:lnTo>
                      <a:pt x="871" y="83"/>
                    </a:lnTo>
                    <a:lnTo>
                      <a:pt x="1037" y="249"/>
                    </a:lnTo>
                    <a:lnTo>
                      <a:pt x="1161" y="456"/>
                    </a:lnTo>
                    <a:lnTo>
                      <a:pt x="17490" y="68050"/>
                    </a:lnTo>
                    <a:lnTo>
                      <a:pt x="17490" y="68050"/>
                    </a:lnTo>
                    <a:lnTo>
                      <a:pt x="17614" y="68671"/>
                    </a:lnTo>
                    <a:lnTo>
                      <a:pt x="17655" y="69293"/>
                    </a:lnTo>
                    <a:lnTo>
                      <a:pt x="17655" y="69915"/>
                    </a:lnTo>
                    <a:lnTo>
                      <a:pt x="17573" y="70536"/>
                    </a:lnTo>
                    <a:lnTo>
                      <a:pt x="17448" y="71117"/>
                    </a:lnTo>
                    <a:lnTo>
                      <a:pt x="17282" y="71655"/>
                    </a:lnTo>
                    <a:lnTo>
                      <a:pt x="17034" y="72235"/>
                    </a:lnTo>
                    <a:lnTo>
                      <a:pt x="16785" y="72733"/>
                    </a:lnTo>
                    <a:lnTo>
                      <a:pt x="16412" y="73230"/>
                    </a:lnTo>
                    <a:lnTo>
                      <a:pt x="16039" y="73686"/>
                    </a:lnTo>
                    <a:lnTo>
                      <a:pt x="15625" y="74100"/>
                    </a:lnTo>
                    <a:lnTo>
                      <a:pt x="15169" y="74515"/>
                    </a:lnTo>
                    <a:lnTo>
                      <a:pt x="14672" y="74846"/>
                    </a:lnTo>
                    <a:lnTo>
                      <a:pt x="14133" y="75137"/>
                    </a:lnTo>
                    <a:lnTo>
                      <a:pt x="13553" y="75344"/>
                    </a:lnTo>
                    <a:lnTo>
                      <a:pt x="12931" y="75551"/>
                    </a:lnTo>
                    <a:lnTo>
                      <a:pt x="12931" y="75551"/>
                    </a:lnTo>
                    <a:lnTo>
                      <a:pt x="12931" y="75551"/>
                    </a:lnTo>
                    <a:lnTo>
                      <a:pt x="12185" y="75675"/>
                    </a:lnTo>
                    <a:lnTo>
                      <a:pt x="11439" y="757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90"/>
              <p:cNvSpPr/>
              <p:nvPr/>
            </p:nvSpPr>
            <p:spPr>
              <a:xfrm>
                <a:off x="4273625" y="979600"/>
                <a:ext cx="2349850" cy="815400"/>
              </a:xfrm>
              <a:custGeom>
                <a:rect b="b" l="l" r="r" t="t"/>
                <a:pathLst>
                  <a:path extrusionOk="0" h="32616" w="93994">
                    <a:moveTo>
                      <a:pt x="67553" y="0"/>
                    </a:move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7543" y="27850"/>
                    </a:lnTo>
                    <a:lnTo>
                      <a:pt x="8248" y="27725"/>
                    </a:lnTo>
                    <a:lnTo>
                      <a:pt x="8994" y="27643"/>
                    </a:lnTo>
                    <a:lnTo>
                      <a:pt x="9657"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6741" y="8703"/>
                    </a:lnTo>
                    <a:lnTo>
                      <a:pt x="87446" y="8579"/>
                    </a:lnTo>
                    <a:lnTo>
                      <a:pt x="88150" y="8496"/>
                    </a:lnTo>
                    <a:lnTo>
                      <a:pt x="88813" y="8454"/>
                    </a:lnTo>
                    <a:lnTo>
                      <a:pt x="89476"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90"/>
              <p:cNvSpPr/>
              <p:nvPr/>
            </p:nvSpPr>
            <p:spPr>
              <a:xfrm>
                <a:off x="4273625" y="979600"/>
                <a:ext cx="2349850" cy="815400"/>
              </a:xfrm>
              <a:custGeom>
                <a:rect b="b" l="l" r="r" t="t"/>
                <a:pathLst>
                  <a:path extrusionOk="0" fill="none" h="32616" w="93994">
                    <a:moveTo>
                      <a:pt x="167" y="32616"/>
                    </a:moveTo>
                    <a:lnTo>
                      <a:pt x="167" y="32616"/>
                    </a:lnTo>
                    <a:lnTo>
                      <a:pt x="208" y="32326"/>
                    </a:lnTo>
                    <a:lnTo>
                      <a:pt x="249" y="31994"/>
                    </a:lnTo>
                    <a:lnTo>
                      <a:pt x="374" y="31662"/>
                    </a:lnTo>
                    <a:lnTo>
                      <a:pt x="581" y="31331"/>
                    </a:lnTo>
                    <a:lnTo>
                      <a:pt x="830" y="30999"/>
                    </a:lnTo>
                    <a:lnTo>
                      <a:pt x="1161" y="30709"/>
                    </a:lnTo>
                    <a:lnTo>
                      <a:pt x="1534" y="30378"/>
                    </a:lnTo>
                    <a:lnTo>
                      <a:pt x="1949" y="30046"/>
                    </a:lnTo>
                    <a:lnTo>
                      <a:pt x="2404" y="29756"/>
                    </a:lnTo>
                    <a:lnTo>
                      <a:pt x="2943" y="29466"/>
                    </a:lnTo>
                    <a:lnTo>
                      <a:pt x="3482" y="29176"/>
                    </a:lnTo>
                    <a:lnTo>
                      <a:pt x="4062" y="28927"/>
                    </a:lnTo>
                    <a:lnTo>
                      <a:pt x="4684" y="28637"/>
                    </a:lnTo>
                    <a:lnTo>
                      <a:pt x="5347" y="28430"/>
                    </a:lnTo>
                    <a:lnTo>
                      <a:pt x="6051" y="28223"/>
                    </a:lnTo>
                    <a:lnTo>
                      <a:pt x="6756" y="28015"/>
                    </a:lnTo>
                    <a:lnTo>
                      <a:pt x="6756" y="28015"/>
                    </a:lnTo>
                    <a:lnTo>
                      <a:pt x="7543" y="27850"/>
                    </a:lnTo>
                    <a:lnTo>
                      <a:pt x="8248" y="27725"/>
                    </a:lnTo>
                    <a:lnTo>
                      <a:pt x="8994" y="27643"/>
                    </a:lnTo>
                    <a:lnTo>
                      <a:pt x="9657" y="27560"/>
                    </a:lnTo>
                    <a:lnTo>
                      <a:pt x="10320" y="27560"/>
                    </a:lnTo>
                    <a:lnTo>
                      <a:pt x="10983" y="27560"/>
                    </a:lnTo>
                    <a:lnTo>
                      <a:pt x="11563" y="27601"/>
                    </a:lnTo>
                    <a:lnTo>
                      <a:pt x="12144" y="27643"/>
                    </a:lnTo>
                    <a:lnTo>
                      <a:pt x="12682" y="27767"/>
                    </a:lnTo>
                    <a:lnTo>
                      <a:pt x="13138" y="27891"/>
                    </a:lnTo>
                    <a:lnTo>
                      <a:pt x="13553" y="28057"/>
                    </a:lnTo>
                    <a:lnTo>
                      <a:pt x="13926" y="28223"/>
                    </a:lnTo>
                    <a:lnTo>
                      <a:pt x="14257" y="28430"/>
                    </a:lnTo>
                    <a:lnTo>
                      <a:pt x="14506" y="28679"/>
                    </a:lnTo>
                    <a:lnTo>
                      <a:pt x="14672" y="28969"/>
                    </a:lnTo>
                    <a:lnTo>
                      <a:pt x="14796" y="29259"/>
                    </a:lnTo>
                    <a:lnTo>
                      <a:pt x="14796" y="29259"/>
                    </a:lnTo>
                    <a:lnTo>
                      <a:pt x="14755" y="29093"/>
                    </a:lnTo>
                    <a:lnTo>
                      <a:pt x="14755" y="28927"/>
                    </a:lnTo>
                    <a:lnTo>
                      <a:pt x="14837" y="28596"/>
                    </a:lnTo>
                    <a:lnTo>
                      <a:pt x="15003" y="28264"/>
                    </a:lnTo>
                    <a:lnTo>
                      <a:pt x="15293" y="27891"/>
                    </a:lnTo>
                    <a:lnTo>
                      <a:pt x="15625" y="27560"/>
                    </a:lnTo>
                    <a:lnTo>
                      <a:pt x="16039" y="27187"/>
                    </a:lnTo>
                    <a:lnTo>
                      <a:pt x="16537" y="26814"/>
                    </a:lnTo>
                    <a:lnTo>
                      <a:pt x="17117" y="26441"/>
                    </a:lnTo>
                    <a:lnTo>
                      <a:pt x="17780" y="26068"/>
                    </a:lnTo>
                    <a:lnTo>
                      <a:pt x="18484" y="25736"/>
                    </a:lnTo>
                    <a:lnTo>
                      <a:pt x="19230" y="25405"/>
                    </a:lnTo>
                    <a:lnTo>
                      <a:pt x="20059" y="25073"/>
                    </a:lnTo>
                    <a:lnTo>
                      <a:pt x="20930" y="24741"/>
                    </a:lnTo>
                    <a:lnTo>
                      <a:pt x="21841" y="24451"/>
                    </a:lnTo>
                    <a:lnTo>
                      <a:pt x="22794" y="24161"/>
                    </a:lnTo>
                    <a:lnTo>
                      <a:pt x="23789" y="23913"/>
                    </a:lnTo>
                    <a:lnTo>
                      <a:pt x="23789" y="23913"/>
                    </a:lnTo>
                    <a:lnTo>
                      <a:pt x="24784" y="23664"/>
                    </a:lnTo>
                    <a:lnTo>
                      <a:pt x="25778" y="23498"/>
                    </a:lnTo>
                    <a:lnTo>
                      <a:pt x="26732" y="23332"/>
                    </a:lnTo>
                    <a:lnTo>
                      <a:pt x="27643" y="23208"/>
                    </a:lnTo>
                    <a:lnTo>
                      <a:pt x="28514" y="23167"/>
                    </a:lnTo>
                    <a:lnTo>
                      <a:pt x="29342" y="23084"/>
                    </a:lnTo>
                    <a:lnTo>
                      <a:pt x="30171" y="23084"/>
                    </a:lnTo>
                    <a:lnTo>
                      <a:pt x="30876" y="23125"/>
                    </a:lnTo>
                    <a:lnTo>
                      <a:pt x="31580" y="23167"/>
                    </a:lnTo>
                    <a:lnTo>
                      <a:pt x="32161" y="23291"/>
                    </a:lnTo>
                    <a:lnTo>
                      <a:pt x="32741" y="23415"/>
                    </a:lnTo>
                    <a:lnTo>
                      <a:pt x="33197" y="23581"/>
                    </a:lnTo>
                    <a:lnTo>
                      <a:pt x="33570" y="23747"/>
                    </a:lnTo>
                    <a:lnTo>
                      <a:pt x="33901" y="23996"/>
                    </a:lnTo>
                    <a:lnTo>
                      <a:pt x="34108" y="24244"/>
                    </a:lnTo>
                    <a:lnTo>
                      <a:pt x="34191" y="24410"/>
                    </a:lnTo>
                    <a:lnTo>
                      <a:pt x="34233" y="24534"/>
                    </a:lnTo>
                    <a:lnTo>
                      <a:pt x="34233" y="24534"/>
                    </a:lnTo>
                    <a:lnTo>
                      <a:pt x="34233" y="24369"/>
                    </a:lnTo>
                    <a:lnTo>
                      <a:pt x="34233" y="24203"/>
                    </a:lnTo>
                    <a:lnTo>
                      <a:pt x="34274" y="24037"/>
                    </a:lnTo>
                    <a:lnTo>
                      <a:pt x="34357" y="23871"/>
                    </a:lnTo>
                    <a:lnTo>
                      <a:pt x="34606" y="23498"/>
                    </a:lnTo>
                    <a:lnTo>
                      <a:pt x="34979" y="23125"/>
                    </a:lnTo>
                    <a:lnTo>
                      <a:pt x="35435" y="22752"/>
                    </a:lnTo>
                    <a:lnTo>
                      <a:pt x="36015" y="22338"/>
                    </a:lnTo>
                    <a:lnTo>
                      <a:pt x="36719" y="21923"/>
                    </a:lnTo>
                    <a:lnTo>
                      <a:pt x="37507" y="21509"/>
                    </a:lnTo>
                    <a:lnTo>
                      <a:pt x="38377" y="21095"/>
                    </a:lnTo>
                    <a:lnTo>
                      <a:pt x="39330" y="20680"/>
                    </a:lnTo>
                    <a:lnTo>
                      <a:pt x="40325" y="20307"/>
                    </a:lnTo>
                    <a:lnTo>
                      <a:pt x="41444" y="19893"/>
                    </a:lnTo>
                    <a:lnTo>
                      <a:pt x="42604" y="19520"/>
                    </a:lnTo>
                    <a:lnTo>
                      <a:pt x="43806" y="19147"/>
                    </a:lnTo>
                    <a:lnTo>
                      <a:pt x="45091" y="18774"/>
                    </a:lnTo>
                    <a:lnTo>
                      <a:pt x="46376" y="18442"/>
                    </a:lnTo>
                    <a:lnTo>
                      <a:pt x="46376" y="18442"/>
                    </a:lnTo>
                    <a:lnTo>
                      <a:pt x="47702" y="18152"/>
                    </a:lnTo>
                    <a:lnTo>
                      <a:pt x="48986" y="17862"/>
                    </a:lnTo>
                    <a:lnTo>
                      <a:pt x="50230" y="17655"/>
                    </a:lnTo>
                    <a:lnTo>
                      <a:pt x="51473" y="17448"/>
                    </a:lnTo>
                    <a:lnTo>
                      <a:pt x="52592" y="17323"/>
                    </a:lnTo>
                    <a:lnTo>
                      <a:pt x="53711" y="17199"/>
                    </a:lnTo>
                    <a:lnTo>
                      <a:pt x="54747" y="17157"/>
                    </a:lnTo>
                    <a:lnTo>
                      <a:pt x="55700" y="17116"/>
                    </a:lnTo>
                    <a:lnTo>
                      <a:pt x="56571" y="17116"/>
                    </a:lnTo>
                    <a:lnTo>
                      <a:pt x="57399" y="17199"/>
                    </a:lnTo>
                    <a:lnTo>
                      <a:pt x="58104" y="17282"/>
                    </a:lnTo>
                    <a:lnTo>
                      <a:pt x="58684" y="17406"/>
                    </a:lnTo>
                    <a:lnTo>
                      <a:pt x="59181" y="17572"/>
                    </a:lnTo>
                    <a:lnTo>
                      <a:pt x="59596" y="17779"/>
                    </a:lnTo>
                    <a:lnTo>
                      <a:pt x="59720" y="17903"/>
                    </a:lnTo>
                    <a:lnTo>
                      <a:pt x="59845" y="18028"/>
                    </a:lnTo>
                    <a:lnTo>
                      <a:pt x="59927" y="18152"/>
                    </a:lnTo>
                    <a:lnTo>
                      <a:pt x="60010" y="18318"/>
                    </a:lnTo>
                    <a:lnTo>
                      <a:pt x="60010" y="18318"/>
                    </a:lnTo>
                    <a:lnTo>
                      <a:pt x="59969" y="18152"/>
                    </a:lnTo>
                    <a:lnTo>
                      <a:pt x="59969" y="17986"/>
                    </a:lnTo>
                    <a:lnTo>
                      <a:pt x="60052" y="17655"/>
                    </a:lnTo>
                    <a:lnTo>
                      <a:pt x="60218" y="17323"/>
                    </a:lnTo>
                    <a:lnTo>
                      <a:pt x="60466" y="16950"/>
                    </a:lnTo>
                    <a:lnTo>
                      <a:pt x="60839" y="16619"/>
                    </a:lnTo>
                    <a:lnTo>
                      <a:pt x="61254" y="16246"/>
                    </a:lnTo>
                    <a:lnTo>
                      <a:pt x="61751" y="15873"/>
                    </a:lnTo>
                    <a:lnTo>
                      <a:pt x="62331" y="15500"/>
                    </a:lnTo>
                    <a:lnTo>
                      <a:pt x="62994" y="15168"/>
                    </a:lnTo>
                    <a:lnTo>
                      <a:pt x="63699" y="14795"/>
                    </a:lnTo>
                    <a:lnTo>
                      <a:pt x="64445" y="14464"/>
                    </a:lnTo>
                    <a:lnTo>
                      <a:pt x="65274" y="14132"/>
                    </a:lnTo>
                    <a:lnTo>
                      <a:pt x="66144" y="13801"/>
                    </a:lnTo>
                    <a:lnTo>
                      <a:pt x="67056" y="13510"/>
                    </a:lnTo>
                    <a:lnTo>
                      <a:pt x="68009" y="13220"/>
                    </a:lnTo>
                    <a:lnTo>
                      <a:pt x="69004" y="12972"/>
                    </a:lnTo>
                    <a:lnTo>
                      <a:pt x="69004" y="12972"/>
                    </a:lnTo>
                    <a:lnTo>
                      <a:pt x="69998" y="12764"/>
                    </a:lnTo>
                    <a:lnTo>
                      <a:pt x="70993" y="12557"/>
                    </a:lnTo>
                    <a:lnTo>
                      <a:pt x="71905" y="12391"/>
                    </a:lnTo>
                    <a:lnTo>
                      <a:pt x="72858" y="12309"/>
                    </a:lnTo>
                    <a:lnTo>
                      <a:pt x="73728" y="12226"/>
                    </a:lnTo>
                    <a:lnTo>
                      <a:pt x="74557" y="12184"/>
                    </a:lnTo>
                    <a:lnTo>
                      <a:pt x="75344" y="12143"/>
                    </a:lnTo>
                    <a:lnTo>
                      <a:pt x="76090" y="12184"/>
                    </a:lnTo>
                    <a:lnTo>
                      <a:pt x="76753" y="12267"/>
                    </a:lnTo>
                    <a:lnTo>
                      <a:pt x="77375" y="12350"/>
                    </a:lnTo>
                    <a:lnTo>
                      <a:pt x="77914" y="12474"/>
                    </a:lnTo>
                    <a:lnTo>
                      <a:pt x="78411" y="12640"/>
                    </a:lnTo>
                    <a:lnTo>
                      <a:pt x="78784" y="12847"/>
                    </a:lnTo>
                    <a:lnTo>
                      <a:pt x="79116" y="13055"/>
                    </a:lnTo>
                    <a:lnTo>
                      <a:pt x="79323" y="13303"/>
                    </a:lnTo>
                    <a:lnTo>
                      <a:pt x="79406" y="13469"/>
                    </a:lnTo>
                    <a:lnTo>
                      <a:pt x="79447" y="13593"/>
                    </a:lnTo>
                    <a:lnTo>
                      <a:pt x="79447" y="13593"/>
                    </a:lnTo>
                    <a:lnTo>
                      <a:pt x="79406" y="13303"/>
                    </a:lnTo>
                    <a:lnTo>
                      <a:pt x="79447" y="12972"/>
                    </a:lnTo>
                    <a:lnTo>
                      <a:pt x="79571" y="12640"/>
                    </a:lnTo>
                    <a:lnTo>
                      <a:pt x="79737" y="12309"/>
                    </a:lnTo>
                    <a:lnTo>
                      <a:pt x="79986" y="11977"/>
                    </a:lnTo>
                    <a:lnTo>
                      <a:pt x="80276" y="11645"/>
                    </a:lnTo>
                    <a:lnTo>
                      <a:pt x="80649" y="11314"/>
                    </a:lnTo>
                    <a:lnTo>
                      <a:pt x="81063" y="10982"/>
                    </a:lnTo>
                    <a:lnTo>
                      <a:pt x="81561" y="10651"/>
                    </a:lnTo>
                    <a:lnTo>
                      <a:pt x="82058" y="10361"/>
                    </a:lnTo>
                    <a:lnTo>
                      <a:pt x="82638" y="10071"/>
                    </a:lnTo>
                    <a:lnTo>
                      <a:pt x="83218" y="9781"/>
                    </a:lnTo>
                    <a:lnTo>
                      <a:pt x="83882" y="9532"/>
                    </a:lnTo>
                    <a:lnTo>
                      <a:pt x="84545" y="9283"/>
                    </a:lnTo>
                    <a:lnTo>
                      <a:pt x="85291" y="9076"/>
                    </a:lnTo>
                    <a:lnTo>
                      <a:pt x="85995" y="8869"/>
                    </a:lnTo>
                    <a:lnTo>
                      <a:pt x="85995" y="8869"/>
                    </a:lnTo>
                    <a:lnTo>
                      <a:pt x="86741" y="8703"/>
                    </a:lnTo>
                    <a:lnTo>
                      <a:pt x="87446" y="8579"/>
                    </a:lnTo>
                    <a:lnTo>
                      <a:pt x="88150" y="8496"/>
                    </a:lnTo>
                    <a:lnTo>
                      <a:pt x="88813" y="8454"/>
                    </a:lnTo>
                    <a:lnTo>
                      <a:pt x="89476" y="8413"/>
                    </a:lnTo>
                    <a:lnTo>
                      <a:pt x="90098" y="8413"/>
                    </a:lnTo>
                    <a:lnTo>
                      <a:pt x="90678" y="8413"/>
                    </a:lnTo>
                    <a:lnTo>
                      <a:pt x="91258" y="8496"/>
                    </a:lnTo>
                    <a:lnTo>
                      <a:pt x="91756" y="8579"/>
                    </a:lnTo>
                    <a:lnTo>
                      <a:pt x="92212" y="8703"/>
                    </a:lnTo>
                    <a:lnTo>
                      <a:pt x="92668" y="8827"/>
                    </a:lnTo>
                    <a:lnTo>
                      <a:pt x="93040" y="8993"/>
                    </a:lnTo>
                    <a:lnTo>
                      <a:pt x="93372" y="9200"/>
                    </a:lnTo>
                    <a:lnTo>
                      <a:pt x="93621" y="9449"/>
                    </a:lnTo>
                    <a:lnTo>
                      <a:pt x="93828" y="9698"/>
                    </a:lnTo>
                    <a:lnTo>
                      <a:pt x="93994" y="9946"/>
                    </a:lnTo>
                    <a:lnTo>
                      <a:pt x="93994" y="9946"/>
                    </a:lnTo>
                    <a:lnTo>
                      <a:pt x="93828" y="9490"/>
                    </a:lnTo>
                    <a:lnTo>
                      <a:pt x="93662" y="9035"/>
                    </a:lnTo>
                    <a:lnTo>
                      <a:pt x="93496" y="8620"/>
                    </a:lnTo>
                    <a:lnTo>
                      <a:pt x="93248" y="8164"/>
                    </a:lnTo>
                    <a:lnTo>
                      <a:pt x="92999" y="7750"/>
                    </a:lnTo>
                    <a:lnTo>
                      <a:pt x="92709" y="7335"/>
                    </a:lnTo>
                    <a:lnTo>
                      <a:pt x="92419" y="6962"/>
                    </a:lnTo>
                    <a:lnTo>
                      <a:pt x="92087" y="6548"/>
                    </a:lnTo>
                    <a:lnTo>
                      <a:pt x="91714" y="6175"/>
                    </a:lnTo>
                    <a:lnTo>
                      <a:pt x="91341" y="5802"/>
                    </a:lnTo>
                    <a:lnTo>
                      <a:pt x="90471" y="5097"/>
                    </a:lnTo>
                    <a:lnTo>
                      <a:pt x="89518" y="4434"/>
                    </a:lnTo>
                    <a:lnTo>
                      <a:pt x="88482" y="3854"/>
                    </a:lnTo>
                    <a:lnTo>
                      <a:pt x="87363" y="3274"/>
                    </a:lnTo>
                    <a:lnTo>
                      <a:pt x="86119" y="2735"/>
                    </a:lnTo>
                    <a:lnTo>
                      <a:pt x="84793" y="2279"/>
                    </a:lnTo>
                    <a:lnTo>
                      <a:pt x="83384" y="1823"/>
                    </a:lnTo>
                    <a:lnTo>
                      <a:pt x="81934" y="1451"/>
                    </a:lnTo>
                    <a:lnTo>
                      <a:pt x="80359" y="1078"/>
                    </a:lnTo>
                    <a:lnTo>
                      <a:pt x="78743" y="787"/>
                    </a:lnTo>
                    <a:lnTo>
                      <a:pt x="77043" y="539"/>
                    </a:lnTo>
                    <a:lnTo>
                      <a:pt x="75261" y="332"/>
                    </a:lnTo>
                    <a:lnTo>
                      <a:pt x="73438" y="166"/>
                    </a:lnTo>
                    <a:lnTo>
                      <a:pt x="71532" y="83"/>
                    </a:lnTo>
                    <a:lnTo>
                      <a:pt x="69584" y="0"/>
                    </a:lnTo>
                    <a:lnTo>
                      <a:pt x="67553" y="0"/>
                    </a:lnTo>
                    <a:lnTo>
                      <a:pt x="65481" y="41"/>
                    </a:lnTo>
                    <a:lnTo>
                      <a:pt x="63367" y="124"/>
                    </a:lnTo>
                    <a:lnTo>
                      <a:pt x="61212" y="290"/>
                    </a:lnTo>
                    <a:lnTo>
                      <a:pt x="59016" y="456"/>
                    </a:lnTo>
                    <a:lnTo>
                      <a:pt x="56778" y="705"/>
                    </a:lnTo>
                    <a:lnTo>
                      <a:pt x="54498" y="995"/>
                    </a:lnTo>
                    <a:lnTo>
                      <a:pt x="52219" y="1326"/>
                    </a:lnTo>
                    <a:lnTo>
                      <a:pt x="49857" y="1741"/>
                    </a:lnTo>
                    <a:lnTo>
                      <a:pt x="47495" y="2196"/>
                    </a:lnTo>
                    <a:lnTo>
                      <a:pt x="45132" y="2694"/>
                    </a:lnTo>
                    <a:lnTo>
                      <a:pt x="42729" y="3274"/>
                    </a:lnTo>
                    <a:lnTo>
                      <a:pt x="42729" y="3274"/>
                    </a:lnTo>
                    <a:lnTo>
                      <a:pt x="40325" y="3854"/>
                    </a:lnTo>
                    <a:lnTo>
                      <a:pt x="37963" y="4517"/>
                    </a:lnTo>
                    <a:lnTo>
                      <a:pt x="35642" y="5180"/>
                    </a:lnTo>
                    <a:lnTo>
                      <a:pt x="33404" y="5885"/>
                    </a:lnTo>
                    <a:lnTo>
                      <a:pt x="31166" y="6631"/>
                    </a:lnTo>
                    <a:lnTo>
                      <a:pt x="29011" y="7418"/>
                    </a:lnTo>
                    <a:lnTo>
                      <a:pt x="26939" y="8247"/>
                    </a:lnTo>
                    <a:lnTo>
                      <a:pt x="24867" y="9076"/>
                    </a:lnTo>
                    <a:lnTo>
                      <a:pt x="22877" y="9946"/>
                    </a:lnTo>
                    <a:lnTo>
                      <a:pt x="20971" y="10817"/>
                    </a:lnTo>
                    <a:lnTo>
                      <a:pt x="19106" y="11728"/>
                    </a:lnTo>
                    <a:lnTo>
                      <a:pt x="17324" y="12640"/>
                    </a:lnTo>
                    <a:lnTo>
                      <a:pt x="15625" y="13593"/>
                    </a:lnTo>
                    <a:lnTo>
                      <a:pt x="14009" y="14547"/>
                    </a:lnTo>
                    <a:lnTo>
                      <a:pt x="12434" y="15541"/>
                    </a:lnTo>
                    <a:lnTo>
                      <a:pt x="10942" y="16494"/>
                    </a:lnTo>
                    <a:lnTo>
                      <a:pt x="9533" y="17530"/>
                    </a:lnTo>
                    <a:lnTo>
                      <a:pt x="8248" y="18525"/>
                    </a:lnTo>
                    <a:lnTo>
                      <a:pt x="7005" y="19520"/>
                    </a:lnTo>
                    <a:lnTo>
                      <a:pt x="5886" y="20556"/>
                    </a:lnTo>
                    <a:lnTo>
                      <a:pt x="4808" y="21592"/>
                    </a:lnTo>
                    <a:lnTo>
                      <a:pt x="3855" y="22628"/>
                    </a:lnTo>
                    <a:lnTo>
                      <a:pt x="3026" y="23664"/>
                    </a:lnTo>
                    <a:lnTo>
                      <a:pt x="2280" y="24659"/>
                    </a:lnTo>
                    <a:lnTo>
                      <a:pt x="1617" y="25695"/>
                    </a:lnTo>
                    <a:lnTo>
                      <a:pt x="1078" y="26731"/>
                    </a:lnTo>
                    <a:lnTo>
                      <a:pt x="664" y="27725"/>
                    </a:lnTo>
                    <a:lnTo>
                      <a:pt x="457" y="28223"/>
                    </a:lnTo>
                    <a:lnTo>
                      <a:pt x="332" y="28720"/>
                    </a:lnTo>
                    <a:lnTo>
                      <a:pt x="208" y="29217"/>
                    </a:lnTo>
                    <a:lnTo>
                      <a:pt x="125" y="29715"/>
                    </a:lnTo>
                    <a:lnTo>
                      <a:pt x="42" y="30212"/>
                    </a:lnTo>
                    <a:lnTo>
                      <a:pt x="1" y="30709"/>
                    </a:lnTo>
                    <a:lnTo>
                      <a:pt x="1" y="31165"/>
                    </a:lnTo>
                    <a:lnTo>
                      <a:pt x="42" y="31662"/>
                    </a:lnTo>
                    <a:lnTo>
                      <a:pt x="84" y="32160"/>
                    </a:lnTo>
                    <a:lnTo>
                      <a:pt x="167" y="3261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90"/>
              <p:cNvSpPr/>
              <p:nvPr/>
            </p:nvSpPr>
            <p:spPr>
              <a:xfrm>
                <a:off x="5280700" y="1063500"/>
                <a:ext cx="46650" cy="12475"/>
              </a:xfrm>
              <a:custGeom>
                <a:rect b="b" l="l" r="r" t="t"/>
                <a:pathLst>
                  <a:path extrusionOk="0" h="499" w="1866">
                    <a:moveTo>
                      <a:pt x="1865" y="1"/>
                    </a:moveTo>
                    <a:lnTo>
                      <a:pt x="0" y="498"/>
                    </a:lnTo>
                    <a:lnTo>
                      <a:pt x="1865" y="42"/>
                    </a:lnTo>
                    <a:lnTo>
                      <a:pt x="186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90"/>
              <p:cNvSpPr/>
              <p:nvPr/>
            </p:nvSpPr>
            <p:spPr>
              <a:xfrm>
                <a:off x="5280700" y="1063500"/>
                <a:ext cx="46650" cy="12475"/>
              </a:xfrm>
              <a:custGeom>
                <a:rect b="b" l="l" r="r" t="t"/>
                <a:pathLst>
                  <a:path extrusionOk="0" fill="none" h="499" w="1866">
                    <a:moveTo>
                      <a:pt x="1865" y="1"/>
                    </a:moveTo>
                    <a:lnTo>
                      <a:pt x="1865" y="1"/>
                    </a:lnTo>
                    <a:lnTo>
                      <a:pt x="0" y="498"/>
                    </a:lnTo>
                    <a:lnTo>
                      <a:pt x="0" y="498"/>
                    </a:lnTo>
                    <a:lnTo>
                      <a:pt x="1865" y="42"/>
                    </a:lnTo>
                    <a:lnTo>
                      <a:pt x="18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90"/>
              <p:cNvSpPr/>
              <p:nvPr/>
            </p:nvSpPr>
            <p:spPr>
              <a:xfrm>
                <a:off x="5356325" y="1046925"/>
                <a:ext cx="44575" cy="10400"/>
              </a:xfrm>
              <a:custGeom>
                <a:rect b="b" l="l" r="r" t="t"/>
                <a:pathLst>
                  <a:path extrusionOk="0" fill="none" h="416" w="1783">
                    <a:moveTo>
                      <a:pt x="1783" y="1"/>
                    </a:moveTo>
                    <a:lnTo>
                      <a:pt x="1783" y="1"/>
                    </a:lnTo>
                    <a:lnTo>
                      <a:pt x="1" y="415"/>
                    </a:lnTo>
                    <a:lnTo>
                      <a:pt x="1" y="415"/>
                    </a:lnTo>
                    <a:lnTo>
                      <a:pt x="1" y="415"/>
                    </a:lnTo>
                    <a:lnTo>
                      <a:pt x="17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90"/>
              <p:cNvSpPr/>
              <p:nvPr/>
            </p:nvSpPr>
            <p:spPr>
              <a:xfrm>
                <a:off x="5327325" y="1057300"/>
                <a:ext cx="29025" cy="7275"/>
              </a:xfrm>
              <a:custGeom>
                <a:rect b="b" l="l" r="r" t="t"/>
                <a:pathLst>
                  <a:path extrusionOk="0" h="291" w="1161">
                    <a:moveTo>
                      <a:pt x="1161" y="0"/>
                    </a:moveTo>
                    <a:lnTo>
                      <a:pt x="581" y="125"/>
                    </a:lnTo>
                    <a:lnTo>
                      <a:pt x="0" y="249"/>
                    </a:lnTo>
                    <a:lnTo>
                      <a:pt x="0" y="290"/>
                    </a:lnTo>
                    <a:lnTo>
                      <a:pt x="581" y="166"/>
                    </a:lnTo>
                    <a:lnTo>
                      <a:pt x="1161" y="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90"/>
              <p:cNvSpPr/>
              <p:nvPr/>
            </p:nvSpPr>
            <p:spPr>
              <a:xfrm>
                <a:off x="5327325" y="1057300"/>
                <a:ext cx="29025" cy="7275"/>
              </a:xfrm>
              <a:custGeom>
                <a:rect b="b" l="l" r="r" t="t"/>
                <a:pathLst>
                  <a:path extrusionOk="0" fill="none" h="291" w="1161">
                    <a:moveTo>
                      <a:pt x="1161" y="0"/>
                    </a:moveTo>
                    <a:lnTo>
                      <a:pt x="1161" y="0"/>
                    </a:lnTo>
                    <a:lnTo>
                      <a:pt x="581" y="125"/>
                    </a:lnTo>
                    <a:lnTo>
                      <a:pt x="581" y="125"/>
                    </a:lnTo>
                    <a:lnTo>
                      <a:pt x="0" y="249"/>
                    </a:lnTo>
                    <a:lnTo>
                      <a:pt x="0" y="290"/>
                    </a:lnTo>
                    <a:lnTo>
                      <a:pt x="0" y="290"/>
                    </a:lnTo>
                    <a:lnTo>
                      <a:pt x="581" y="166"/>
                    </a:lnTo>
                    <a:lnTo>
                      <a:pt x="581" y="166"/>
                    </a:lnTo>
                    <a:lnTo>
                      <a:pt x="1161" y="0"/>
                    </a:lnTo>
                    <a:lnTo>
                      <a:pt x="11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90"/>
              <p:cNvSpPr/>
              <p:nvPr/>
            </p:nvSpPr>
            <p:spPr>
              <a:xfrm>
                <a:off x="4636250" y="1020000"/>
                <a:ext cx="1623575" cy="691075"/>
              </a:xfrm>
              <a:custGeom>
                <a:rect b="b" l="l" r="r" t="t"/>
                <a:pathLst>
                  <a:path extrusionOk="0" h="27643" w="64943">
                    <a:moveTo>
                      <a:pt x="64883" y="11788"/>
                    </a:moveTo>
                    <a:lnTo>
                      <a:pt x="64942" y="11977"/>
                    </a:lnTo>
                    <a:lnTo>
                      <a:pt x="64901" y="11812"/>
                    </a:lnTo>
                    <a:lnTo>
                      <a:pt x="64883" y="11788"/>
                    </a:lnTo>
                    <a:close/>
                    <a:moveTo>
                      <a:pt x="40035" y="0"/>
                    </a:moveTo>
                    <a:lnTo>
                      <a:pt x="38709" y="83"/>
                    </a:lnTo>
                    <a:lnTo>
                      <a:pt x="37383" y="166"/>
                    </a:lnTo>
                    <a:lnTo>
                      <a:pt x="36056" y="249"/>
                    </a:lnTo>
                    <a:lnTo>
                      <a:pt x="34730" y="415"/>
                    </a:lnTo>
                    <a:lnTo>
                      <a:pt x="33363" y="622"/>
                    </a:lnTo>
                    <a:lnTo>
                      <a:pt x="31995" y="829"/>
                    </a:lnTo>
                    <a:lnTo>
                      <a:pt x="30586" y="1078"/>
                    </a:lnTo>
                    <a:lnTo>
                      <a:pt x="28804" y="1492"/>
                    </a:lnTo>
                    <a:lnTo>
                      <a:pt x="28224" y="1658"/>
                    </a:lnTo>
                    <a:lnTo>
                      <a:pt x="27643" y="1782"/>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10983" y="21924"/>
                    </a:lnTo>
                    <a:lnTo>
                      <a:pt x="12558" y="21675"/>
                    </a:lnTo>
                    <a:lnTo>
                      <a:pt x="14092" y="21509"/>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6156" y="10983"/>
                    </a:lnTo>
                    <a:lnTo>
                      <a:pt x="57773" y="10734"/>
                    </a:lnTo>
                    <a:lnTo>
                      <a:pt x="59264" y="10610"/>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883" y="11788"/>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close/>
                  </a:path>
                </a:pathLst>
              </a:custGeom>
              <a:solidFill>
                <a:srgbClr val="749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90"/>
              <p:cNvSpPr/>
              <p:nvPr/>
            </p:nvSpPr>
            <p:spPr>
              <a:xfrm>
                <a:off x="4636250" y="1020000"/>
                <a:ext cx="1623575" cy="691075"/>
              </a:xfrm>
              <a:custGeom>
                <a:rect b="b" l="l" r="r" t="t"/>
                <a:pathLst>
                  <a:path extrusionOk="0" fill="none" h="27643" w="64943">
                    <a:moveTo>
                      <a:pt x="41320" y="0"/>
                    </a:moveTo>
                    <a:lnTo>
                      <a:pt x="41320" y="0"/>
                    </a:lnTo>
                    <a:lnTo>
                      <a:pt x="40035" y="0"/>
                    </a:lnTo>
                    <a:lnTo>
                      <a:pt x="38709" y="83"/>
                    </a:lnTo>
                    <a:lnTo>
                      <a:pt x="37383" y="166"/>
                    </a:lnTo>
                    <a:lnTo>
                      <a:pt x="36056" y="249"/>
                    </a:lnTo>
                    <a:lnTo>
                      <a:pt x="34730" y="415"/>
                    </a:lnTo>
                    <a:lnTo>
                      <a:pt x="33363" y="622"/>
                    </a:lnTo>
                    <a:lnTo>
                      <a:pt x="31995" y="829"/>
                    </a:lnTo>
                    <a:lnTo>
                      <a:pt x="30586" y="1078"/>
                    </a:lnTo>
                    <a:lnTo>
                      <a:pt x="30586" y="1078"/>
                    </a:lnTo>
                    <a:lnTo>
                      <a:pt x="28804" y="1492"/>
                    </a:lnTo>
                    <a:lnTo>
                      <a:pt x="28804" y="1492"/>
                    </a:lnTo>
                    <a:lnTo>
                      <a:pt x="28224" y="1658"/>
                    </a:lnTo>
                    <a:lnTo>
                      <a:pt x="28224" y="1658"/>
                    </a:lnTo>
                    <a:lnTo>
                      <a:pt x="27643" y="1782"/>
                    </a:lnTo>
                    <a:lnTo>
                      <a:pt x="27643" y="1782"/>
                    </a:lnTo>
                    <a:lnTo>
                      <a:pt x="25778" y="2238"/>
                    </a:lnTo>
                    <a:lnTo>
                      <a:pt x="25778" y="2238"/>
                    </a:lnTo>
                    <a:lnTo>
                      <a:pt x="24245" y="2694"/>
                    </a:lnTo>
                    <a:lnTo>
                      <a:pt x="22753" y="3191"/>
                    </a:lnTo>
                    <a:lnTo>
                      <a:pt x="21261" y="3730"/>
                    </a:lnTo>
                    <a:lnTo>
                      <a:pt x="19852" y="4310"/>
                    </a:lnTo>
                    <a:lnTo>
                      <a:pt x="18443" y="4891"/>
                    </a:lnTo>
                    <a:lnTo>
                      <a:pt x="17075" y="5512"/>
                    </a:lnTo>
                    <a:lnTo>
                      <a:pt x="15749" y="6175"/>
                    </a:lnTo>
                    <a:lnTo>
                      <a:pt x="14506" y="6880"/>
                    </a:lnTo>
                    <a:lnTo>
                      <a:pt x="13263" y="7584"/>
                    </a:lnTo>
                    <a:lnTo>
                      <a:pt x="12061" y="8289"/>
                    </a:lnTo>
                    <a:lnTo>
                      <a:pt x="10942" y="9076"/>
                    </a:lnTo>
                    <a:lnTo>
                      <a:pt x="9823" y="9822"/>
                    </a:lnTo>
                    <a:lnTo>
                      <a:pt x="8787" y="10651"/>
                    </a:lnTo>
                    <a:lnTo>
                      <a:pt x="7792" y="11439"/>
                    </a:lnTo>
                    <a:lnTo>
                      <a:pt x="6839" y="12267"/>
                    </a:lnTo>
                    <a:lnTo>
                      <a:pt x="5969" y="13138"/>
                    </a:lnTo>
                    <a:lnTo>
                      <a:pt x="5140" y="13967"/>
                    </a:lnTo>
                    <a:lnTo>
                      <a:pt x="4352" y="14837"/>
                    </a:lnTo>
                    <a:lnTo>
                      <a:pt x="3606" y="15749"/>
                    </a:lnTo>
                    <a:lnTo>
                      <a:pt x="2985" y="16619"/>
                    </a:lnTo>
                    <a:lnTo>
                      <a:pt x="2363" y="17531"/>
                    </a:lnTo>
                    <a:lnTo>
                      <a:pt x="1824" y="18442"/>
                    </a:lnTo>
                    <a:lnTo>
                      <a:pt x="1368" y="19354"/>
                    </a:lnTo>
                    <a:lnTo>
                      <a:pt x="954" y="20266"/>
                    </a:lnTo>
                    <a:lnTo>
                      <a:pt x="623" y="21219"/>
                    </a:lnTo>
                    <a:lnTo>
                      <a:pt x="374" y="22131"/>
                    </a:lnTo>
                    <a:lnTo>
                      <a:pt x="167" y="23043"/>
                    </a:lnTo>
                    <a:lnTo>
                      <a:pt x="42" y="23996"/>
                    </a:lnTo>
                    <a:lnTo>
                      <a:pt x="1" y="24908"/>
                    </a:lnTo>
                    <a:lnTo>
                      <a:pt x="1" y="25819"/>
                    </a:lnTo>
                    <a:lnTo>
                      <a:pt x="125" y="26731"/>
                    </a:lnTo>
                    <a:lnTo>
                      <a:pt x="291" y="27643"/>
                    </a:lnTo>
                    <a:lnTo>
                      <a:pt x="291" y="27643"/>
                    </a:lnTo>
                    <a:lnTo>
                      <a:pt x="250" y="27394"/>
                    </a:lnTo>
                    <a:lnTo>
                      <a:pt x="250" y="27394"/>
                    </a:lnTo>
                    <a:lnTo>
                      <a:pt x="291" y="27104"/>
                    </a:lnTo>
                    <a:lnTo>
                      <a:pt x="415" y="26772"/>
                    </a:lnTo>
                    <a:lnTo>
                      <a:pt x="664" y="26441"/>
                    </a:lnTo>
                    <a:lnTo>
                      <a:pt x="954" y="26109"/>
                    </a:lnTo>
                    <a:lnTo>
                      <a:pt x="1327" y="25736"/>
                    </a:lnTo>
                    <a:lnTo>
                      <a:pt x="1741" y="25405"/>
                    </a:lnTo>
                    <a:lnTo>
                      <a:pt x="2280" y="25032"/>
                    </a:lnTo>
                    <a:lnTo>
                      <a:pt x="2860" y="24700"/>
                    </a:lnTo>
                    <a:lnTo>
                      <a:pt x="3482" y="24369"/>
                    </a:lnTo>
                    <a:lnTo>
                      <a:pt x="4187" y="24037"/>
                    </a:lnTo>
                    <a:lnTo>
                      <a:pt x="4933" y="23706"/>
                    </a:lnTo>
                    <a:lnTo>
                      <a:pt x="5720" y="23374"/>
                    </a:lnTo>
                    <a:lnTo>
                      <a:pt x="6549" y="23084"/>
                    </a:lnTo>
                    <a:lnTo>
                      <a:pt x="7419" y="22794"/>
                    </a:lnTo>
                    <a:lnTo>
                      <a:pt x="8331" y="22545"/>
                    </a:lnTo>
                    <a:lnTo>
                      <a:pt x="9284" y="22297"/>
                    </a:lnTo>
                    <a:lnTo>
                      <a:pt x="9284" y="22297"/>
                    </a:lnTo>
                    <a:lnTo>
                      <a:pt x="10983" y="21924"/>
                    </a:lnTo>
                    <a:lnTo>
                      <a:pt x="12558" y="21675"/>
                    </a:lnTo>
                    <a:lnTo>
                      <a:pt x="14092" y="21509"/>
                    </a:lnTo>
                    <a:lnTo>
                      <a:pt x="15459" y="21468"/>
                    </a:lnTo>
                    <a:lnTo>
                      <a:pt x="15459" y="21468"/>
                    </a:lnTo>
                    <a:lnTo>
                      <a:pt x="16329" y="21509"/>
                    </a:lnTo>
                    <a:lnTo>
                      <a:pt x="17117" y="21551"/>
                    </a:lnTo>
                    <a:lnTo>
                      <a:pt x="17821" y="21675"/>
                    </a:lnTo>
                    <a:lnTo>
                      <a:pt x="18402" y="21841"/>
                    </a:lnTo>
                    <a:lnTo>
                      <a:pt x="18899" y="22048"/>
                    </a:lnTo>
                    <a:lnTo>
                      <a:pt x="19313" y="22297"/>
                    </a:lnTo>
                    <a:lnTo>
                      <a:pt x="19479" y="22421"/>
                    </a:lnTo>
                    <a:lnTo>
                      <a:pt x="19562" y="22587"/>
                    </a:lnTo>
                    <a:lnTo>
                      <a:pt x="19686" y="22753"/>
                    </a:lnTo>
                    <a:lnTo>
                      <a:pt x="19728" y="22918"/>
                    </a:lnTo>
                    <a:lnTo>
                      <a:pt x="19728" y="22918"/>
                    </a:lnTo>
                    <a:lnTo>
                      <a:pt x="19728" y="22753"/>
                    </a:lnTo>
                    <a:lnTo>
                      <a:pt x="19728" y="22753"/>
                    </a:lnTo>
                    <a:lnTo>
                      <a:pt x="19728" y="22587"/>
                    </a:lnTo>
                    <a:lnTo>
                      <a:pt x="19769" y="22421"/>
                    </a:lnTo>
                    <a:lnTo>
                      <a:pt x="19935" y="22089"/>
                    </a:lnTo>
                    <a:lnTo>
                      <a:pt x="20267" y="21716"/>
                    </a:lnTo>
                    <a:lnTo>
                      <a:pt x="20640" y="21343"/>
                    </a:lnTo>
                    <a:lnTo>
                      <a:pt x="21137" y="20970"/>
                    </a:lnTo>
                    <a:lnTo>
                      <a:pt x="21758" y="20597"/>
                    </a:lnTo>
                    <a:lnTo>
                      <a:pt x="22463" y="20183"/>
                    </a:lnTo>
                    <a:lnTo>
                      <a:pt x="23209" y="19810"/>
                    </a:lnTo>
                    <a:lnTo>
                      <a:pt x="24079" y="19396"/>
                    </a:lnTo>
                    <a:lnTo>
                      <a:pt x="25032" y="18981"/>
                    </a:lnTo>
                    <a:lnTo>
                      <a:pt x="26027" y="18608"/>
                    </a:lnTo>
                    <a:lnTo>
                      <a:pt x="27105" y="18235"/>
                    </a:lnTo>
                    <a:lnTo>
                      <a:pt x="28224" y="17862"/>
                    </a:lnTo>
                    <a:lnTo>
                      <a:pt x="29384" y="17489"/>
                    </a:lnTo>
                    <a:lnTo>
                      <a:pt x="30627" y="17158"/>
                    </a:lnTo>
                    <a:lnTo>
                      <a:pt x="31871" y="16826"/>
                    </a:lnTo>
                    <a:lnTo>
                      <a:pt x="31871" y="16826"/>
                    </a:lnTo>
                    <a:lnTo>
                      <a:pt x="33238" y="16536"/>
                    </a:lnTo>
                    <a:lnTo>
                      <a:pt x="34564" y="16246"/>
                    </a:lnTo>
                    <a:lnTo>
                      <a:pt x="35849" y="16039"/>
                    </a:lnTo>
                    <a:lnTo>
                      <a:pt x="37092" y="15832"/>
                    </a:lnTo>
                    <a:lnTo>
                      <a:pt x="38253" y="15707"/>
                    </a:lnTo>
                    <a:lnTo>
                      <a:pt x="39372" y="15583"/>
                    </a:lnTo>
                    <a:lnTo>
                      <a:pt x="40449" y="15541"/>
                    </a:lnTo>
                    <a:lnTo>
                      <a:pt x="41402" y="15500"/>
                    </a:lnTo>
                    <a:lnTo>
                      <a:pt x="41402" y="15500"/>
                    </a:lnTo>
                    <a:lnTo>
                      <a:pt x="42231" y="15500"/>
                    </a:lnTo>
                    <a:lnTo>
                      <a:pt x="43019" y="15583"/>
                    </a:lnTo>
                    <a:lnTo>
                      <a:pt x="43682" y="15666"/>
                    </a:lnTo>
                    <a:lnTo>
                      <a:pt x="44262" y="15790"/>
                    </a:lnTo>
                    <a:lnTo>
                      <a:pt x="44718" y="15956"/>
                    </a:lnTo>
                    <a:lnTo>
                      <a:pt x="45091" y="16163"/>
                    </a:lnTo>
                    <a:lnTo>
                      <a:pt x="45257" y="16287"/>
                    </a:lnTo>
                    <a:lnTo>
                      <a:pt x="45340" y="16412"/>
                    </a:lnTo>
                    <a:lnTo>
                      <a:pt x="45422" y="16536"/>
                    </a:lnTo>
                    <a:lnTo>
                      <a:pt x="45505" y="16702"/>
                    </a:lnTo>
                    <a:lnTo>
                      <a:pt x="45505" y="16702"/>
                    </a:lnTo>
                    <a:lnTo>
                      <a:pt x="45464" y="16495"/>
                    </a:lnTo>
                    <a:lnTo>
                      <a:pt x="45464" y="16495"/>
                    </a:lnTo>
                    <a:lnTo>
                      <a:pt x="45505" y="16163"/>
                    </a:lnTo>
                    <a:lnTo>
                      <a:pt x="45630" y="15832"/>
                    </a:lnTo>
                    <a:lnTo>
                      <a:pt x="45837" y="15500"/>
                    </a:lnTo>
                    <a:lnTo>
                      <a:pt x="46127" y="15168"/>
                    </a:lnTo>
                    <a:lnTo>
                      <a:pt x="46500" y="14795"/>
                    </a:lnTo>
                    <a:lnTo>
                      <a:pt x="46956" y="14464"/>
                    </a:lnTo>
                    <a:lnTo>
                      <a:pt x="47495" y="14132"/>
                    </a:lnTo>
                    <a:lnTo>
                      <a:pt x="48033" y="13759"/>
                    </a:lnTo>
                    <a:lnTo>
                      <a:pt x="48696" y="13428"/>
                    </a:lnTo>
                    <a:lnTo>
                      <a:pt x="49360" y="13096"/>
                    </a:lnTo>
                    <a:lnTo>
                      <a:pt x="50106" y="12765"/>
                    </a:lnTo>
                    <a:lnTo>
                      <a:pt x="50934" y="12475"/>
                    </a:lnTo>
                    <a:lnTo>
                      <a:pt x="51763" y="12143"/>
                    </a:lnTo>
                    <a:lnTo>
                      <a:pt x="52634" y="11853"/>
                    </a:lnTo>
                    <a:lnTo>
                      <a:pt x="53545" y="11604"/>
                    </a:lnTo>
                    <a:lnTo>
                      <a:pt x="54499" y="11356"/>
                    </a:lnTo>
                    <a:lnTo>
                      <a:pt x="54499" y="11356"/>
                    </a:lnTo>
                    <a:lnTo>
                      <a:pt x="56156" y="10983"/>
                    </a:lnTo>
                    <a:lnTo>
                      <a:pt x="57773" y="10734"/>
                    </a:lnTo>
                    <a:lnTo>
                      <a:pt x="59264" y="10610"/>
                    </a:lnTo>
                    <a:lnTo>
                      <a:pt x="60674" y="10527"/>
                    </a:lnTo>
                    <a:lnTo>
                      <a:pt x="60674" y="10527"/>
                    </a:lnTo>
                    <a:lnTo>
                      <a:pt x="61544" y="10568"/>
                    </a:lnTo>
                    <a:lnTo>
                      <a:pt x="62290" y="10651"/>
                    </a:lnTo>
                    <a:lnTo>
                      <a:pt x="62994" y="10734"/>
                    </a:lnTo>
                    <a:lnTo>
                      <a:pt x="63616" y="10900"/>
                    </a:lnTo>
                    <a:lnTo>
                      <a:pt x="64113" y="11107"/>
                    </a:lnTo>
                    <a:lnTo>
                      <a:pt x="64528" y="11356"/>
                    </a:lnTo>
                    <a:lnTo>
                      <a:pt x="64652" y="11521"/>
                    </a:lnTo>
                    <a:lnTo>
                      <a:pt x="64776" y="11646"/>
                    </a:lnTo>
                    <a:lnTo>
                      <a:pt x="64901" y="11812"/>
                    </a:lnTo>
                    <a:lnTo>
                      <a:pt x="64942" y="11977"/>
                    </a:lnTo>
                    <a:lnTo>
                      <a:pt x="64942" y="11977"/>
                    </a:lnTo>
                    <a:lnTo>
                      <a:pt x="64942" y="11977"/>
                    </a:lnTo>
                    <a:lnTo>
                      <a:pt x="64735" y="11314"/>
                    </a:lnTo>
                    <a:lnTo>
                      <a:pt x="64528" y="10610"/>
                    </a:lnTo>
                    <a:lnTo>
                      <a:pt x="64238" y="9947"/>
                    </a:lnTo>
                    <a:lnTo>
                      <a:pt x="63906" y="9325"/>
                    </a:lnTo>
                    <a:lnTo>
                      <a:pt x="63533" y="8703"/>
                    </a:lnTo>
                    <a:lnTo>
                      <a:pt x="63119" y="8123"/>
                    </a:lnTo>
                    <a:lnTo>
                      <a:pt x="62704" y="7501"/>
                    </a:lnTo>
                    <a:lnTo>
                      <a:pt x="62207" y="6963"/>
                    </a:lnTo>
                    <a:lnTo>
                      <a:pt x="61668" y="6424"/>
                    </a:lnTo>
                    <a:lnTo>
                      <a:pt x="61129" y="5885"/>
                    </a:lnTo>
                    <a:lnTo>
                      <a:pt x="60508" y="5388"/>
                    </a:lnTo>
                    <a:lnTo>
                      <a:pt x="59886" y="4891"/>
                    </a:lnTo>
                    <a:lnTo>
                      <a:pt x="59223" y="4435"/>
                    </a:lnTo>
                    <a:lnTo>
                      <a:pt x="58518" y="4020"/>
                    </a:lnTo>
                    <a:lnTo>
                      <a:pt x="57773" y="3564"/>
                    </a:lnTo>
                    <a:lnTo>
                      <a:pt x="57027" y="3191"/>
                    </a:lnTo>
                    <a:lnTo>
                      <a:pt x="56239" y="2818"/>
                    </a:lnTo>
                    <a:lnTo>
                      <a:pt x="55410" y="2445"/>
                    </a:lnTo>
                    <a:lnTo>
                      <a:pt x="54540" y="2114"/>
                    </a:lnTo>
                    <a:lnTo>
                      <a:pt x="53670" y="1824"/>
                    </a:lnTo>
                    <a:lnTo>
                      <a:pt x="52758" y="1534"/>
                    </a:lnTo>
                    <a:lnTo>
                      <a:pt x="51846" y="1285"/>
                    </a:lnTo>
                    <a:lnTo>
                      <a:pt x="50893" y="1036"/>
                    </a:lnTo>
                    <a:lnTo>
                      <a:pt x="49898" y="829"/>
                    </a:lnTo>
                    <a:lnTo>
                      <a:pt x="48904" y="622"/>
                    </a:lnTo>
                    <a:lnTo>
                      <a:pt x="47868" y="456"/>
                    </a:lnTo>
                    <a:lnTo>
                      <a:pt x="46832" y="332"/>
                    </a:lnTo>
                    <a:lnTo>
                      <a:pt x="45754" y="207"/>
                    </a:lnTo>
                    <a:lnTo>
                      <a:pt x="44676" y="125"/>
                    </a:lnTo>
                    <a:lnTo>
                      <a:pt x="43558" y="42"/>
                    </a:lnTo>
                    <a:lnTo>
                      <a:pt x="42439" y="0"/>
                    </a:lnTo>
                    <a:lnTo>
                      <a:pt x="4132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90"/>
              <p:cNvSpPr/>
              <p:nvPr/>
            </p:nvSpPr>
            <p:spPr>
              <a:xfrm>
                <a:off x="5111825" y="1054175"/>
                <a:ext cx="662075" cy="538800"/>
              </a:xfrm>
              <a:custGeom>
                <a:rect b="b" l="l" r="r" t="t"/>
                <a:pathLst>
                  <a:path extrusionOk="0" h="21552" w="26483">
                    <a:moveTo>
                      <a:pt x="11190" y="1"/>
                    </a:moveTo>
                    <a:lnTo>
                      <a:pt x="10527" y="42"/>
                    </a:lnTo>
                    <a:lnTo>
                      <a:pt x="9864" y="125"/>
                    </a:lnTo>
                    <a:lnTo>
                      <a:pt x="9201" y="250"/>
                    </a:lnTo>
                    <a:lnTo>
                      <a:pt x="8538" y="415"/>
                    </a:lnTo>
                    <a:lnTo>
                      <a:pt x="7916" y="664"/>
                    </a:lnTo>
                    <a:lnTo>
                      <a:pt x="7294" y="913"/>
                    </a:lnTo>
                    <a:lnTo>
                      <a:pt x="6673" y="1244"/>
                    </a:lnTo>
                    <a:lnTo>
                      <a:pt x="6134" y="1576"/>
                    </a:lnTo>
                    <a:lnTo>
                      <a:pt x="5554" y="1990"/>
                    </a:lnTo>
                    <a:lnTo>
                      <a:pt x="5015" y="2405"/>
                    </a:lnTo>
                    <a:lnTo>
                      <a:pt x="4518" y="2902"/>
                    </a:lnTo>
                    <a:lnTo>
                      <a:pt x="4062" y="3399"/>
                    </a:lnTo>
                    <a:lnTo>
                      <a:pt x="3606" y="3938"/>
                    </a:lnTo>
                    <a:lnTo>
                      <a:pt x="3150" y="4477"/>
                    </a:lnTo>
                    <a:lnTo>
                      <a:pt x="2735" y="5098"/>
                    </a:lnTo>
                    <a:lnTo>
                      <a:pt x="2362" y="5720"/>
                    </a:lnTo>
                    <a:lnTo>
                      <a:pt x="1989" y="6383"/>
                    </a:lnTo>
                    <a:lnTo>
                      <a:pt x="1699" y="7046"/>
                    </a:lnTo>
                    <a:lnTo>
                      <a:pt x="1368" y="7792"/>
                    </a:lnTo>
                    <a:lnTo>
                      <a:pt x="1119" y="8497"/>
                    </a:lnTo>
                    <a:lnTo>
                      <a:pt x="871" y="9284"/>
                    </a:lnTo>
                    <a:lnTo>
                      <a:pt x="663" y="10030"/>
                    </a:lnTo>
                    <a:lnTo>
                      <a:pt x="456" y="10859"/>
                    </a:lnTo>
                    <a:lnTo>
                      <a:pt x="290" y="11646"/>
                    </a:lnTo>
                    <a:lnTo>
                      <a:pt x="166" y="12517"/>
                    </a:lnTo>
                    <a:lnTo>
                      <a:pt x="83" y="13346"/>
                    </a:lnTo>
                    <a:lnTo>
                      <a:pt x="0" y="14216"/>
                    </a:lnTo>
                    <a:lnTo>
                      <a:pt x="0" y="15128"/>
                    </a:lnTo>
                    <a:lnTo>
                      <a:pt x="0" y="15998"/>
                    </a:lnTo>
                    <a:lnTo>
                      <a:pt x="0" y="16910"/>
                    </a:lnTo>
                    <a:lnTo>
                      <a:pt x="83" y="17821"/>
                    </a:lnTo>
                    <a:lnTo>
                      <a:pt x="207" y="18733"/>
                    </a:lnTo>
                    <a:lnTo>
                      <a:pt x="332" y="19686"/>
                    </a:lnTo>
                    <a:lnTo>
                      <a:pt x="498" y="20598"/>
                    </a:lnTo>
                    <a:lnTo>
                      <a:pt x="705" y="21551"/>
                    </a:lnTo>
                    <a:lnTo>
                      <a:pt x="705" y="21386"/>
                    </a:lnTo>
                    <a:lnTo>
                      <a:pt x="705" y="21220"/>
                    </a:lnTo>
                    <a:lnTo>
                      <a:pt x="746" y="21054"/>
                    </a:lnTo>
                    <a:lnTo>
                      <a:pt x="829" y="20888"/>
                    </a:lnTo>
                    <a:lnTo>
                      <a:pt x="1078" y="20515"/>
                    </a:lnTo>
                    <a:lnTo>
                      <a:pt x="1451" y="20142"/>
                    </a:lnTo>
                    <a:lnTo>
                      <a:pt x="1907" y="19769"/>
                    </a:lnTo>
                    <a:lnTo>
                      <a:pt x="2487" y="19355"/>
                    </a:lnTo>
                    <a:lnTo>
                      <a:pt x="3191" y="18940"/>
                    </a:lnTo>
                    <a:lnTo>
                      <a:pt x="3979" y="18526"/>
                    </a:lnTo>
                    <a:lnTo>
                      <a:pt x="4849" y="18112"/>
                    </a:lnTo>
                    <a:lnTo>
                      <a:pt x="5802" y="17697"/>
                    </a:lnTo>
                    <a:lnTo>
                      <a:pt x="6797" y="17324"/>
                    </a:lnTo>
                    <a:lnTo>
                      <a:pt x="7916" y="16910"/>
                    </a:lnTo>
                    <a:lnTo>
                      <a:pt x="9076" y="16537"/>
                    </a:lnTo>
                    <a:lnTo>
                      <a:pt x="10278" y="16164"/>
                    </a:lnTo>
                    <a:lnTo>
                      <a:pt x="11563" y="15791"/>
                    </a:lnTo>
                    <a:lnTo>
                      <a:pt x="12848" y="15459"/>
                    </a:lnTo>
                    <a:lnTo>
                      <a:pt x="14174" y="15169"/>
                    </a:lnTo>
                    <a:lnTo>
                      <a:pt x="15458" y="14879"/>
                    </a:lnTo>
                    <a:lnTo>
                      <a:pt x="16702" y="14672"/>
                    </a:lnTo>
                    <a:lnTo>
                      <a:pt x="17945" y="14465"/>
                    </a:lnTo>
                    <a:lnTo>
                      <a:pt x="19064" y="14340"/>
                    </a:lnTo>
                    <a:lnTo>
                      <a:pt x="20183" y="14216"/>
                    </a:lnTo>
                    <a:lnTo>
                      <a:pt x="21219" y="14174"/>
                    </a:lnTo>
                    <a:lnTo>
                      <a:pt x="22172" y="14133"/>
                    </a:lnTo>
                    <a:lnTo>
                      <a:pt x="23043" y="14133"/>
                    </a:lnTo>
                    <a:lnTo>
                      <a:pt x="23871" y="14216"/>
                    </a:lnTo>
                    <a:lnTo>
                      <a:pt x="24576" y="14299"/>
                    </a:lnTo>
                    <a:lnTo>
                      <a:pt x="25156" y="14423"/>
                    </a:lnTo>
                    <a:lnTo>
                      <a:pt x="25653" y="14589"/>
                    </a:lnTo>
                    <a:lnTo>
                      <a:pt x="26068" y="14796"/>
                    </a:lnTo>
                    <a:lnTo>
                      <a:pt x="26192" y="14920"/>
                    </a:lnTo>
                    <a:lnTo>
                      <a:pt x="26317" y="15045"/>
                    </a:lnTo>
                    <a:lnTo>
                      <a:pt x="26399" y="15169"/>
                    </a:lnTo>
                    <a:lnTo>
                      <a:pt x="26482" y="15335"/>
                    </a:lnTo>
                    <a:lnTo>
                      <a:pt x="26234" y="14423"/>
                    </a:lnTo>
                    <a:lnTo>
                      <a:pt x="25944" y="13470"/>
                    </a:lnTo>
                    <a:lnTo>
                      <a:pt x="25653" y="12600"/>
                    </a:lnTo>
                    <a:lnTo>
                      <a:pt x="25322" y="11729"/>
                    </a:lnTo>
                    <a:lnTo>
                      <a:pt x="24949" y="10900"/>
                    </a:lnTo>
                    <a:lnTo>
                      <a:pt x="24576" y="10072"/>
                    </a:lnTo>
                    <a:lnTo>
                      <a:pt x="24162" y="9284"/>
                    </a:lnTo>
                    <a:lnTo>
                      <a:pt x="23747" y="8497"/>
                    </a:lnTo>
                    <a:lnTo>
                      <a:pt x="23291" y="7751"/>
                    </a:lnTo>
                    <a:lnTo>
                      <a:pt x="22835" y="7046"/>
                    </a:lnTo>
                    <a:lnTo>
                      <a:pt x="22338" y="6342"/>
                    </a:lnTo>
                    <a:lnTo>
                      <a:pt x="21799" y="5679"/>
                    </a:lnTo>
                    <a:lnTo>
                      <a:pt x="21261" y="5057"/>
                    </a:lnTo>
                    <a:lnTo>
                      <a:pt x="20722" y="4477"/>
                    </a:lnTo>
                    <a:lnTo>
                      <a:pt x="20183" y="3897"/>
                    </a:lnTo>
                    <a:lnTo>
                      <a:pt x="19603" y="3399"/>
                    </a:lnTo>
                    <a:lnTo>
                      <a:pt x="18981" y="2902"/>
                    </a:lnTo>
                    <a:lnTo>
                      <a:pt x="18401" y="2446"/>
                    </a:lnTo>
                    <a:lnTo>
                      <a:pt x="17779" y="1990"/>
                    </a:lnTo>
                    <a:lnTo>
                      <a:pt x="17158" y="1617"/>
                    </a:lnTo>
                    <a:lnTo>
                      <a:pt x="16495" y="1286"/>
                    </a:lnTo>
                    <a:lnTo>
                      <a:pt x="15873" y="954"/>
                    </a:lnTo>
                    <a:lnTo>
                      <a:pt x="15210" y="705"/>
                    </a:lnTo>
                    <a:lnTo>
                      <a:pt x="14547" y="457"/>
                    </a:lnTo>
                    <a:lnTo>
                      <a:pt x="13884" y="291"/>
                    </a:lnTo>
                    <a:lnTo>
                      <a:pt x="13221" y="125"/>
                    </a:lnTo>
                    <a:lnTo>
                      <a:pt x="12557" y="42"/>
                    </a:lnTo>
                    <a:lnTo>
                      <a:pt x="1189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90"/>
              <p:cNvSpPr/>
              <p:nvPr/>
            </p:nvSpPr>
            <p:spPr>
              <a:xfrm>
                <a:off x="5732425" y="2740925"/>
                <a:ext cx="126425" cy="101550"/>
              </a:xfrm>
              <a:custGeom>
                <a:rect b="b" l="l" r="r" t="t"/>
                <a:pathLst>
                  <a:path extrusionOk="0" h="4062" w="5057">
                    <a:moveTo>
                      <a:pt x="374" y="0"/>
                    </a:moveTo>
                    <a:lnTo>
                      <a:pt x="291" y="42"/>
                    </a:lnTo>
                    <a:lnTo>
                      <a:pt x="166" y="124"/>
                    </a:lnTo>
                    <a:lnTo>
                      <a:pt x="84" y="249"/>
                    </a:lnTo>
                    <a:lnTo>
                      <a:pt x="42" y="415"/>
                    </a:lnTo>
                    <a:lnTo>
                      <a:pt x="1" y="580"/>
                    </a:lnTo>
                    <a:lnTo>
                      <a:pt x="42" y="746"/>
                    </a:lnTo>
                    <a:lnTo>
                      <a:pt x="125" y="870"/>
                    </a:lnTo>
                    <a:lnTo>
                      <a:pt x="415" y="1202"/>
                    </a:lnTo>
                    <a:lnTo>
                      <a:pt x="788" y="1492"/>
                    </a:lnTo>
                    <a:lnTo>
                      <a:pt x="1202" y="1658"/>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767" y="3606"/>
                    </a:lnTo>
                    <a:lnTo>
                      <a:pt x="4932" y="3150"/>
                    </a:lnTo>
                    <a:lnTo>
                      <a:pt x="5057" y="2653"/>
                    </a:ln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90"/>
              <p:cNvSpPr/>
              <p:nvPr/>
            </p:nvSpPr>
            <p:spPr>
              <a:xfrm>
                <a:off x="5732425" y="2740925"/>
                <a:ext cx="126425" cy="101550"/>
              </a:xfrm>
              <a:custGeom>
                <a:rect b="b" l="l" r="r" t="t"/>
                <a:pathLst>
                  <a:path extrusionOk="0" fill="none" h="4062" w="5057">
                    <a:moveTo>
                      <a:pt x="5057" y="2155"/>
                    </a:moveTo>
                    <a:lnTo>
                      <a:pt x="5057" y="2155"/>
                    </a:lnTo>
                    <a:lnTo>
                      <a:pt x="4849" y="1824"/>
                    </a:lnTo>
                    <a:lnTo>
                      <a:pt x="4601" y="1534"/>
                    </a:lnTo>
                    <a:lnTo>
                      <a:pt x="4352" y="1285"/>
                    </a:lnTo>
                    <a:lnTo>
                      <a:pt x="4103" y="1078"/>
                    </a:lnTo>
                    <a:lnTo>
                      <a:pt x="3813" y="912"/>
                    </a:lnTo>
                    <a:lnTo>
                      <a:pt x="3523" y="746"/>
                    </a:lnTo>
                    <a:lnTo>
                      <a:pt x="2943" y="497"/>
                    </a:lnTo>
                    <a:lnTo>
                      <a:pt x="2321" y="332"/>
                    </a:lnTo>
                    <a:lnTo>
                      <a:pt x="1700" y="207"/>
                    </a:lnTo>
                    <a:lnTo>
                      <a:pt x="1078" y="124"/>
                    </a:lnTo>
                    <a:lnTo>
                      <a:pt x="498" y="0"/>
                    </a:lnTo>
                    <a:lnTo>
                      <a:pt x="498" y="0"/>
                    </a:lnTo>
                    <a:lnTo>
                      <a:pt x="374" y="0"/>
                    </a:lnTo>
                    <a:lnTo>
                      <a:pt x="291" y="42"/>
                    </a:lnTo>
                    <a:lnTo>
                      <a:pt x="166" y="124"/>
                    </a:lnTo>
                    <a:lnTo>
                      <a:pt x="84" y="249"/>
                    </a:lnTo>
                    <a:lnTo>
                      <a:pt x="42" y="415"/>
                    </a:lnTo>
                    <a:lnTo>
                      <a:pt x="1" y="580"/>
                    </a:lnTo>
                    <a:lnTo>
                      <a:pt x="42" y="746"/>
                    </a:lnTo>
                    <a:lnTo>
                      <a:pt x="125" y="870"/>
                    </a:lnTo>
                    <a:lnTo>
                      <a:pt x="125" y="870"/>
                    </a:lnTo>
                    <a:lnTo>
                      <a:pt x="415" y="1202"/>
                    </a:lnTo>
                    <a:lnTo>
                      <a:pt x="788" y="1492"/>
                    </a:lnTo>
                    <a:lnTo>
                      <a:pt x="1202" y="1658"/>
                    </a:lnTo>
                    <a:lnTo>
                      <a:pt x="1617" y="1782"/>
                    </a:lnTo>
                    <a:lnTo>
                      <a:pt x="1617" y="1782"/>
                    </a:lnTo>
                    <a:lnTo>
                      <a:pt x="1700" y="2072"/>
                    </a:lnTo>
                    <a:lnTo>
                      <a:pt x="1824" y="2445"/>
                    </a:lnTo>
                    <a:lnTo>
                      <a:pt x="2073" y="2860"/>
                    </a:lnTo>
                    <a:lnTo>
                      <a:pt x="2363" y="3233"/>
                    </a:lnTo>
                    <a:lnTo>
                      <a:pt x="2570" y="3440"/>
                    </a:lnTo>
                    <a:lnTo>
                      <a:pt x="2777" y="3606"/>
                    </a:lnTo>
                    <a:lnTo>
                      <a:pt x="2985" y="3730"/>
                    </a:lnTo>
                    <a:lnTo>
                      <a:pt x="3233" y="3854"/>
                    </a:lnTo>
                    <a:lnTo>
                      <a:pt x="3523" y="3979"/>
                    </a:lnTo>
                    <a:lnTo>
                      <a:pt x="3813" y="4020"/>
                    </a:lnTo>
                    <a:lnTo>
                      <a:pt x="4145" y="4062"/>
                    </a:lnTo>
                    <a:lnTo>
                      <a:pt x="4476" y="4020"/>
                    </a:lnTo>
                    <a:lnTo>
                      <a:pt x="4476" y="4020"/>
                    </a:lnTo>
                    <a:lnTo>
                      <a:pt x="4767" y="3606"/>
                    </a:lnTo>
                    <a:lnTo>
                      <a:pt x="4932" y="3150"/>
                    </a:lnTo>
                    <a:lnTo>
                      <a:pt x="5057" y="2653"/>
                    </a:lnTo>
                    <a:lnTo>
                      <a:pt x="5057" y="215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90"/>
              <p:cNvSpPr/>
              <p:nvPr/>
            </p:nvSpPr>
            <p:spPr>
              <a:xfrm>
                <a:off x="5796675" y="2267425"/>
                <a:ext cx="748050" cy="628925"/>
              </a:xfrm>
              <a:custGeom>
                <a:rect b="b" l="l" r="r" t="t"/>
                <a:pathLst>
                  <a:path extrusionOk="0" h="25157" w="29922">
                    <a:moveTo>
                      <a:pt x="21716" y="1"/>
                    </a:moveTo>
                    <a:lnTo>
                      <a:pt x="19354" y="3606"/>
                    </a:lnTo>
                    <a:lnTo>
                      <a:pt x="16992" y="7253"/>
                    </a:lnTo>
                    <a:lnTo>
                      <a:pt x="14630" y="10900"/>
                    </a:lnTo>
                    <a:lnTo>
                      <a:pt x="12781" y="13772"/>
                    </a:lnTo>
                    <a:lnTo>
                      <a:pt x="12781" y="13772"/>
                    </a:lnTo>
                    <a:lnTo>
                      <a:pt x="12474" y="13926"/>
                    </a:lnTo>
                    <a:lnTo>
                      <a:pt x="10817" y="14672"/>
                    </a:lnTo>
                    <a:lnTo>
                      <a:pt x="9035" y="15418"/>
                    </a:lnTo>
                    <a:lnTo>
                      <a:pt x="7294" y="16122"/>
                    </a:lnTo>
                    <a:lnTo>
                      <a:pt x="0" y="18982"/>
                    </a:lnTo>
                    <a:lnTo>
                      <a:pt x="1616" y="25157"/>
                    </a:lnTo>
                    <a:lnTo>
                      <a:pt x="3647" y="24825"/>
                    </a:lnTo>
                    <a:lnTo>
                      <a:pt x="5636" y="24494"/>
                    </a:lnTo>
                    <a:lnTo>
                      <a:pt x="7626" y="24079"/>
                    </a:lnTo>
                    <a:lnTo>
                      <a:pt x="9615" y="23623"/>
                    </a:lnTo>
                    <a:lnTo>
                      <a:pt x="11604" y="23126"/>
                    </a:lnTo>
                    <a:lnTo>
                      <a:pt x="13635" y="22587"/>
                    </a:lnTo>
                    <a:lnTo>
                      <a:pt x="14630" y="22256"/>
                    </a:lnTo>
                    <a:lnTo>
                      <a:pt x="15666" y="21924"/>
                    </a:lnTo>
                    <a:lnTo>
                      <a:pt x="16743" y="21551"/>
                    </a:lnTo>
                    <a:lnTo>
                      <a:pt x="17904" y="21054"/>
                    </a:lnTo>
                    <a:lnTo>
                      <a:pt x="18649" y="20722"/>
                    </a:lnTo>
                    <a:lnTo>
                      <a:pt x="19437" y="19728"/>
                    </a:lnTo>
                    <a:lnTo>
                      <a:pt x="20846" y="17987"/>
                    </a:lnTo>
                    <a:lnTo>
                      <a:pt x="22172" y="16205"/>
                    </a:lnTo>
                    <a:lnTo>
                      <a:pt x="24825" y="12682"/>
                    </a:lnTo>
                    <a:lnTo>
                      <a:pt x="26109" y="10900"/>
                    </a:lnTo>
                    <a:lnTo>
                      <a:pt x="27394" y="9118"/>
                    </a:lnTo>
                    <a:lnTo>
                      <a:pt x="28679" y="7295"/>
                    </a:lnTo>
                    <a:lnTo>
                      <a:pt x="29922" y="5471"/>
                    </a:lnTo>
                    <a:lnTo>
                      <a:pt x="2171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90"/>
              <p:cNvSpPr/>
              <p:nvPr/>
            </p:nvSpPr>
            <p:spPr>
              <a:xfrm>
                <a:off x="5796675" y="2267425"/>
                <a:ext cx="748050" cy="628925"/>
              </a:xfrm>
              <a:custGeom>
                <a:rect b="b" l="l" r="r" t="t"/>
                <a:pathLst>
                  <a:path extrusionOk="0" fill="none" h="25157" w="29922">
                    <a:moveTo>
                      <a:pt x="29922" y="5471"/>
                    </a:moveTo>
                    <a:lnTo>
                      <a:pt x="29922" y="5471"/>
                    </a:lnTo>
                    <a:lnTo>
                      <a:pt x="28679" y="7295"/>
                    </a:lnTo>
                    <a:lnTo>
                      <a:pt x="27394" y="9118"/>
                    </a:lnTo>
                    <a:lnTo>
                      <a:pt x="27394" y="9118"/>
                    </a:lnTo>
                    <a:lnTo>
                      <a:pt x="26109" y="10900"/>
                    </a:lnTo>
                    <a:lnTo>
                      <a:pt x="24825" y="12682"/>
                    </a:lnTo>
                    <a:lnTo>
                      <a:pt x="24825" y="12682"/>
                    </a:lnTo>
                    <a:lnTo>
                      <a:pt x="22172" y="16205"/>
                    </a:lnTo>
                    <a:lnTo>
                      <a:pt x="20846" y="17987"/>
                    </a:lnTo>
                    <a:lnTo>
                      <a:pt x="19437" y="19728"/>
                    </a:lnTo>
                    <a:lnTo>
                      <a:pt x="18649" y="20722"/>
                    </a:lnTo>
                    <a:lnTo>
                      <a:pt x="17904" y="21054"/>
                    </a:lnTo>
                    <a:lnTo>
                      <a:pt x="17904" y="21054"/>
                    </a:lnTo>
                    <a:lnTo>
                      <a:pt x="16743" y="21551"/>
                    </a:lnTo>
                    <a:lnTo>
                      <a:pt x="15666" y="21924"/>
                    </a:lnTo>
                    <a:lnTo>
                      <a:pt x="15666" y="21924"/>
                    </a:lnTo>
                    <a:lnTo>
                      <a:pt x="14630" y="22256"/>
                    </a:lnTo>
                    <a:lnTo>
                      <a:pt x="13635" y="22587"/>
                    </a:lnTo>
                    <a:lnTo>
                      <a:pt x="13635" y="22587"/>
                    </a:lnTo>
                    <a:lnTo>
                      <a:pt x="11604" y="23126"/>
                    </a:lnTo>
                    <a:lnTo>
                      <a:pt x="9615" y="23623"/>
                    </a:lnTo>
                    <a:lnTo>
                      <a:pt x="9615" y="23623"/>
                    </a:lnTo>
                    <a:lnTo>
                      <a:pt x="7626" y="24079"/>
                    </a:lnTo>
                    <a:lnTo>
                      <a:pt x="5636" y="24494"/>
                    </a:lnTo>
                    <a:lnTo>
                      <a:pt x="5636" y="24494"/>
                    </a:lnTo>
                    <a:lnTo>
                      <a:pt x="3647" y="24825"/>
                    </a:lnTo>
                    <a:lnTo>
                      <a:pt x="1616" y="25157"/>
                    </a:lnTo>
                    <a:lnTo>
                      <a:pt x="0" y="18982"/>
                    </a:lnTo>
                    <a:lnTo>
                      <a:pt x="7294" y="16122"/>
                    </a:lnTo>
                    <a:lnTo>
                      <a:pt x="7294" y="16122"/>
                    </a:lnTo>
                    <a:lnTo>
                      <a:pt x="9035" y="15418"/>
                    </a:lnTo>
                    <a:lnTo>
                      <a:pt x="10817" y="14672"/>
                    </a:lnTo>
                    <a:lnTo>
                      <a:pt x="10817" y="14672"/>
                    </a:lnTo>
                    <a:lnTo>
                      <a:pt x="12474" y="13926"/>
                    </a:lnTo>
                    <a:lnTo>
                      <a:pt x="13220" y="13553"/>
                    </a:lnTo>
                    <a:lnTo>
                      <a:pt x="13842" y="13180"/>
                    </a:lnTo>
                    <a:lnTo>
                      <a:pt x="12309" y="14506"/>
                    </a:lnTo>
                    <a:lnTo>
                      <a:pt x="12309" y="14506"/>
                    </a:lnTo>
                    <a:lnTo>
                      <a:pt x="14630" y="10900"/>
                    </a:lnTo>
                    <a:lnTo>
                      <a:pt x="16992" y="7253"/>
                    </a:lnTo>
                    <a:lnTo>
                      <a:pt x="19354" y="3606"/>
                    </a:lnTo>
                    <a:lnTo>
                      <a:pt x="19354" y="3606"/>
                    </a:lnTo>
                    <a:lnTo>
                      <a:pt x="21716" y="1"/>
                    </a:lnTo>
                    <a:lnTo>
                      <a:pt x="29922" y="547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90"/>
              <p:cNvSpPr/>
              <p:nvPr/>
            </p:nvSpPr>
            <p:spPr>
              <a:xfrm>
                <a:off x="5796675" y="2314050"/>
                <a:ext cx="512875" cy="582300"/>
              </a:xfrm>
              <a:custGeom>
                <a:rect b="b" l="l" r="r" t="t"/>
                <a:pathLst>
                  <a:path extrusionOk="0" h="23292" w="20515">
                    <a:moveTo>
                      <a:pt x="20514" y="1"/>
                    </a:moveTo>
                    <a:lnTo>
                      <a:pt x="19354" y="1741"/>
                    </a:lnTo>
                    <a:lnTo>
                      <a:pt x="16992" y="5388"/>
                    </a:lnTo>
                    <a:lnTo>
                      <a:pt x="12806" y="11895"/>
                    </a:lnTo>
                    <a:lnTo>
                      <a:pt x="12474" y="12061"/>
                    </a:lnTo>
                    <a:lnTo>
                      <a:pt x="10817" y="12807"/>
                    </a:lnTo>
                    <a:lnTo>
                      <a:pt x="9035" y="13553"/>
                    </a:lnTo>
                    <a:lnTo>
                      <a:pt x="7294" y="14257"/>
                    </a:lnTo>
                    <a:lnTo>
                      <a:pt x="0" y="17117"/>
                    </a:lnTo>
                    <a:lnTo>
                      <a:pt x="1616" y="23292"/>
                    </a:lnTo>
                    <a:lnTo>
                      <a:pt x="3647" y="22960"/>
                    </a:lnTo>
                    <a:lnTo>
                      <a:pt x="5636" y="22629"/>
                    </a:lnTo>
                    <a:lnTo>
                      <a:pt x="7626" y="22214"/>
                    </a:lnTo>
                    <a:lnTo>
                      <a:pt x="9615" y="21758"/>
                    </a:lnTo>
                    <a:lnTo>
                      <a:pt x="11604" y="21261"/>
                    </a:lnTo>
                    <a:lnTo>
                      <a:pt x="13635" y="20722"/>
                    </a:lnTo>
                    <a:lnTo>
                      <a:pt x="14630" y="20391"/>
                    </a:lnTo>
                    <a:lnTo>
                      <a:pt x="15666" y="20059"/>
                    </a:lnTo>
                    <a:lnTo>
                      <a:pt x="16619" y="19728"/>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close/>
                  </a:path>
                </a:pathLst>
              </a:custGeom>
              <a:solidFill>
                <a:srgbClr val="D3E3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90"/>
              <p:cNvSpPr/>
              <p:nvPr/>
            </p:nvSpPr>
            <p:spPr>
              <a:xfrm>
                <a:off x="6142725" y="25969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90"/>
              <p:cNvSpPr/>
              <p:nvPr/>
            </p:nvSpPr>
            <p:spPr>
              <a:xfrm>
                <a:off x="6142725" y="25969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90"/>
              <p:cNvSpPr/>
              <p:nvPr/>
            </p:nvSpPr>
            <p:spPr>
              <a:xfrm>
                <a:off x="5796675" y="2314050"/>
                <a:ext cx="512875" cy="582300"/>
              </a:xfrm>
              <a:custGeom>
                <a:rect b="b" l="l" r="r" t="t"/>
                <a:pathLst>
                  <a:path extrusionOk="0" fill="none" h="23292" w="20515">
                    <a:moveTo>
                      <a:pt x="20514" y="1"/>
                    </a:moveTo>
                    <a:lnTo>
                      <a:pt x="20514" y="1"/>
                    </a:lnTo>
                    <a:lnTo>
                      <a:pt x="19354" y="1741"/>
                    </a:lnTo>
                    <a:lnTo>
                      <a:pt x="16992" y="5388"/>
                    </a:lnTo>
                    <a:lnTo>
                      <a:pt x="16992" y="5388"/>
                    </a:lnTo>
                    <a:lnTo>
                      <a:pt x="12806" y="11895"/>
                    </a:lnTo>
                    <a:lnTo>
                      <a:pt x="12474" y="12061"/>
                    </a:lnTo>
                    <a:lnTo>
                      <a:pt x="12474" y="12061"/>
                    </a:lnTo>
                    <a:lnTo>
                      <a:pt x="10817" y="12807"/>
                    </a:lnTo>
                    <a:lnTo>
                      <a:pt x="10817" y="12807"/>
                    </a:lnTo>
                    <a:lnTo>
                      <a:pt x="9035" y="13553"/>
                    </a:lnTo>
                    <a:lnTo>
                      <a:pt x="7294" y="14257"/>
                    </a:lnTo>
                    <a:lnTo>
                      <a:pt x="0" y="17117"/>
                    </a:lnTo>
                    <a:lnTo>
                      <a:pt x="1616" y="23292"/>
                    </a:lnTo>
                    <a:lnTo>
                      <a:pt x="1616" y="23292"/>
                    </a:lnTo>
                    <a:lnTo>
                      <a:pt x="3647" y="22960"/>
                    </a:lnTo>
                    <a:lnTo>
                      <a:pt x="5636" y="22629"/>
                    </a:lnTo>
                    <a:lnTo>
                      <a:pt x="5636" y="22629"/>
                    </a:lnTo>
                    <a:lnTo>
                      <a:pt x="7626" y="22214"/>
                    </a:lnTo>
                    <a:lnTo>
                      <a:pt x="9615" y="21758"/>
                    </a:lnTo>
                    <a:lnTo>
                      <a:pt x="9615" y="21758"/>
                    </a:lnTo>
                    <a:lnTo>
                      <a:pt x="11604" y="21261"/>
                    </a:lnTo>
                    <a:lnTo>
                      <a:pt x="13635" y="20722"/>
                    </a:lnTo>
                    <a:lnTo>
                      <a:pt x="13635" y="20722"/>
                    </a:lnTo>
                    <a:lnTo>
                      <a:pt x="14630" y="20391"/>
                    </a:lnTo>
                    <a:lnTo>
                      <a:pt x="15666" y="20059"/>
                    </a:lnTo>
                    <a:lnTo>
                      <a:pt x="16619" y="19728"/>
                    </a:lnTo>
                    <a:lnTo>
                      <a:pt x="16619" y="19728"/>
                    </a:lnTo>
                    <a:lnTo>
                      <a:pt x="16743" y="17075"/>
                    </a:lnTo>
                    <a:lnTo>
                      <a:pt x="16743" y="17075"/>
                    </a:lnTo>
                    <a:lnTo>
                      <a:pt x="16867" y="15666"/>
                    </a:lnTo>
                    <a:lnTo>
                      <a:pt x="16992" y="14298"/>
                    </a:lnTo>
                    <a:lnTo>
                      <a:pt x="17158" y="12972"/>
                    </a:lnTo>
                    <a:lnTo>
                      <a:pt x="17365" y="11729"/>
                    </a:lnTo>
                    <a:lnTo>
                      <a:pt x="17572" y="10486"/>
                    </a:lnTo>
                    <a:lnTo>
                      <a:pt x="17779" y="9284"/>
                    </a:lnTo>
                    <a:lnTo>
                      <a:pt x="18276" y="7046"/>
                    </a:lnTo>
                    <a:lnTo>
                      <a:pt x="18815" y="5015"/>
                    </a:lnTo>
                    <a:lnTo>
                      <a:pt x="19354" y="3150"/>
                    </a:lnTo>
                    <a:lnTo>
                      <a:pt x="19934" y="1451"/>
                    </a:lnTo>
                    <a:lnTo>
                      <a:pt x="2051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90"/>
              <p:cNvSpPr/>
              <p:nvPr/>
            </p:nvSpPr>
            <p:spPr>
              <a:xfrm>
                <a:off x="6225600" y="2153450"/>
                <a:ext cx="800925" cy="1079625"/>
              </a:xfrm>
              <a:custGeom>
                <a:rect b="b" l="l" r="r" t="t"/>
                <a:pathLst>
                  <a:path extrusionOk="0" h="43185" w="32037">
                    <a:moveTo>
                      <a:pt x="21302" y="1"/>
                    </a:moveTo>
                    <a:lnTo>
                      <a:pt x="19189" y="84"/>
                    </a:lnTo>
                    <a:lnTo>
                      <a:pt x="17117" y="208"/>
                    </a:lnTo>
                    <a:lnTo>
                      <a:pt x="15003" y="374"/>
                    </a:lnTo>
                    <a:lnTo>
                      <a:pt x="12931" y="623"/>
                    </a:lnTo>
                    <a:lnTo>
                      <a:pt x="10859" y="954"/>
                    </a:lnTo>
                    <a:lnTo>
                      <a:pt x="8786" y="1286"/>
                    </a:lnTo>
                    <a:lnTo>
                      <a:pt x="8082" y="1493"/>
                    </a:lnTo>
                    <a:lnTo>
                      <a:pt x="7419" y="1742"/>
                    </a:lnTo>
                    <a:lnTo>
                      <a:pt x="6797" y="2115"/>
                    </a:lnTo>
                    <a:lnTo>
                      <a:pt x="6217" y="2529"/>
                    </a:lnTo>
                    <a:lnTo>
                      <a:pt x="5678" y="3026"/>
                    </a:lnTo>
                    <a:lnTo>
                      <a:pt x="5264" y="3607"/>
                    </a:lnTo>
                    <a:lnTo>
                      <a:pt x="4891" y="4228"/>
                    </a:lnTo>
                    <a:lnTo>
                      <a:pt x="4601" y="4891"/>
                    </a:lnTo>
                    <a:lnTo>
                      <a:pt x="3689" y="7419"/>
                    </a:lnTo>
                    <a:lnTo>
                      <a:pt x="3192" y="8953"/>
                    </a:lnTo>
                    <a:lnTo>
                      <a:pt x="2694" y="10610"/>
                    </a:lnTo>
                    <a:lnTo>
                      <a:pt x="2197" y="12475"/>
                    </a:lnTo>
                    <a:lnTo>
                      <a:pt x="1700" y="14465"/>
                    </a:lnTo>
                    <a:lnTo>
                      <a:pt x="1244" y="16578"/>
                    </a:lnTo>
                    <a:lnTo>
                      <a:pt x="871" y="18816"/>
                    </a:lnTo>
                    <a:lnTo>
                      <a:pt x="498" y="21178"/>
                    </a:lnTo>
                    <a:lnTo>
                      <a:pt x="249" y="23665"/>
                    </a:lnTo>
                    <a:lnTo>
                      <a:pt x="125" y="24950"/>
                    </a:lnTo>
                    <a:lnTo>
                      <a:pt x="83" y="26234"/>
                    </a:lnTo>
                    <a:lnTo>
                      <a:pt x="1" y="27561"/>
                    </a:lnTo>
                    <a:lnTo>
                      <a:pt x="1" y="28928"/>
                    </a:lnTo>
                    <a:lnTo>
                      <a:pt x="1" y="30296"/>
                    </a:lnTo>
                    <a:lnTo>
                      <a:pt x="42" y="31663"/>
                    </a:lnTo>
                    <a:lnTo>
                      <a:pt x="125" y="33073"/>
                    </a:lnTo>
                    <a:lnTo>
                      <a:pt x="249" y="34482"/>
                    </a:lnTo>
                    <a:lnTo>
                      <a:pt x="374" y="35932"/>
                    </a:lnTo>
                    <a:lnTo>
                      <a:pt x="581" y="37383"/>
                    </a:lnTo>
                    <a:lnTo>
                      <a:pt x="788" y="38833"/>
                    </a:lnTo>
                    <a:lnTo>
                      <a:pt x="1078" y="40325"/>
                    </a:lnTo>
                    <a:lnTo>
                      <a:pt x="1410" y="40657"/>
                    </a:lnTo>
                    <a:lnTo>
                      <a:pt x="1741" y="40988"/>
                    </a:lnTo>
                    <a:lnTo>
                      <a:pt x="2114" y="41278"/>
                    </a:lnTo>
                    <a:lnTo>
                      <a:pt x="2487" y="41568"/>
                    </a:lnTo>
                    <a:lnTo>
                      <a:pt x="2902" y="41817"/>
                    </a:lnTo>
                    <a:lnTo>
                      <a:pt x="3357" y="42024"/>
                    </a:lnTo>
                    <a:lnTo>
                      <a:pt x="3813" y="42231"/>
                    </a:lnTo>
                    <a:lnTo>
                      <a:pt x="4269" y="42397"/>
                    </a:lnTo>
                    <a:lnTo>
                      <a:pt x="5305" y="42729"/>
                    </a:lnTo>
                    <a:lnTo>
                      <a:pt x="6341" y="42936"/>
                    </a:lnTo>
                    <a:lnTo>
                      <a:pt x="7502" y="43102"/>
                    </a:lnTo>
                    <a:lnTo>
                      <a:pt x="8662" y="43185"/>
                    </a:lnTo>
                    <a:lnTo>
                      <a:pt x="9905" y="43185"/>
                    </a:lnTo>
                    <a:lnTo>
                      <a:pt x="11149" y="43143"/>
                    </a:lnTo>
                    <a:lnTo>
                      <a:pt x="12433" y="43060"/>
                    </a:lnTo>
                    <a:lnTo>
                      <a:pt x="13760" y="42895"/>
                    </a:lnTo>
                    <a:lnTo>
                      <a:pt x="15086" y="42729"/>
                    </a:lnTo>
                    <a:lnTo>
                      <a:pt x="16371" y="42522"/>
                    </a:lnTo>
                    <a:lnTo>
                      <a:pt x="17697" y="42231"/>
                    </a:lnTo>
                    <a:lnTo>
                      <a:pt x="19023" y="41983"/>
                    </a:lnTo>
                    <a:lnTo>
                      <a:pt x="21551" y="41361"/>
                    </a:lnTo>
                    <a:lnTo>
                      <a:pt x="23996" y="40657"/>
                    </a:lnTo>
                    <a:lnTo>
                      <a:pt x="26193" y="39993"/>
                    </a:lnTo>
                    <a:lnTo>
                      <a:pt x="28140" y="39330"/>
                    </a:lnTo>
                    <a:lnTo>
                      <a:pt x="29757" y="38750"/>
                    </a:lnTo>
                    <a:lnTo>
                      <a:pt x="31000" y="38294"/>
                    </a:lnTo>
                    <a:lnTo>
                      <a:pt x="32036" y="37880"/>
                    </a:lnTo>
                    <a:lnTo>
                      <a:pt x="32036" y="37258"/>
                    </a:lnTo>
                    <a:lnTo>
                      <a:pt x="31953" y="36347"/>
                    </a:lnTo>
                    <a:lnTo>
                      <a:pt x="31663" y="33736"/>
                    </a:lnTo>
                    <a:lnTo>
                      <a:pt x="31290" y="30254"/>
                    </a:lnTo>
                    <a:lnTo>
                      <a:pt x="30917" y="26110"/>
                    </a:lnTo>
                    <a:lnTo>
                      <a:pt x="30751" y="23831"/>
                    </a:lnTo>
                    <a:lnTo>
                      <a:pt x="30586" y="21468"/>
                    </a:lnTo>
                    <a:lnTo>
                      <a:pt x="30461" y="19023"/>
                    </a:lnTo>
                    <a:lnTo>
                      <a:pt x="30420" y="16495"/>
                    </a:lnTo>
                    <a:lnTo>
                      <a:pt x="30378" y="13967"/>
                    </a:lnTo>
                    <a:lnTo>
                      <a:pt x="30461" y="11398"/>
                    </a:lnTo>
                    <a:lnTo>
                      <a:pt x="30586" y="8828"/>
                    </a:lnTo>
                    <a:lnTo>
                      <a:pt x="30793" y="6342"/>
                    </a:lnTo>
                    <a:lnTo>
                      <a:pt x="30834" y="6010"/>
                    </a:lnTo>
                    <a:lnTo>
                      <a:pt x="30834" y="5430"/>
                    </a:lnTo>
                    <a:lnTo>
                      <a:pt x="30751" y="4850"/>
                    </a:lnTo>
                    <a:lnTo>
                      <a:pt x="30668" y="4311"/>
                    </a:lnTo>
                    <a:lnTo>
                      <a:pt x="30503" y="3772"/>
                    </a:lnTo>
                    <a:lnTo>
                      <a:pt x="30295" y="3275"/>
                    </a:lnTo>
                    <a:lnTo>
                      <a:pt x="30047" y="2819"/>
                    </a:lnTo>
                    <a:lnTo>
                      <a:pt x="29757" y="2363"/>
                    </a:lnTo>
                    <a:lnTo>
                      <a:pt x="29384" y="1907"/>
                    </a:lnTo>
                    <a:lnTo>
                      <a:pt x="29011" y="1534"/>
                    </a:lnTo>
                    <a:lnTo>
                      <a:pt x="28596" y="1203"/>
                    </a:lnTo>
                    <a:lnTo>
                      <a:pt x="28140" y="871"/>
                    </a:lnTo>
                    <a:lnTo>
                      <a:pt x="27685" y="623"/>
                    </a:lnTo>
                    <a:lnTo>
                      <a:pt x="27146" y="415"/>
                    </a:lnTo>
                    <a:lnTo>
                      <a:pt x="26648" y="208"/>
                    </a:lnTo>
                    <a:lnTo>
                      <a:pt x="26068" y="125"/>
                    </a:lnTo>
                    <a:lnTo>
                      <a:pt x="25488" y="42"/>
                    </a:lnTo>
                    <a:lnTo>
                      <a:pt x="23416"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90"/>
              <p:cNvSpPr/>
              <p:nvPr/>
            </p:nvSpPr>
            <p:spPr>
              <a:xfrm>
                <a:off x="6225600" y="2153450"/>
                <a:ext cx="800925" cy="1079625"/>
              </a:xfrm>
              <a:custGeom>
                <a:rect b="b" l="l" r="r" t="t"/>
                <a:pathLst>
                  <a:path extrusionOk="0" fill="none" h="43185" w="32037">
                    <a:moveTo>
                      <a:pt x="8786" y="1286"/>
                    </a:moveTo>
                    <a:lnTo>
                      <a:pt x="8786" y="1286"/>
                    </a:lnTo>
                    <a:lnTo>
                      <a:pt x="10859" y="954"/>
                    </a:lnTo>
                    <a:lnTo>
                      <a:pt x="12931" y="623"/>
                    </a:lnTo>
                    <a:lnTo>
                      <a:pt x="15003" y="374"/>
                    </a:lnTo>
                    <a:lnTo>
                      <a:pt x="17117" y="208"/>
                    </a:lnTo>
                    <a:lnTo>
                      <a:pt x="19189" y="84"/>
                    </a:lnTo>
                    <a:lnTo>
                      <a:pt x="21302" y="1"/>
                    </a:lnTo>
                    <a:lnTo>
                      <a:pt x="23416" y="1"/>
                    </a:lnTo>
                    <a:lnTo>
                      <a:pt x="25488" y="42"/>
                    </a:lnTo>
                    <a:lnTo>
                      <a:pt x="25488" y="42"/>
                    </a:lnTo>
                    <a:lnTo>
                      <a:pt x="26068" y="125"/>
                    </a:lnTo>
                    <a:lnTo>
                      <a:pt x="26648" y="208"/>
                    </a:lnTo>
                    <a:lnTo>
                      <a:pt x="27146" y="415"/>
                    </a:lnTo>
                    <a:lnTo>
                      <a:pt x="27685" y="623"/>
                    </a:lnTo>
                    <a:lnTo>
                      <a:pt x="28140" y="871"/>
                    </a:lnTo>
                    <a:lnTo>
                      <a:pt x="28596" y="1203"/>
                    </a:lnTo>
                    <a:lnTo>
                      <a:pt x="29011" y="1534"/>
                    </a:lnTo>
                    <a:lnTo>
                      <a:pt x="29384" y="1907"/>
                    </a:lnTo>
                    <a:lnTo>
                      <a:pt x="29757" y="2363"/>
                    </a:lnTo>
                    <a:lnTo>
                      <a:pt x="30047" y="2819"/>
                    </a:lnTo>
                    <a:lnTo>
                      <a:pt x="30295" y="3275"/>
                    </a:lnTo>
                    <a:lnTo>
                      <a:pt x="30503" y="3772"/>
                    </a:lnTo>
                    <a:lnTo>
                      <a:pt x="30668" y="4311"/>
                    </a:lnTo>
                    <a:lnTo>
                      <a:pt x="30751" y="4850"/>
                    </a:lnTo>
                    <a:lnTo>
                      <a:pt x="30834" y="5430"/>
                    </a:lnTo>
                    <a:lnTo>
                      <a:pt x="30834" y="6010"/>
                    </a:lnTo>
                    <a:lnTo>
                      <a:pt x="30834" y="6010"/>
                    </a:lnTo>
                    <a:lnTo>
                      <a:pt x="30793" y="6342"/>
                    </a:lnTo>
                    <a:lnTo>
                      <a:pt x="30793" y="6342"/>
                    </a:lnTo>
                    <a:lnTo>
                      <a:pt x="30586" y="8828"/>
                    </a:lnTo>
                    <a:lnTo>
                      <a:pt x="30461" y="11398"/>
                    </a:lnTo>
                    <a:lnTo>
                      <a:pt x="30378" y="13967"/>
                    </a:lnTo>
                    <a:lnTo>
                      <a:pt x="30420" y="16495"/>
                    </a:lnTo>
                    <a:lnTo>
                      <a:pt x="30461" y="19023"/>
                    </a:lnTo>
                    <a:lnTo>
                      <a:pt x="30586" y="21468"/>
                    </a:lnTo>
                    <a:lnTo>
                      <a:pt x="30751" y="23831"/>
                    </a:lnTo>
                    <a:lnTo>
                      <a:pt x="30917" y="26110"/>
                    </a:lnTo>
                    <a:lnTo>
                      <a:pt x="31290" y="30254"/>
                    </a:lnTo>
                    <a:lnTo>
                      <a:pt x="31663" y="33736"/>
                    </a:lnTo>
                    <a:lnTo>
                      <a:pt x="31953" y="36347"/>
                    </a:lnTo>
                    <a:lnTo>
                      <a:pt x="32036" y="37258"/>
                    </a:lnTo>
                    <a:lnTo>
                      <a:pt x="32036" y="37880"/>
                    </a:lnTo>
                    <a:lnTo>
                      <a:pt x="32036" y="37880"/>
                    </a:lnTo>
                    <a:lnTo>
                      <a:pt x="31000" y="38294"/>
                    </a:lnTo>
                    <a:lnTo>
                      <a:pt x="29757" y="38750"/>
                    </a:lnTo>
                    <a:lnTo>
                      <a:pt x="28140" y="39330"/>
                    </a:lnTo>
                    <a:lnTo>
                      <a:pt x="26193" y="39993"/>
                    </a:lnTo>
                    <a:lnTo>
                      <a:pt x="23996" y="40657"/>
                    </a:lnTo>
                    <a:lnTo>
                      <a:pt x="21551" y="41361"/>
                    </a:lnTo>
                    <a:lnTo>
                      <a:pt x="19023" y="41983"/>
                    </a:lnTo>
                    <a:lnTo>
                      <a:pt x="17697" y="42231"/>
                    </a:lnTo>
                    <a:lnTo>
                      <a:pt x="16371" y="42522"/>
                    </a:lnTo>
                    <a:lnTo>
                      <a:pt x="15086" y="42729"/>
                    </a:lnTo>
                    <a:lnTo>
                      <a:pt x="13760" y="42895"/>
                    </a:lnTo>
                    <a:lnTo>
                      <a:pt x="12433" y="43060"/>
                    </a:lnTo>
                    <a:lnTo>
                      <a:pt x="11149" y="43143"/>
                    </a:lnTo>
                    <a:lnTo>
                      <a:pt x="9905" y="43185"/>
                    </a:lnTo>
                    <a:lnTo>
                      <a:pt x="8662" y="43185"/>
                    </a:lnTo>
                    <a:lnTo>
                      <a:pt x="7502" y="43102"/>
                    </a:lnTo>
                    <a:lnTo>
                      <a:pt x="6341" y="42936"/>
                    </a:lnTo>
                    <a:lnTo>
                      <a:pt x="5305" y="42729"/>
                    </a:lnTo>
                    <a:lnTo>
                      <a:pt x="4269" y="42397"/>
                    </a:lnTo>
                    <a:lnTo>
                      <a:pt x="3813" y="42231"/>
                    </a:lnTo>
                    <a:lnTo>
                      <a:pt x="3357" y="42024"/>
                    </a:lnTo>
                    <a:lnTo>
                      <a:pt x="2902" y="41817"/>
                    </a:lnTo>
                    <a:lnTo>
                      <a:pt x="2487" y="41568"/>
                    </a:lnTo>
                    <a:lnTo>
                      <a:pt x="2114" y="41278"/>
                    </a:lnTo>
                    <a:lnTo>
                      <a:pt x="1741" y="40988"/>
                    </a:lnTo>
                    <a:lnTo>
                      <a:pt x="1410" y="40657"/>
                    </a:lnTo>
                    <a:lnTo>
                      <a:pt x="1078" y="40325"/>
                    </a:lnTo>
                    <a:lnTo>
                      <a:pt x="1078" y="40325"/>
                    </a:lnTo>
                    <a:lnTo>
                      <a:pt x="788" y="38833"/>
                    </a:lnTo>
                    <a:lnTo>
                      <a:pt x="581" y="37383"/>
                    </a:lnTo>
                    <a:lnTo>
                      <a:pt x="374" y="35932"/>
                    </a:lnTo>
                    <a:lnTo>
                      <a:pt x="249" y="34482"/>
                    </a:lnTo>
                    <a:lnTo>
                      <a:pt x="125" y="33073"/>
                    </a:lnTo>
                    <a:lnTo>
                      <a:pt x="42" y="31663"/>
                    </a:lnTo>
                    <a:lnTo>
                      <a:pt x="1" y="30296"/>
                    </a:lnTo>
                    <a:lnTo>
                      <a:pt x="1" y="28928"/>
                    </a:lnTo>
                    <a:lnTo>
                      <a:pt x="1" y="27561"/>
                    </a:lnTo>
                    <a:lnTo>
                      <a:pt x="83" y="26234"/>
                    </a:lnTo>
                    <a:lnTo>
                      <a:pt x="125" y="24950"/>
                    </a:lnTo>
                    <a:lnTo>
                      <a:pt x="249" y="23665"/>
                    </a:lnTo>
                    <a:lnTo>
                      <a:pt x="498" y="21178"/>
                    </a:lnTo>
                    <a:lnTo>
                      <a:pt x="871" y="18816"/>
                    </a:lnTo>
                    <a:lnTo>
                      <a:pt x="1244" y="16578"/>
                    </a:lnTo>
                    <a:lnTo>
                      <a:pt x="1700" y="14465"/>
                    </a:lnTo>
                    <a:lnTo>
                      <a:pt x="2197" y="12475"/>
                    </a:lnTo>
                    <a:lnTo>
                      <a:pt x="2694" y="10610"/>
                    </a:lnTo>
                    <a:lnTo>
                      <a:pt x="3192" y="8953"/>
                    </a:lnTo>
                    <a:lnTo>
                      <a:pt x="3689" y="7419"/>
                    </a:lnTo>
                    <a:lnTo>
                      <a:pt x="4601" y="4891"/>
                    </a:lnTo>
                    <a:lnTo>
                      <a:pt x="4601" y="4891"/>
                    </a:lnTo>
                    <a:lnTo>
                      <a:pt x="4891" y="4228"/>
                    </a:lnTo>
                    <a:lnTo>
                      <a:pt x="5264" y="3607"/>
                    </a:lnTo>
                    <a:lnTo>
                      <a:pt x="5678" y="3026"/>
                    </a:lnTo>
                    <a:lnTo>
                      <a:pt x="6217" y="2529"/>
                    </a:lnTo>
                    <a:lnTo>
                      <a:pt x="6797" y="2115"/>
                    </a:lnTo>
                    <a:lnTo>
                      <a:pt x="7419" y="1742"/>
                    </a:lnTo>
                    <a:lnTo>
                      <a:pt x="8082" y="1493"/>
                    </a:lnTo>
                    <a:lnTo>
                      <a:pt x="8786" y="12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90"/>
              <p:cNvSpPr/>
              <p:nvPr/>
            </p:nvSpPr>
            <p:spPr>
              <a:xfrm>
                <a:off x="6210050" y="2143100"/>
                <a:ext cx="936650" cy="1700225"/>
              </a:xfrm>
              <a:custGeom>
                <a:rect b="b" l="l" r="r" t="t"/>
                <a:pathLst>
                  <a:path extrusionOk="0" h="68009" w="37466">
                    <a:moveTo>
                      <a:pt x="23541" y="1"/>
                    </a:move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0"/>
              <p:cNvSpPr/>
              <p:nvPr/>
            </p:nvSpPr>
            <p:spPr>
              <a:xfrm>
                <a:off x="6210050" y="2143100"/>
                <a:ext cx="936650" cy="1700225"/>
              </a:xfrm>
              <a:custGeom>
                <a:rect b="b" l="l" r="r" t="t"/>
                <a:pathLst>
                  <a:path extrusionOk="0" fill="none" h="68009" w="37466">
                    <a:moveTo>
                      <a:pt x="31622" y="2860"/>
                    </a:moveTo>
                    <a:lnTo>
                      <a:pt x="31622" y="2860"/>
                    </a:lnTo>
                    <a:lnTo>
                      <a:pt x="31166" y="2321"/>
                    </a:lnTo>
                    <a:lnTo>
                      <a:pt x="30917" y="2073"/>
                    </a:lnTo>
                    <a:lnTo>
                      <a:pt x="30627" y="1783"/>
                    </a:lnTo>
                    <a:lnTo>
                      <a:pt x="30296" y="1534"/>
                    </a:lnTo>
                    <a:lnTo>
                      <a:pt x="29923" y="1285"/>
                    </a:lnTo>
                    <a:lnTo>
                      <a:pt x="29467" y="1037"/>
                    </a:lnTo>
                    <a:lnTo>
                      <a:pt x="28970" y="829"/>
                    </a:lnTo>
                    <a:lnTo>
                      <a:pt x="28431" y="622"/>
                    </a:lnTo>
                    <a:lnTo>
                      <a:pt x="27809" y="415"/>
                    </a:lnTo>
                    <a:lnTo>
                      <a:pt x="27105" y="291"/>
                    </a:lnTo>
                    <a:lnTo>
                      <a:pt x="26359" y="166"/>
                    </a:lnTo>
                    <a:lnTo>
                      <a:pt x="25530" y="83"/>
                    </a:lnTo>
                    <a:lnTo>
                      <a:pt x="24577" y="1"/>
                    </a:lnTo>
                    <a:lnTo>
                      <a:pt x="23541" y="1"/>
                    </a:lnTo>
                    <a:lnTo>
                      <a:pt x="22422" y="42"/>
                    </a:lnTo>
                    <a:lnTo>
                      <a:pt x="22422" y="42"/>
                    </a:lnTo>
                    <a:lnTo>
                      <a:pt x="21427" y="954"/>
                    </a:lnTo>
                    <a:lnTo>
                      <a:pt x="20474" y="1907"/>
                    </a:lnTo>
                    <a:lnTo>
                      <a:pt x="19562" y="2860"/>
                    </a:lnTo>
                    <a:lnTo>
                      <a:pt x="18692" y="3813"/>
                    </a:lnTo>
                    <a:lnTo>
                      <a:pt x="17863" y="4808"/>
                    </a:lnTo>
                    <a:lnTo>
                      <a:pt x="17117" y="5720"/>
                    </a:lnTo>
                    <a:lnTo>
                      <a:pt x="15749" y="7502"/>
                    </a:lnTo>
                    <a:lnTo>
                      <a:pt x="14672" y="9035"/>
                    </a:lnTo>
                    <a:lnTo>
                      <a:pt x="13843" y="10278"/>
                    </a:lnTo>
                    <a:lnTo>
                      <a:pt x="13180" y="11397"/>
                    </a:lnTo>
                    <a:lnTo>
                      <a:pt x="13180" y="11397"/>
                    </a:lnTo>
                    <a:lnTo>
                      <a:pt x="13014" y="11149"/>
                    </a:lnTo>
                    <a:lnTo>
                      <a:pt x="12682" y="10527"/>
                    </a:lnTo>
                    <a:lnTo>
                      <a:pt x="12475" y="10071"/>
                    </a:lnTo>
                    <a:lnTo>
                      <a:pt x="12268" y="9532"/>
                    </a:lnTo>
                    <a:lnTo>
                      <a:pt x="12061" y="8911"/>
                    </a:lnTo>
                    <a:lnTo>
                      <a:pt x="11854" y="8248"/>
                    </a:lnTo>
                    <a:lnTo>
                      <a:pt x="11688" y="7502"/>
                    </a:lnTo>
                    <a:lnTo>
                      <a:pt x="11605" y="6673"/>
                    </a:lnTo>
                    <a:lnTo>
                      <a:pt x="11564" y="5803"/>
                    </a:lnTo>
                    <a:lnTo>
                      <a:pt x="11646" y="4932"/>
                    </a:lnTo>
                    <a:lnTo>
                      <a:pt x="11688" y="4435"/>
                    </a:lnTo>
                    <a:lnTo>
                      <a:pt x="11812" y="3979"/>
                    </a:lnTo>
                    <a:lnTo>
                      <a:pt x="11895" y="3482"/>
                    </a:lnTo>
                    <a:lnTo>
                      <a:pt x="12061" y="2984"/>
                    </a:lnTo>
                    <a:lnTo>
                      <a:pt x="12227" y="2487"/>
                    </a:lnTo>
                    <a:lnTo>
                      <a:pt x="12475" y="1990"/>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84" y="26400"/>
                    </a:lnTo>
                    <a:lnTo>
                      <a:pt x="1" y="29094"/>
                    </a:lnTo>
                    <a:lnTo>
                      <a:pt x="1" y="31953"/>
                    </a:lnTo>
                    <a:lnTo>
                      <a:pt x="1" y="34978"/>
                    </a:lnTo>
                    <a:lnTo>
                      <a:pt x="84" y="38087"/>
                    </a:lnTo>
                    <a:lnTo>
                      <a:pt x="208" y="41236"/>
                    </a:lnTo>
                    <a:lnTo>
                      <a:pt x="332" y="44386"/>
                    </a:lnTo>
                    <a:lnTo>
                      <a:pt x="540" y="47494"/>
                    </a:lnTo>
                    <a:lnTo>
                      <a:pt x="913" y="53462"/>
                    </a:lnTo>
                    <a:lnTo>
                      <a:pt x="1369" y="58767"/>
                    </a:lnTo>
                    <a:lnTo>
                      <a:pt x="1783" y="63118"/>
                    </a:lnTo>
                    <a:lnTo>
                      <a:pt x="2114" y="66144"/>
                    </a:lnTo>
                    <a:lnTo>
                      <a:pt x="2114" y="66144"/>
                    </a:lnTo>
                    <a:lnTo>
                      <a:pt x="3233" y="66558"/>
                    </a:lnTo>
                    <a:lnTo>
                      <a:pt x="4394" y="66931"/>
                    </a:lnTo>
                    <a:lnTo>
                      <a:pt x="5596" y="67221"/>
                    </a:lnTo>
                    <a:lnTo>
                      <a:pt x="6839" y="67470"/>
                    </a:lnTo>
                    <a:lnTo>
                      <a:pt x="8082" y="67677"/>
                    </a:lnTo>
                    <a:lnTo>
                      <a:pt x="9367" y="67801"/>
                    </a:lnTo>
                    <a:lnTo>
                      <a:pt x="10693" y="67926"/>
                    </a:lnTo>
                    <a:lnTo>
                      <a:pt x="12019" y="67967"/>
                    </a:lnTo>
                    <a:lnTo>
                      <a:pt x="13346" y="68009"/>
                    </a:lnTo>
                    <a:lnTo>
                      <a:pt x="14672" y="67967"/>
                    </a:lnTo>
                    <a:lnTo>
                      <a:pt x="16039" y="67926"/>
                    </a:lnTo>
                    <a:lnTo>
                      <a:pt x="17366" y="67801"/>
                    </a:lnTo>
                    <a:lnTo>
                      <a:pt x="18692" y="67677"/>
                    </a:lnTo>
                    <a:lnTo>
                      <a:pt x="20018" y="67511"/>
                    </a:lnTo>
                    <a:lnTo>
                      <a:pt x="21344" y="67345"/>
                    </a:lnTo>
                    <a:lnTo>
                      <a:pt x="22629" y="67097"/>
                    </a:lnTo>
                    <a:lnTo>
                      <a:pt x="23914" y="66848"/>
                    </a:lnTo>
                    <a:lnTo>
                      <a:pt x="25157" y="66599"/>
                    </a:lnTo>
                    <a:lnTo>
                      <a:pt x="26359" y="66309"/>
                    </a:lnTo>
                    <a:lnTo>
                      <a:pt x="27561" y="65978"/>
                    </a:lnTo>
                    <a:lnTo>
                      <a:pt x="28680" y="65646"/>
                    </a:lnTo>
                    <a:lnTo>
                      <a:pt x="29798" y="65315"/>
                    </a:lnTo>
                    <a:lnTo>
                      <a:pt x="30835" y="64942"/>
                    </a:lnTo>
                    <a:lnTo>
                      <a:pt x="31829" y="64569"/>
                    </a:lnTo>
                    <a:lnTo>
                      <a:pt x="32782" y="64196"/>
                    </a:lnTo>
                    <a:lnTo>
                      <a:pt x="33653" y="63781"/>
                    </a:lnTo>
                    <a:lnTo>
                      <a:pt x="34482" y="63408"/>
                    </a:lnTo>
                    <a:lnTo>
                      <a:pt x="35228" y="62994"/>
                    </a:lnTo>
                    <a:lnTo>
                      <a:pt x="35891" y="62621"/>
                    </a:lnTo>
                    <a:lnTo>
                      <a:pt x="36512" y="62207"/>
                    </a:lnTo>
                    <a:lnTo>
                      <a:pt x="37010" y="61792"/>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47"/>
                    </a:lnTo>
                    <a:lnTo>
                      <a:pt x="32492" y="28472"/>
                    </a:lnTo>
                    <a:lnTo>
                      <a:pt x="32451" y="26648"/>
                    </a:lnTo>
                    <a:lnTo>
                      <a:pt x="32451" y="24659"/>
                    </a:lnTo>
                    <a:lnTo>
                      <a:pt x="32492" y="20349"/>
                    </a:lnTo>
                    <a:lnTo>
                      <a:pt x="32534" y="15790"/>
                    </a:lnTo>
                    <a:lnTo>
                      <a:pt x="32534" y="11397"/>
                    </a:lnTo>
                    <a:lnTo>
                      <a:pt x="32492" y="9408"/>
                    </a:lnTo>
                    <a:lnTo>
                      <a:pt x="32409" y="7543"/>
                    </a:lnTo>
                    <a:lnTo>
                      <a:pt x="32285" y="5927"/>
                    </a:lnTo>
                    <a:lnTo>
                      <a:pt x="32119" y="4601"/>
                    </a:lnTo>
                    <a:lnTo>
                      <a:pt x="32036" y="4021"/>
                    </a:lnTo>
                    <a:lnTo>
                      <a:pt x="31912" y="3523"/>
                    </a:lnTo>
                    <a:lnTo>
                      <a:pt x="31788" y="3150"/>
                    </a:lnTo>
                    <a:lnTo>
                      <a:pt x="31622" y="286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0"/>
              <p:cNvSpPr/>
              <p:nvPr/>
            </p:nvSpPr>
            <p:spPr>
              <a:xfrm>
                <a:off x="6210050" y="2143100"/>
                <a:ext cx="936650" cy="1700225"/>
              </a:xfrm>
              <a:custGeom>
                <a:rect b="b" l="l" r="r" t="t"/>
                <a:pathLst>
                  <a:path extrusionOk="0" h="68009" w="37466">
                    <a:moveTo>
                      <a:pt x="23872" y="1"/>
                    </a:moveTo>
                    <a:lnTo>
                      <a:pt x="22422" y="42"/>
                    </a:lnTo>
                    <a:lnTo>
                      <a:pt x="21551" y="829"/>
                    </a:lnTo>
                    <a:lnTo>
                      <a:pt x="21717" y="1078"/>
                    </a:lnTo>
                    <a:lnTo>
                      <a:pt x="21883" y="1327"/>
                    </a:lnTo>
                    <a:lnTo>
                      <a:pt x="20805" y="2114"/>
                    </a:lnTo>
                    <a:lnTo>
                      <a:pt x="20142" y="2529"/>
                    </a:lnTo>
                    <a:lnTo>
                      <a:pt x="19438" y="2984"/>
                    </a:lnTo>
                    <a:lnTo>
                      <a:pt x="18070" y="4518"/>
                    </a:lnTo>
                    <a:lnTo>
                      <a:pt x="16868" y="6051"/>
                    </a:lnTo>
                    <a:lnTo>
                      <a:pt x="15791" y="7460"/>
                    </a:lnTo>
                    <a:lnTo>
                      <a:pt x="14879" y="8745"/>
                    </a:lnTo>
                    <a:lnTo>
                      <a:pt x="14133" y="9823"/>
                    </a:lnTo>
                    <a:lnTo>
                      <a:pt x="13636" y="10651"/>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605" y="5388"/>
                    </a:lnTo>
                    <a:lnTo>
                      <a:pt x="11646" y="4849"/>
                    </a:lnTo>
                    <a:lnTo>
                      <a:pt x="11232" y="4642"/>
                    </a:lnTo>
                    <a:lnTo>
                      <a:pt x="10900" y="4435"/>
                    </a:lnTo>
                    <a:lnTo>
                      <a:pt x="10610" y="4228"/>
                    </a:lnTo>
                    <a:lnTo>
                      <a:pt x="11771" y="3772"/>
                    </a:lnTo>
                    <a:lnTo>
                      <a:pt x="11812" y="3440"/>
                    </a:lnTo>
                    <a:lnTo>
                      <a:pt x="11895" y="3109"/>
                    </a:lnTo>
                    <a:lnTo>
                      <a:pt x="12102" y="2446"/>
                    </a:lnTo>
                    <a:lnTo>
                      <a:pt x="12392" y="1907"/>
                    </a:lnTo>
                    <a:lnTo>
                      <a:pt x="12724" y="1451"/>
                    </a:lnTo>
                    <a:lnTo>
                      <a:pt x="13014" y="954"/>
                    </a:lnTo>
                    <a:lnTo>
                      <a:pt x="11688" y="1037"/>
                    </a:lnTo>
                    <a:lnTo>
                      <a:pt x="10527" y="1161"/>
                    </a:lnTo>
                    <a:lnTo>
                      <a:pt x="9491" y="1410"/>
                    </a:lnTo>
                    <a:lnTo>
                      <a:pt x="8538" y="1658"/>
                    </a:lnTo>
                    <a:lnTo>
                      <a:pt x="7751" y="1948"/>
                    </a:lnTo>
                    <a:lnTo>
                      <a:pt x="7088" y="2238"/>
                    </a:lnTo>
                    <a:lnTo>
                      <a:pt x="6549" y="2487"/>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125" y="25654"/>
                    </a:lnTo>
                    <a:lnTo>
                      <a:pt x="42" y="27519"/>
                    </a:lnTo>
                    <a:lnTo>
                      <a:pt x="1" y="29508"/>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575" y="30088"/>
                    </a:lnTo>
                    <a:lnTo>
                      <a:pt x="32492" y="28638"/>
                    </a:lnTo>
                    <a:lnTo>
                      <a:pt x="32492" y="26939"/>
                    </a:lnTo>
                    <a:lnTo>
                      <a:pt x="32451" y="25115"/>
                    </a:lnTo>
                    <a:lnTo>
                      <a:pt x="32492" y="21095"/>
                    </a:lnTo>
                    <a:lnTo>
                      <a:pt x="32534" y="16868"/>
                    </a:lnTo>
                    <a:lnTo>
                      <a:pt x="31788" y="16039"/>
                    </a:lnTo>
                    <a:lnTo>
                      <a:pt x="31042" y="15252"/>
                    </a:lnTo>
                    <a:lnTo>
                      <a:pt x="29633" y="13884"/>
                    </a:lnTo>
                    <a:lnTo>
                      <a:pt x="28182" y="12599"/>
                    </a:lnTo>
                    <a:lnTo>
                      <a:pt x="26690" y="11356"/>
                    </a:lnTo>
                    <a:lnTo>
                      <a:pt x="25944" y="10734"/>
                    </a:lnTo>
                    <a:lnTo>
                      <a:pt x="25530" y="10444"/>
                    </a:lnTo>
                    <a:lnTo>
                      <a:pt x="25240" y="10237"/>
                    </a:lnTo>
                    <a:lnTo>
                      <a:pt x="31125" y="2321"/>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0"/>
              <p:cNvSpPr/>
              <p:nvPr/>
            </p:nvSpPr>
            <p:spPr>
              <a:xfrm>
                <a:off x="6210050" y="2143100"/>
                <a:ext cx="936650" cy="1700225"/>
              </a:xfrm>
              <a:custGeom>
                <a:rect b="b" l="l" r="r" t="t"/>
                <a:pathLst>
                  <a:path extrusionOk="0" fill="none" h="68009" w="37466">
                    <a:moveTo>
                      <a:pt x="23872" y="1"/>
                    </a:moveTo>
                    <a:lnTo>
                      <a:pt x="23872" y="1"/>
                    </a:lnTo>
                    <a:lnTo>
                      <a:pt x="22422" y="42"/>
                    </a:lnTo>
                    <a:lnTo>
                      <a:pt x="22422" y="42"/>
                    </a:lnTo>
                    <a:lnTo>
                      <a:pt x="21551" y="829"/>
                    </a:lnTo>
                    <a:lnTo>
                      <a:pt x="21551" y="829"/>
                    </a:lnTo>
                    <a:lnTo>
                      <a:pt x="21717" y="1078"/>
                    </a:lnTo>
                    <a:lnTo>
                      <a:pt x="21883" y="1327"/>
                    </a:lnTo>
                    <a:lnTo>
                      <a:pt x="21883" y="1327"/>
                    </a:lnTo>
                    <a:lnTo>
                      <a:pt x="20805" y="2114"/>
                    </a:lnTo>
                    <a:lnTo>
                      <a:pt x="20142" y="2529"/>
                    </a:lnTo>
                    <a:lnTo>
                      <a:pt x="19438" y="2984"/>
                    </a:lnTo>
                    <a:lnTo>
                      <a:pt x="19438" y="2984"/>
                    </a:lnTo>
                    <a:lnTo>
                      <a:pt x="18070" y="4518"/>
                    </a:lnTo>
                    <a:lnTo>
                      <a:pt x="16868" y="6051"/>
                    </a:lnTo>
                    <a:lnTo>
                      <a:pt x="15791" y="7460"/>
                    </a:lnTo>
                    <a:lnTo>
                      <a:pt x="14879" y="8745"/>
                    </a:lnTo>
                    <a:lnTo>
                      <a:pt x="14133" y="9823"/>
                    </a:lnTo>
                    <a:lnTo>
                      <a:pt x="13636" y="10651"/>
                    </a:lnTo>
                    <a:lnTo>
                      <a:pt x="13180" y="11397"/>
                    </a:lnTo>
                    <a:lnTo>
                      <a:pt x="13180" y="11397"/>
                    </a:lnTo>
                    <a:lnTo>
                      <a:pt x="12931" y="10983"/>
                    </a:lnTo>
                    <a:lnTo>
                      <a:pt x="12682" y="10486"/>
                    </a:lnTo>
                    <a:lnTo>
                      <a:pt x="12392" y="9864"/>
                    </a:lnTo>
                    <a:lnTo>
                      <a:pt x="12102" y="9077"/>
                    </a:lnTo>
                    <a:lnTo>
                      <a:pt x="11812" y="8123"/>
                    </a:lnTo>
                    <a:lnTo>
                      <a:pt x="11729" y="7626"/>
                    </a:lnTo>
                    <a:lnTo>
                      <a:pt x="11646" y="7087"/>
                    </a:lnTo>
                    <a:lnTo>
                      <a:pt x="11605" y="6549"/>
                    </a:lnTo>
                    <a:lnTo>
                      <a:pt x="11564" y="5927"/>
                    </a:lnTo>
                    <a:lnTo>
                      <a:pt x="11564" y="5927"/>
                    </a:lnTo>
                    <a:lnTo>
                      <a:pt x="11605" y="5388"/>
                    </a:lnTo>
                    <a:lnTo>
                      <a:pt x="11646" y="4849"/>
                    </a:lnTo>
                    <a:lnTo>
                      <a:pt x="11646" y="4849"/>
                    </a:lnTo>
                    <a:lnTo>
                      <a:pt x="11232" y="4642"/>
                    </a:lnTo>
                    <a:lnTo>
                      <a:pt x="10900" y="4435"/>
                    </a:lnTo>
                    <a:lnTo>
                      <a:pt x="10610" y="4228"/>
                    </a:lnTo>
                    <a:lnTo>
                      <a:pt x="10610" y="4228"/>
                    </a:lnTo>
                    <a:lnTo>
                      <a:pt x="10610" y="4228"/>
                    </a:lnTo>
                    <a:lnTo>
                      <a:pt x="11771" y="3772"/>
                    </a:lnTo>
                    <a:lnTo>
                      <a:pt x="11771" y="3772"/>
                    </a:lnTo>
                    <a:lnTo>
                      <a:pt x="11812" y="3440"/>
                    </a:lnTo>
                    <a:lnTo>
                      <a:pt x="11895" y="3109"/>
                    </a:lnTo>
                    <a:lnTo>
                      <a:pt x="12102" y="2446"/>
                    </a:lnTo>
                    <a:lnTo>
                      <a:pt x="12102" y="2446"/>
                    </a:lnTo>
                    <a:lnTo>
                      <a:pt x="12392" y="1907"/>
                    </a:lnTo>
                    <a:lnTo>
                      <a:pt x="12724" y="1451"/>
                    </a:lnTo>
                    <a:lnTo>
                      <a:pt x="12724" y="1451"/>
                    </a:lnTo>
                    <a:lnTo>
                      <a:pt x="13014" y="954"/>
                    </a:lnTo>
                    <a:lnTo>
                      <a:pt x="13014" y="954"/>
                    </a:lnTo>
                    <a:lnTo>
                      <a:pt x="11688" y="1037"/>
                    </a:lnTo>
                    <a:lnTo>
                      <a:pt x="10527" y="1161"/>
                    </a:lnTo>
                    <a:lnTo>
                      <a:pt x="9491" y="1410"/>
                    </a:lnTo>
                    <a:lnTo>
                      <a:pt x="8538" y="1658"/>
                    </a:lnTo>
                    <a:lnTo>
                      <a:pt x="7751" y="1948"/>
                    </a:lnTo>
                    <a:lnTo>
                      <a:pt x="7088" y="2238"/>
                    </a:lnTo>
                    <a:lnTo>
                      <a:pt x="6549" y="2487"/>
                    </a:lnTo>
                    <a:lnTo>
                      <a:pt x="6176" y="2736"/>
                    </a:lnTo>
                    <a:lnTo>
                      <a:pt x="6176" y="2736"/>
                    </a:lnTo>
                    <a:lnTo>
                      <a:pt x="5969" y="2943"/>
                    </a:lnTo>
                    <a:lnTo>
                      <a:pt x="5720" y="3316"/>
                    </a:lnTo>
                    <a:lnTo>
                      <a:pt x="5388" y="3855"/>
                    </a:lnTo>
                    <a:lnTo>
                      <a:pt x="5016" y="4518"/>
                    </a:lnTo>
                    <a:lnTo>
                      <a:pt x="4601" y="5388"/>
                    </a:lnTo>
                    <a:lnTo>
                      <a:pt x="4145" y="6383"/>
                    </a:lnTo>
                    <a:lnTo>
                      <a:pt x="3689" y="7502"/>
                    </a:lnTo>
                    <a:lnTo>
                      <a:pt x="3233" y="8828"/>
                    </a:lnTo>
                    <a:lnTo>
                      <a:pt x="2736" y="10237"/>
                    </a:lnTo>
                    <a:lnTo>
                      <a:pt x="2280" y="11812"/>
                    </a:lnTo>
                    <a:lnTo>
                      <a:pt x="1824" y="13511"/>
                    </a:lnTo>
                    <a:lnTo>
                      <a:pt x="1410" y="15376"/>
                    </a:lnTo>
                    <a:lnTo>
                      <a:pt x="1037" y="17324"/>
                    </a:lnTo>
                    <a:lnTo>
                      <a:pt x="705" y="19396"/>
                    </a:lnTo>
                    <a:lnTo>
                      <a:pt x="415" y="21592"/>
                    </a:lnTo>
                    <a:lnTo>
                      <a:pt x="208" y="23913"/>
                    </a:lnTo>
                    <a:lnTo>
                      <a:pt x="208" y="23913"/>
                    </a:lnTo>
                    <a:lnTo>
                      <a:pt x="125" y="25654"/>
                    </a:lnTo>
                    <a:lnTo>
                      <a:pt x="42" y="27519"/>
                    </a:lnTo>
                    <a:lnTo>
                      <a:pt x="1" y="29508"/>
                    </a:lnTo>
                    <a:lnTo>
                      <a:pt x="1" y="31539"/>
                    </a:lnTo>
                    <a:lnTo>
                      <a:pt x="1" y="31539"/>
                    </a:lnTo>
                    <a:lnTo>
                      <a:pt x="1" y="33984"/>
                    </a:lnTo>
                    <a:lnTo>
                      <a:pt x="42" y="36512"/>
                    </a:lnTo>
                    <a:lnTo>
                      <a:pt x="208" y="41692"/>
                    </a:lnTo>
                    <a:lnTo>
                      <a:pt x="498" y="46831"/>
                    </a:lnTo>
                    <a:lnTo>
                      <a:pt x="788" y="51804"/>
                    </a:lnTo>
                    <a:lnTo>
                      <a:pt x="1161" y="56405"/>
                    </a:lnTo>
                    <a:lnTo>
                      <a:pt x="1493" y="60466"/>
                    </a:lnTo>
                    <a:lnTo>
                      <a:pt x="1824" y="63781"/>
                    </a:lnTo>
                    <a:lnTo>
                      <a:pt x="2114" y="66144"/>
                    </a:lnTo>
                    <a:lnTo>
                      <a:pt x="2114" y="66144"/>
                    </a:lnTo>
                    <a:lnTo>
                      <a:pt x="3358" y="66599"/>
                    </a:lnTo>
                    <a:lnTo>
                      <a:pt x="4684" y="66972"/>
                    </a:lnTo>
                    <a:lnTo>
                      <a:pt x="6010" y="67304"/>
                    </a:lnTo>
                    <a:lnTo>
                      <a:pt x="7419" y="67553"/>
                    </a:lnTo>
                    <a:lnTo>
                      <a:pt x="8828" y="67760"/>
                    </a:lnTo>
                    <a:lnTo>
                      <a:pt x="10279" y="67884"/>
                    </a:lnTo>
                    <a:lnTo>
                      <a:pt x="11771" y="67967"/>
                    </a:lnTo>
                    <a:lnTo>
                      <a:pt x="13221" y="68009"/>
                    </a:lnTo>
                    <a:lnTo>
                      <a:pt x="13221" y="68009"/>
                    </a:lnTo>
                    <a:lnTo>
                      <a:pt x="15169" y="67967"/>
                    </a:lnTo>
                    <a:lnTo>
                      <a:pt x="17117" y="67843"/>
                    </a:lnTo>
                    <a:lnTo>
                      <a:pt x="19023" y="67636"/>
                    </a:lnTo>
                    <a:lnTo>
                      <a:pt x="20930" y="67387"/>
                    </a:lnTo>
                    <a:lnTo>
                      <a:pt x="22795" y="67055"/>
                    </a:lnTo>
                    <a:lnTo>
                      <a:pt x="24618" y="66724"/>
                    </a:lnTo>
                    <a:lnTo>
                      <a:pt x="26400" y="66268"/>
                    </a:lnTo>
                    <a:lnTo>
                      <a:pt x="28099" y="65812"/>
                    </a:lnTo>
                    <a:lnTo>
                      <a:pt x="29674" y="65315"/>
                    </a:lnTo>
                    <a:lnTo>
                      <a:pt x="31208" y="64817"/>
                    </a:lnTo>
                    <a:lnTo>
                      <a:pt x="32575" y="64279"/>
                    </a:lnTo>
                    <a:lnTo>
                      <a:pt x="33860" y="63698"/>
                    </a:lnTo>
                    <a:lnTo>
                      <a:pt x="34979" y="63118"/>
                    </a:lnTo>
                    <a:lnTo>
                      <a:pt x="35973" y="62538"/>
                    </a:lnTo>
                    <a:lnTo>
                      <a:pt x="36802" y="61999"/>
                    </a:lnTo>
                    <a:lnTo>
                      <a:pt x="37175" y="61709"/>
                    </a:lnTo>
                    <a:lnTo>
                      <a:pt x="37465" y="61419"/>
                    </a:lnTo>
                    <a:lnTo>
                      <a:pt x="37465" y="61419"/>
                    </a:lnTo>
                    <a:lnTo>
                      <a:pt x="37341" y="59554"/>
                    </a:lnTo>
                    <a:lnTo>
                      <a:pt x="37134" y="57606"/>
                    </a:lnTo>
                    <a:lnTo>
                      <a:pt x="36885" y="55617"/>
                    </a:lnTo>
                    <a:lnTo>
                      <a:pt x="36595" y="53545"/>
                    </a:lnTo>
                    <a:lnTo>
                      <a:pt x="36264" y="51431"/>
                    </a:lnTo>
                    <a:lnTo>
                      <a:pt x="35891" y="49276"/>
                    </a:lnTo>
                    <a:lnTo>
                      <a:pt x="35103" y="45049"/>
                    </a:lnTo>
                    <a:lnTo>
                      <a:pt x="33611" y="37258"/>
                    </a:lnTo>
                    <a:lnTo>
                      <a:pt x="33031" y="33984"/>
                    </a:lnTo>
                    <a:lnTo>
                      <a:pt x="32824" y="32575"/>
                    </a:lnTo>
                    <a:lnTo>
                      <a:pt x="32658" y="31331"/>
                    </a:lnTo>
                    <a:lnTo>
                      <a:pt x="32658" y="31331"/>
                    </a:lnTo>
                    <a:lnTo>
                      <a:pt x="32575" y="30088"/>
                    </a:lnTo>
                    <a:lnTo>
                      <a:pt x="32492" y="28638"/>
                    </a:lnTo>
                    <a:lnTo>
                      <a:pt x="32492" y="26939"/>
                    </a:lnTo>
                    <a:lnTo>
                      <a:pt x="32451" y="25115"/>
                    </a:lnTo>
                    <a:lnTo>
                      <a:pt x="32451" y="25115"/>
                    </a:lnTo>
                    <a:lnTo>
                      <a:pt x="32492" y="21095"/>
                    </a:lnTo>
                    <a:lnTo>
                      <a:pt x="32534" y="16868"/>
                    </a:lnTo>
                    <a:lnTo>
                      <a:pt x="32534" y="16868"/>
                    </a:lnTo>
                    <a:lnTo>
                      <a:pt x="31788" y="16039"/>
                    </a:lnTo>
                    <a:lnTo>
                      <a:pt x="31042" y="15252"/>
                    </a:lnTo>
                    <a:lnTo>
                      <a:pt x="31042" y="15252"/>
                    </a:lnTo>
                    <a:lnTo>
                      <a:pt x="29633" y="13884"/>
                    </a:lnTo>
                    <a:lnTo>
                      <a:pt x="28182" y="12599"/>
                    </a:lnTo>
                    <a:lnTo>
                      <a:pt x="28182" y="12599"/>
                    </a:lnTo>
                    <a:lnTo>
                      <a:pt x="26690" y="11356"/>
                    </a:lnTo>
                    <a:lnTo>
                      <a:pt x="25944" y="10734"/>
                    </a:lnTo>
                    <a:lnTo>
                      <a:pt x="25530" y="10444"/>
                    </a:lnTo>
                    <a:lnTo>
                      <a:pt x="25240" y="10237"/>
                    </a:lnTo>
                    <a:lnTo>
                      <a:pt x="31125" y="2321"/>
                    </a:lnTo>
                    <a:lnTo>
                      <a:pt x="31290" y="2446"/>
                    </a:lnTo>
                    <a:lnTo>
                      <a:pt x="31290" y="2446"/>
                    </a:lnTo>
                    <a:lnTo>
                      <a:pt x="30876" y="1990"/>
                    </a:lnTo>
                    <a:lnTo>
                      <a:pt x="30337" y="1575"/>
                    </a:lnTo>
                    <a:lnTo>
                      <a:pt x="30047" y="1368"/>
                    </a:lnTo>
                    <a:lnTo>
                      <a:pt x="29716" y="1161"/>
                    </a:lnTo>
                    <a:lnTo>
                      <a:pt x="29343" y="954"/>
                    </a:lnTo>
                    <a:lnTo>
                      <a:pt x="28928" y="788"/>
                    </a:lnTo>
                    <a:lnTo>
                      <a:pt x="28472" y="622"/>
                    </a:lnTo>
                    <a:lnTo>
                      <a:pt x="27975" y="456"/>
                    </a:lnTo>
                    <a:lnTo>
                      <a:pt x="27395" y="332"/>
                    </a:lnTo>
                    <a:lnTo>
                      <a:pt x="26815" y="208"/>
                    </a:lnTo>
                    <a:lnTo>
                      <a:pt x="26151" y="125"/>
                    </a:lnTo>
                    <a:lnTo>
                      <a:pt x="25447" y="83"/>
                    </a:lnTo>
                    <a:lnTo>
                      <a:pt x="24701" y="42"/>
                    </a:lnTo>
                    <a:lnTo>
                      <a:pt x="2387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0"/>
              <p:cNvSpPr/>
              <p:nvPr/>
            </p:nvSpPr>
            <p:spPr>
              <a:xfrm>
                <a:off x="6504300" y="2020850"/>
                <a:ext cx="252825" cy="240400"/>
              </a:xfrm>
              <a:custGeom>
                <a:rect b="b" l="l" r="r" t="t"/>
                <a:pathLst>
                  <a:path extrusionOk="0" h="9616" w="10113">
                    <a:moveTo>
                      <a:pt x="9740" y="0"/>
                    </a:moveTo>
                    <a:lnTo>
                      <a:pt x="1741" y="3357"/>
                    </a:lnTo>
                    <a:lnTo>
                      <a:pt x="1907" y="3896"/>
                    </a:lnTo>
                    <a:lnTo>
                      <a:pt x="1990" y="4476"/>
                    </a:lnTo>
                    <a:lnTo>
                      <a:pt x="1990" y="5015"/>
                    </a:lnTo>
                    <a:lnTo>
                      <a:pt x="1866" y="5554"/>
                    </a:lnTo>
                    <a:lnTo>
                      <a:pt x="1617" y="5719"/>
                    </a:lnTo>
                    <a:lnTo>
                      <a:pt x="1410" y="5927"/>
                    </a:lnTo>
                    <a:lnTo>
                      <a:pt x="954" y="6300"/>
                    </a:lnTo>
                    <a:lnTo>
                      <a:pt x="622" y="6797"/>
                    </a:lnTo>
                    <a:lnTo>
                      <a:pt x="457" y="7046"/>
                    </a:lnTo>
                    <a:lnTo>
                      <a:pt x="332" y="7336"/>
                    </a:lnTo>
                    <a:lnTo>
                      <a:pt x="166" y="7750"/>
                    </a:lnTo>
                    <a:lnTo>
                      <a:pt x="42" y="8206"/>
                    </a:lnTo>
                    <a:lnTo>
                      <a:pt x="1" y="8413"/>
                    </a:lnTo>
                    <a:lnTo>
                      <a:pt x="1" y="8620"/>
                    </a:lnTo>
                    <a:lnTo>
                      <a:pt x="42" y="8786"/>
                    </a:lnTo>
                    <a:lnTo>
                      <a:pt x="84" y="8993"/>
                    </a:lnTo>
                    <a:lnTo>
                      <a:pt x="166" y="9118"/>
                    </a:lnTo>
                    <a:lnTo>
                      <a:pt x="332" y="9283"/>
                    </a:lnTo>
                    <a:lnTo>
                      <a:pt x="539" y="9408"/>
                    </a:lnTo>
                    <a:lnTo>
                      <a:pt x="788" y="9491"/>
                    </a:lnTo>
                    <a:lnTo>
                      <a:pt x="1120" y="9574"/>
                    </a:lnTo>
                    <a:lnTo>
                      <a:pt x="1534" y="9615"/>
                    </a:lnTo>
                    <a:lnTo>
                      <a:pt x="1990" y="9615"/>
                    </a:lnTo>
                    <a:lnTo>
                      <a:pt x="2570" y="9574"/>
                    </a:lnTo>
                    <a:lnTo>
                      <a:pt x="3150" y="9532"/>
                    </a:lnTo>
                    <a:lnTo>
                      <a:pt x="3731" y="9449"/>
                    </a:lnTo>
                    <a:lnTo>
                      <a:pt x="4311" y="9283"/>
                    </a:lnTo>
                    <a:lnTo>
                      <a:pt x="4891" y="9118"/>
                    </a:lnTo>
                    <a:lnTo>
                      <a:pt x="5430" y="8952"/>
                    </a:lnTo>
                    <a:lnTo>
                      <a:pt x="5969" y="8745"/>
                    </a:lnTo>
                    <a:lnTo>
                      <a:pt x="6963" y="8247"/>
                    </a:lnTo>
                    <a:lnTo>
                      <a:pt x="7916" y="7709"/>
                    </a:lnTo>
                    <a:lnTo>
                      <a:pt x="8745" y="7170"/>
                    </a:lnTo>
                    <a:lnTo>
                      <a:pt x="9491" y="6673"/>
                    </a:lnTo>
                    <a:lnTo>
                      <a:pt x="10113" y="6217"/>
                    </a:lnTo>
                    <a:lnTo>
                      <a:pt x="9947" y="5968"/>
                    </a:lnTo>
                    <a:lnTo>
                      <a:pt x="9781" y="5719"/>
                    </a:lnTo>
                    <a:lnTo>
                      <a:pt x="9616" y="5429"/>
                    </a:lnTo>
                    <a:lnTo>
                      <a:pt x="9533" y="5098"/>
                    </a:lnTo>
                    <a:lnTo>
                      <a:pt x="9450" y="4808"/>
                    </a:lnTo>
                    <a:lnTo>
                      <a:pt x="9408" y="4435"/>
                    </a:lnTo>
                    <a:lnTo>
                      <a:pt x="9367" y="3689"/>
                    </a:lnTo>
                    <a:lnTo>
                      <a:pt x="9367" y="2860"/>
                    </a:lnTo>
                    <a:lnTo>
                      <a:pt x="9450" y="1990"/>
                    </a:lnTo>
                    <a:lnTo>
                      <a:pt x="974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90"/>
              <p:cNvSpPr/>
              <p:nvPr/>
            </p:nvSpPr>
            <p:spPr>
              <a:xfrm>
                <a:off x="6504300" y="2020850"/>
                <a:ext cx="252825" cy="240400"/>
              </a:xfrm>
              <a:custGeom>
                <a:rect b="b" l="l" r="r" t="t"/>
                <a:pathLst>
                  <a:path extrusionOk="0" fill="none" h="9616" w="10113">
                    <a:moveTo>
                      <a:pt x="332" y="7336"/>
                    </a:moveTo>
                    <a:lnTo>
                      <a:pt x="332" y="7336"/>
                    </a:lnTo>
                    <a:lnTo>
                      <a:pt x="457" y="7046"/>
                    </a:lnTo>
                    <a:lnTo>
                      <a:pt x="622" y="6797"/>
                    </a:lnTo>
                    <a:lnTo>
                      <a:pt x="954" y="6300"/>
                    </a:lnTo>
                    <a:lnTo>
                      <a:pt x="1410" y="5927"/>
                    </a:lnTo>
                    <a:lnTo>
                      <a:pt x="1617" y="5719"/>
                    </a:lnTo>
                    <a:lnTo>
                      <a:pt x="1866" y="5554"/>
                    </a:lnTo>
                    <a:lnTo>
                      <a:pt x="1866" y="5554"/>
                    </a:lnTo>
                    <a:lnTo>
                      <a:pt x="1990" y="5015"/>
                    </a:lnTo>
                    <a:lnTo>
                      <a:pt x="1990" y="4476"/>
                    </a:lnTo>
                    <a:lnTo>
                      <a:pt x="1907" y="3896"/>
                    </a:lnTo>
                    <a:lnTo>
                      <a:pt x="1741" y="3357"/>
                    </a:lnTo>
                    <a:lnTo>
                      <a:pt x="9740" y="0"/>
                    </a:lnTo>
                    <a:lnTo>
                      <a:pt x="9740" y="0"/>
                    </a:lnTo>
                    <a:lnTo>
                      <a:pt x="9450" y="1990"/>
                    </a:lnTo>
                    <a:lnTo>
                      <a:pt x="9367" y="2860"/>
                    </a:lnTo>
                    <a:lnTo>
                      <a:pt x="9367" y="3689"/>
                    </a:lnTo>
                    <a:lnTo>
                      <a:pt x="9408" y="4435"/>
                    </a:lnTo>
                    <a:lnTo>
                      <a:pt x="9450" y="4808"/>
                    </a:lnTo>
                    <a:lnTo>
                      <a:pt x="9533" y="5098"/>
                    </a:lnTo>
                    <a:lnTo>
                      <a:pt x="9616" y="5429"/>
                    </a:lnTo>
                    <a:lnTo>
                      <a:pt x="9781" y="5719"/>
                    </a:lnTo>
                    <a:lnTo>
                      <a:pt x="9947" y="5968"/>
                    </a:lnTo>
                    <a:lnTo>
                      <a:pt x="10113" y="6217"/>
                    </a:lnTo>
                    <a:lnTo>
                      <a:pt x="10113" y="6217"/>
                    </a:lnTo>
                    <a:lnTo>
                      <a:pt x="9491" y="6673"/>
                    </a:lnTo>
                    <a:lnTo>
                      <a:pt x="8745" y="7170"/>
                    </a:lnTo>
                    <a:lnTo>
                      <a:pt x="7916" y="7709"/>
                    </a:lnTo>
                    <a:lnTo>
                      <a:pt x="6963" y="8247"/>
                    </a:lnTo>
                    <a:lnTo>
                      <a:pt x="5969" y="8745"/>
                    </a:lnTo>
                    <a:lnTo>
                      <a:pt x="5430" y="8952"/>
                    </a:lnTo>
                    <a:lnTo>
                      <a:pt x="4891" y="9118"/>
                    </a:lnTo>
                    <a:lnTo>
                      <a:pt x="4311" y="9283"/>
                    </a:lnTo>
                    <a:lnTo>
                      <a:pt x="3731" y="9449"/>
                    </a:lnTo>
                    <a:lnTo>
                      <a:pt x="3150" y="9532"/>
                    </a:lnTo>
                    <a:lnTo>
                      <a:pt x="2570" y="9574"/>
                    </a:lnTo>
                    <a:lnTo>
                      <a:pt x="2570" y="9574"/>
                    </a:lnTo>
                    <a:lnTo>
                      <a:pt x="1990" y="9615"/>
                    </a:lnTo>
                    <a:lnTo>
                      <a:pt x="1534" y="9615"/>
                    </a:lnTo>
                    <a:lnTo>
                      <a:pt x="1120" y="9574"/>
                    </a:lnTo>
                    <a:lnTo>
                      <a:pt x="788" y="9491"/>
                    </a:lnTo>
                    <a:lnTo>
                      <a:pt x="539" y="9408"/>
                    </a:lnTo>
                    <a:lnTo>
                      <a:pt x="332" y="9283"/>
                    </a:lnTo>
                    <a:lnTo>
                      <a:pt x="166" y="9118"/>
                    </a:lnTo>
                    <a:lnTo>
                      <a:pt x="84" y="8993"/>
                    </a:lnTo>
                    <a:lnTo>
                      <a:pt x="42" y="8786"/>
                    </a:lnTo>
                    <a:lnTo>
                      <a:pt x="1" y="8620"/>
                    </a:lnTo>
                    <a:lnTo>
                      <a:pt x="1" y="8413"/>
                    </a:lnTo>
                    <a:lnTo>
                      <a:pt x="42" y="8206"/>
                    </a:lnTo>
                    <a:lnTo>
                      <a:pt x="166" y="7750"/>
                    </a:lnTo>
                    <a:lnTo>
                      <a:pt x="332" y="73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90"/>
              <p:cNvSpPr/>
              <p:nvPr/>
            </p:nvSpPr>
            <p:spPr>
              <a:xfrm>
                <a:off x="6553000" y="2125500"/>
                <a:ext cx="111925" cy="33175"/>
              </a:xfrm>
              <a:custGeom>
                <a:rect b="b" l="l" r="r" t="t"/>
                <a:pathLst>
                  <a:path extrusionOk="0" h="1327" w="4477">
                    <a:moveTo>
                      <a:pt x="4476" y="0"/>
                    </a:moveTo>
                    <a:lnTo>
                      <a:pt x="3730" y="332"/>
                    </a:lnTo>
                    <a:lnTo>
                      <a:pt x="2984" y="580"/>
                    </a:lnTo>
                    <a:lnTo>
                      <a:pt x="2321" y="705"/>
                    </a:lnTo>
                    <a:lnTo>
                      <a:pt x="1658" y="746"/>
                    </a:lnTo>
                    <a:lnTo>
                      <a:pt x="1244" y="746"/>
                    </a:lnTo>
                    <a:lnTo>
                      <a:pt x="829" y="663"/>
                    </a:lnTo>
                    <a:lnTo>
                      <a:pt x="415" y="539"/>
                    </a:lnTo>
                    <a:lnTo>
                      <a:pt x="83" y="373"/>
                    </a:lnTo>
                    <a:lnTo>
                      <a:pt x="42" y="746"/>
                    </a:lnTo>
                    <a:lnTo>
                      <a:pt x="1" y="1078"/>
                    </a:lnTo>
                    <a:lnTo>
                      <a:pt x="249" y="1160"/>
                    </a:lnTo>
                    <a:lnTo>
                      <a:pt x="498" y="1243"/>
                    </a:lnTo>
                    <a:lnTo>
                      <a:pt x="788" y="1285"/>
                    </a:lnTo>
                    <a:lnTo>
                      <a:pt x="1078" y="1326"/>
                    </a:lnTo>
                    <a:lnTo>
                      <a:pt x="1451" y="1285"/>
                    </a:lnTo>
                    <a:lnTo>
                      <a:pt x="1865" y="1202"/>
                    </a:lnTo>
                    <a:lnTo>
                      <a:pt x="2280" y="1119"/>
                    </a:lnTo>
                    <a:lnTo>
                      <a:pt x="2736" y="953"/>
                    </a:lnTo>
                    <a:lnTo>
                      <a:pt x="3192" y="787"/>
                    </a:lnTo>
                    <a:lnTo>
                      <a:pt x="3606" y="580"/>
                    </a:lnTo>
                    <a:lnTo>
                      <a:pt x="4062" y="290"/>
                    </a:lnTo>
                    <a:lnTo>
                      <a:pt x="4476"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90"/>
              <p:cNvSpPr/>
              <p:nvPr/>
            </p:nvSpPr>
            <p:spPr>
              <a:xfrm>
                <a:off x="6553000" y="2125500"/>
                <a:ext cx="111925" cy="33175"/>
              </a:xfrm>
              <a:custGeom>
                <a:rect b="b" l="l" r="r" t="t"/>
                <a:pathLst>
                  <a:path extrusionOk="0" fill="none" h="1327" w="4477">
                    <a:moveTo>
                      <a:pt x="4476" y="0"/>
                    </a:moveTo>
                    <a:lnTo>
                      <a:pt x="4476" y="0"/>
                    </a:lnTo>
                    <a:lnTo>
                      <a:pt x="3730" y="332"/>
                    </a:lnTo>
                    <a:lnTo>
                      <a:pt x="2984" y="580"/>
                    </a:lnTo>
                    <a:lnTo>
                      <a:pt x="2321" y="705"/>
                    </a:lnTo>
                    <a:lnTo>
                      <a:pt x="1658" y="746"/>
                    </a:lnTo>
                    <a:lnTo>
                      <a:pt x="1658" y="746"/>
                    </a:lnTo>
                    <a:lnTo>
                      <a:pt x="1244" y="746"/>
                    </a:lnTo>
                    <a:lnTo>
                      <a:pt x="829" y="663"/>
                    </a:lnTo>
                    <a:lnTo>
                      <a:pt x="415" y="539"/>
                    </a:lnTo>
                    <a:lnTo>
                      <a:pt x="83" y="373"/>
                    </a:lnTo>
                    <a:lnTo>
                      <a:pt x="83" y="373"/>
                    </a:lnTo>
                    <a:lnTo>
                      <a:pt x="42" y="746"/>
                    </a:lnTo>
                    <a:lnTo>
                      <a:pt x="1" y="1078"/>
                    </a:lnTo>
                    <a:lnTo>
                      <a:pt x="1" y="1078"/>
                    </a:lnTo>
                    <a:lnTo>
                      <a:pt x="249" y="1160"/>
                    </a:lnTo>
                    <a:lnTo>
                      <a:pt x="498" y="1243"/>
                    </a:lnTo>
                    <a:lnTo>
                      <a:pt x="788" y="1285"/>
                    </a:lnTo>
                    <a:lnTo>
                      <a:pt x="1078" y="1326"/>
                    </a:lnTo>
                    <a:lnTo>
                      <a:pt x="1078" y="1326"/>
                    </a:lnTo>
                    <a:lnTo>
                      <a:pt x="1451" y="1285"/>
                    </a:lnTo>
                    <a:lnTo>
                      <a:pt x="1865" y="1202"/>
                    </a:lnTo>
                    <a:lnTo>
                      <a:pt x="2280" y="1119"/>
                    </a:lnTo>
                    <a:lnTo>
                      <a:pt x="2736" y="953"/>
                    </a:lnTo>
                    <a:lnTo>
                      <a:pt x="3192" y="787"/>
                    </a:lnTo>
                    <a:lnTo>
                      <a:pt x="3606" y="580"/>
                    </a:lnTo>
                    <a:lnTo>
                      <a:pt x="4062" y="290"/>
                    </a:lnTo>
                    <a:lnTo>
                      <a:pt x="447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90"/>
              <p:cNvSpPr/>
              <p:nvPr/>
            </p:nvSpPr>
            <p:spPr>
              <a:xfrm>
                <a:off x="6563350" y="2230125"/>
                <a:ext cx="77750" cy="36300"/>
              </a:xfrm>
              <a:custGeom>
                <a:rect b="b" l="l" r="r" t="t"/>
                <a:pathLst>
                  <a:path extrusionOk="0" h="1452" w="3110">
                    <a:moveTo>
                      <a:pt x="1244" y="1"/>
                    </a:moveTo>
                    <a:lnTo>
                      <a:pt x="1" y="1244"/>
                    </a:lnTo>
                    <a:lnTo>
                      <a:pt x="374" y="1327"/>
                    </a:lnTo>
                    <a:lnTo>
                      <a:pt x="706" y="1410"/>
                    </a:lnTo>
                    <a:lnTo>
                      <a:pt x="1037" y="1451"/>
                    </a:lnTo>
                    <a:lnTo>
                      <a:pt x="1369" y="1451"/>
                    </a:lnTo>
                    <a:lnTo>
                      <a:pt x="1617" y="1410"/>
                    </a:lnTo>
                    <a:lnTo>
                      <a:pt x="1866" y="1368"/>
                    </a:lnTo>
                    <a:lnTo>
                      <a:pt x="2322" y="1244"/>
                    </a:lnTo>
                    <a:lnTo>
                      <a:pt x="2653" y="1078"/>
                    </a:lnTo>
                    <a:lnTo>
                      <a:pt x="2902" y="912"/>
                    </a:lnTo>
                    <a:lnTo>
                      <a:pt x="3109" y="705"/>
                    </a:lnTo>
                    <a:lnTo>
                      <a:pt x="1244"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0"/>
              <p:cNvSpPr/>
              <p:nvPr/>
            </p:nvSpPr>
            <p:spPr>
              <a:xfrm>
                <a:off x="6563350" y="2230125"/>
                <a:ext cx="77750" cy="36300"/>
              </a:xfrm>
              <a:custGeom>
                <a:rect b="b" l="l" r="r" t="t"/>
                <a:pathLst>
                  <a:path extrusionOk="0" fill="none" h="1452" w="3110">
                    <a:moveTo>
                      <a:pt x="1" y="1244"/>
                    </a:moveTo>
                    <a:lnTo>
                      <a:pt x="1244" y="1"/>
                    </a:lnTo>
                    <a:lnTo>
                      <a:pt x="3109" y="705"/>
                    </a:lnTo>
                    <a:lnTo>
                      <a:pt x="3109" y="705"/>
                    </a:lnTo>
                    <a:lnTo>
                      <a:pt x="2902" y="912"/>
                    </a:lnTo>
                    <a:lnTo>
                      <a:pt x="2653" y="1078"/>
                    </a:lnTo>
                    <a:lnTo>
                      <a:pt x="2322" y="1244"/>
                    </a:lnTo>
                    <a:lnTo>
                      <a:pt x="1866" y="1368"/>
                    </a:lnTo>
                    <a:lnTo>
                      <a:pt x="1617" y="1410"/>
                    </a:lnTo>
                    <a:lnTo>
                      <a:pt x="1369" y="1451"/>
                    </a:lnTo>
                    <a:lnTo>
                      <a:pt x="1037" y="1451"/>
                    </a:lnTo>
                    <a:lnTo>
                      <a:pt x="706" y="1410"/>
                    </a:lnTo>
                    <a:lnTo>
                      <a:pt x="374" y="1327"/>
                    </a:lnTo>
                    <a:lnTo>
                      <a:pt x="1" y="12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0"/>
              <p:cNvSpPr/>
              <p:nvPr/>
            </p:nvSpPr>
            <p:spPr>
              <a:xfrm>
                <a:off x="6563350" y="2230125"/>
                <a:ext cx="77750" cy="36300"/>
              </a:xfrm>
              <a:custGeom>
                <a:rect b="b" l="l" r="r" t="t"/>
                <a:pathLst>
                  <a:path extrusionOk="0" h="1452" w="3110">
                    <a:moveTo>
                      <a:pt x="1244" y="1"/>
                    </a:moveTo>
                    <a:lnTo>
                      <a:pt x="1" y="1244"/>
                    </a:lnTo>
                    <a:lnTo>
                      <a:pt x="333" y="1327"/>
                    </a:lnTo>
                    <a:lnTo>
                      <a:pt x="664" y="1368"/>
                    </a:lnTo>
                    <a:lnTo>
                      <a:pt x="1244" y="1451"/>
                    </a:lnTo>
                    <a:lnTo>
                      <a:pt x="1659" y="1410"/>
                    </a:lnTo>
                    <a:lnTo>
                      <a:pt x="2032" y="1327"/>
                    </a:lnTo>
                    <a:lnTo>
                      <a:pt x="2363" y="1203"/>
                    </a:lnTo>
                    <a:lnTo>
                      <a:pt x="2612" y="1078"/>
                    </a:lnTo>
                    <a:lnTo>
                      <a:pt x="2985" y="830"/>
                    </a:lnTo>
                    <a:lnTo>
                      <a:pt x="3109" y="705"/>
                    </a:lnTo>
                    <a:lnTo>
                      <a:pt x="1244"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0"/>
              <p:cNvSpPr/>
              <p:nvPr/>
            </p:nvSpPr>
            <p:spPr>
              <a:xfrm>
                <a:off x="6563350" y="2230125"/>
                <a:ext cx="77750" cy="36300"/>
              </a:xfrm>
              <a:custGeom>
                <a:rect b="b" l="l" r="r" t="t"/>
                <a:pathLst>
                  <a:path extrusionOk="0" fill="none" h="1452" w="3110">
                    <a:moveTo>
                      <a:pt x="1244" y="1"/>
                    </a:moveTo>
                    <a:lnTo>
                      <a:pt x="1" y="1244"/>
                    </a:lnTo>
                    <a:lnTo>
                      <a:pt x="1" y="1244"/>
                    </a:lnTo>
                    <a:lnTo>
                      <a:pt x="333" y="1327"/>
                    </a:lnTo>
                    <a:lnTo>
                      <a:pt x="664" y="1368"/>
                    </a:lnTo>
                    <a:lnTo>
                      <a:pt x="1244" y="1451"/>
                    </a:lnTo>
                    <a:lnTo>
                      <a:pt x="1244" y="1451"/>
                    </a:lnTo>
                    <a:lnTo>
                      <a:pt x="1659" y="1410"/>
                    </a:lnTo>
                    <a:lnTo>
                      <a:pt x="2032" y="1327"/>
                    </a:lnTo>
                    <a:lnTo>
                      <a:pt x="2363" y="1203"/>
                    </a:lnTo>
                    <a:lnTo>
                      <a:pt x="2612" y="1078"/>
                    </a:lnTo>
                    <a:lnTo>
                      <a:pt x="2985" y="830"/>
                    </a:lnTo>
                    <a:lnTo>
                      <a:pt x="3109" y="705"/>
                    </a:lnTo>
                    <a:lnTo>
                      <a:pt x="124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90"/>
              <p:cNvSpPr/>
              <p:nvPr/>
            </p:nvSpPr>
            <p:spPr>
              <a:xfrm>
                <a:off x="6491875" y="1772175"/>
                <a:ext cx="130575" cy="217600"/>
              </a:xfrm>
              <a:custGeom>
                <a:rect b="b" l="l" r="r" t="t"/>
                <a:pathLst>
                  <a:path extrusionOk="0" h="8704" w="5223">
                    <a:moveTo>
                      <a:pt x="3274" y="1"/>
                    </a:moveTo>
                    <a:lnTo>
                      <a:pt x="2943" y="42"/>
                    </a:lnTo>
                    <a:lnTo>
                      <a:pt x="2611" y="125"/>
                    </a:lnTo>
                    <a:lnTo>
                      <a:pt x="2280" y="250"/>
                    </a:lnTo>
                    <a:lnTo>
                      <a:pt x="1948" y="374"/>
                    </a:lnTo>
                    <a:lnTo>
                      <a:pt x="1617" y="540"/>
                    </a:lnTo>
                    <a:lnTo>
                      <a:pt x="1327" y="705"/>
                    </a:lnTo>
                    <a:lnTo>
                      <a:pt x="1036" y="913"/>
                    </a:lnTo>
                    <a:lnTo>
                      <a:pt x="539" y="1327"/>
                    </a:lnTo>
                    <a:lnTo>
                      <a:pt x="332" y="1576"/>
                    </a:lnTo>
                    <a:lnTo>
                      <a:pt x="166" y="1824"/>
                    </a:lnTo>
                    <a:lnTo>
                      <a:pt x="42" y="2032"/>
                    </a:lnTo>
                    <a:lnTo>
                      <a:pt x="0" y="2239"/>
                    </a:lnTo>
                    <a:lnTo>
                      <a:pt x="0" y="2446"/>
                    </a:lnTo>
                    <a:lnTo>
                      <a:pt x="83" y="2612"/>
                    </a:lnTo>
                    <a:lnTo>
                      <a:pt x="166" y="2819"/>
                    </a:lnTo>
                    <a:lnTo>
                      <a:pt x="291" y="2985"/>
                    </a:lnTo>
                    <a:lnTo>
                      <a:pt x="581" y="3316"/>
                    </a:lnTo>
                    <a:lnTo>
                      <a:pt x="829" y="3648"/>
                    </a:lnTo>
                    <a:lnTo>
                      <a:pt x="954" y="3814"/>
                    </a:lnTo>
                    <a:lnTo>
                      <a:pt x="1036" y="3979"/>
                    </a:lnTo>
                    <a:lnTo>
                      <a:pt x="1078" y="4187"/>
                    </a:lnTo>
                    <a:lnTo>
                      <a:pt x="1036" y="4394"/>
                    </a:lnTo>
                    <a:lnTo>
                      <a:pt x="954" y="4601"/>
                    </a:lnTo>
                    <a:lnTo>
                      <a:pt x="788" y="4850"/>
                    </a:lnTo>
                    <a:lnTo>
                      <a:pt x="622" y="5098"/>
                    </a:lnTo>
                    <a:lnTo>
                      <a:pt x="498" y="5347"/>
                    </a:lnTo>
                    <a:lnTo>
                      <a:pt x="373" y="5637"/>
                    </a:lnTo>
                    <a:lnTo>
                      <a:pt x="332" y="5969"/>
                    </a:lnTo>
                    <a:lnTo>
                      <a:pt x="291" y="6259"/>
                    </a:lnTo>
                    <a:lnTo>
                      <a:pt x="332" y="6549"/>
                    </a:lnTo>
                    <a:lnTo>
                      <a:pt x="373" y="6880"/>
                    </a:lnTo>
                    <a:lnTo>
                      <a:pt x="456" y="7171"/>
                    </a:lnTo>
                    <a:lnTo>
                      <a:pt x="581" y="7461"/>
                    </a:lnTo>
                    <a:lnTo>
                      <a:pt x="705" y="7709"/>
                    </a:lnTo>
                    <a:lnTo>
                      <a:pt x="871" y="7958"/>
                    </a:lnTo>
                    <a:lnTo>
                      <a:pt x="1078" y="8165"/>
                    </a:lnTo>
                    <a:lnTo>
                      <a:pt x="1285" y="8372"/>
                    </a:lnTo>
                    <a:lnTo>
                      <a:pt x="1534" y="8538"/>
                    </a:lnTo>
                    <a:lnTo>
                      <a:pt x="1824" y="8663"/>
                    </a:lnTo>
                    <a:lnTo>
                      <a:pt x="2114" y="8704"/>
                    </a:lnTo>
                    <a:lnTo>
                      <a:pt x="2943" y="7875"/>
                    </a:lnTo>
                    <a:lnTo>
                      <a:pt x="3730" y="7005"/>
                    </a:lnTo>
                    <a:lnTo>
                      <a:pt x="3606" y="6632"/>
                    </a:lnTo>
                    <a:lnTo>
                      <a:pt x="3606" y="6176"/>
                    </a:lnTo>
                    <a:lnTo>
                      <a:pt x="3689" y="5762"/>
                    </a:lnTo>
                    <a:lnTo>
                      <a:pt x="3813" y="5306"/>
                    </a:lnTo>
                    <a:lnTo>
                      <a:pt x="3938" y="4808"/>
                    </a:lnTo>
                    <a:lnTo>
                      <a:pt x="4145" y="4352"/>
                    </a:lnTo>
                    <a:lnTo>
                      <a:pt x="4559" y="3399"/>
                    </a:lnTo>
                    <a:lnTo>
                      <a:pt x="4932" y="2488"/>
                    </a:lnTo>
                    <a:lnTo>
                      <a:pt x="5098" y="2073"/>
                    </a:lnTo>
                    <a:lnTo>
                      <a:pt x="5181" y="1700"/>
                    </a:lnTo>
                    <a:lnTo>
                      <a:pt x="5222" y="1327"/>
                    </a:lnTo>
                    <a:lnTo>
                      <a:pt x="5181" y="996"/>
                    </a:lnTo>
                    <a:lnTo>
                      <a:pt x="5139" y="830"/>
                    </a:lnTo>
                    <a:lnTo>
                      <a:pt x="5056" y="705"/>
                    </a:lnTo>
                    <a:lnTo>
                      <a:pt x="4974" y="581"/>
                    </a:lnTo>
                    <a:lnTo>
                      <a:pt x="4849" y="457"/>
                    </a:lnTo>
                    <a:lnTo>
                      <a:pt x="4559" y="250"/>
                    </a:lnTo>
                    <a:lnTo>
                      <a:pt x="4269" y="125"/>
                    </a:lnTo>
                    <a:lnTo>
                      <a:pt x="3938" y="42"/>
                    </a:lnTo>
                    <a:lnTo>
                      <a:pt x="360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0"/>
              <p:cNvSpPr/>
              <p:nvPr/>
            </p:nvSpPr>
            <p:spPr>
              <a:xfrm>
                <a:off x="6491875" y="1772175"/>
                <a:ext cx="130575" cy="217600"/>
              </a:xfrm>
              <a:custGeom>
                <a:rect b="b" l="l" r="r" t="t"/>
                <a:pathLst>
                  <a:path extrusionOk="0" fill="none" h="8704" w="5223">
                    <a:moveTo>
                      <a:pt x="2114" y="8704"/>
                    </a:moveTo>
                    <a:lnTo>
                      <a:pt x="2114" y="8704"/>
                    </a:lnTo>
                    <a:lnTo>
                      <a:pt x="1824" y="8663"/>
                    </a:lnTo>
                    <a:lnTo>
                      <a:pt x="1534" y="8538"/>
                    </a:lnTo>
                    <a:lnTo>
                      <a:pt x="1285" y="8372"/>
                    </a:lnTo>
                    <a:lnTo>
                      <a:pt x="1078" y="8165"/>
                    </a:lnTo>
                    <a:lnTo>
                      <a:pt x="871" y="7958"/>
                    </a:lnTo>
                    <a:lnTo>
                      <a:pt x="705" y="7709"/>
                    </a:lnTo>
                    <a:lnTo>
                      <a:pt x="581" y="7461"/>
                    </a:lnTo>
                    <a:lnTo>
                      <a:pt x="456" y="7171"/>
                    </a:lnTo>
                    <a:lnTo>
                      <a:pt x="373" y="6880"/>
                    </a:lnTo>
                    <a:lnTo>
                      <a:pt x="332" y="6549"/>
                    </a:lnTo>
                    <a:lnTo>
                      <a:pt x="291" y="6259"/>
                    </a:lnTo>
                    <a:lnTo>
                      <a:pt x="332" y="5969"/>
                    </a:lnTo>
                    <a:lnTo>
                      <a:pt x="373" y="5637"/>
                    </a:lnTo>
                    <a:lnTo>
                      <a:pt x="498" y="5347"/>
                    </a:lnTo>
                    <a:lnTo>
                      <a:pt x="622" y="5098"/>
                    </a:lnTo>
                    <a:lnTo>
                      <a:pt x="788" y="4850"/>
                    </a:lnTo>
                    <a:lnTo>
                      <a:pt x="788" y="4850"/>
                    </a:lnTo>
                    <a:lnTo>
                      <a:pt x="954" y="4601"/>
                    </a:lnTo>
                    <a:lnTo>
                      <a:pt x="1036" y="4394"/>
                    </a:lnTo>
                    <a:lnTo>
                      <a:pt x="1078" y="4187"/>
                    </a:lnTo>
                    <a:lnTo>
                      <a:pt x="1036" y="3979"/>
                    </a:lnTo>
                    <a:lnTo>
                      <a:pt x="954" y="3814"/>
                    </a:lnTo>
                    <a:lnTo>
                      <a:pt x="829" y="3648"/>
                    </a:lnTo>
                    <a:lnTo>
                      <a:pt x="581" y="3316"/>
                    </a:lnTo>
                    <a:lnTo>
                      <a:pt x="291" y="2985"/>
                    </a:lnTo>
                    <a:lnTo>
                      <a:pt x="166" y="2819"/>
                    </a:lnTo>
                    <a:lnTo>
                      <a:pt x="83" y="2612"/>
                    </a:lnTo>
                    <a:lnTo>
                      <a:pt x="0" y="2446"/>
                    </a:lnTo>
                    <a:lnTo>
                      <a:pt x="0" y="2239"/>
                    </a:lnTo>
                    <a:lnTo>
                      <a:pt x="42" y="2032"/>
                    </a:lnTo>
                    <a:lnTo>
                      <a:pt x="166" y="1824"/>
                    </a:lnTo>
                    <a:lnTo>
                      <a:pt x="166" y="1824"/>
                    </a:lnTo>
                    <a:lnTo>
                      <a:pt x="332" y="1576"/>
                    </a:lnTo>
                    <a:lnTo>
                      <a:pt x="539" y="1327"/>
                    </a:lnTo>
                    <a:lnTo>
                      <a:pt x="1036" y="913"/>
                    </a:lnTo>
                    <a:lnTo>
                      <a:pt x="1327" y="705"/>
                    </a:lnTo>
                    <a:lnTo>
                      <a:pt x="1617" y="540"/>
                    </a:lnTo>
                    <a:lnTo>
                      <a:pt x="1948" y="374"/>
                    </a:lnTo>
                    <a:lnTo>
                      <a:pt x="2280" y="250"/>
                    </a:lnTo>
                    <a:lnTo>
                      <a:pt x="2611" y="125"/>
                    </a:lnTo>
                    <a:lnTo>
                      <a:pt x="2943" y="42"/>
                    </a:lnTo>
                    <a:lnTo>
                      <a:pt x="3274" y="1"/>
                    </a:lnTo>
                    <a:lnTo>
                      <a:pt x="3606" y="1"/>
                    </a:lnTo>
                    <a:lnTo>
                      <a:pt x="3938" y="42"/>
                    </a:lnTo>
                    <a:lnTo>
                      <a:pt x="4269" y="125"/>
                    </a:lnTo>
                    <a:lnTo>
                      <a:pt x="4559" y="250"/>
                    </a:lnTo>
                    <a:lnTo>
                      <a:pt x="4849" y="457"/>
                    </a:lnTo>
                    <a:lnTo>
                      <a:pt x="4849" y="457"/>
                    </a:lnTo>
                    <a:lnTo>
                      <a:pt x="4974" y="581"/>
                    </a:lnTo>
                    <a:lnTo>
                      <a:pt x="5056" y="705"/>
                    </a:lnTo>
                    <a:lnTo>
                      <a:pt x="5139" y="830"/>
                    </a:lnTo>
                    <a:lnTo>
                      <a:pt x="5181" y="996"/>
                    </a:lnTo>
                    <a:lnTo>
                      <a:pt x="5222" y="1327"/>
                    </a:lnTo>
                    <a:lnTo>
                      <a:pt x="5181" y="1700"/>
                    </a:lnTo>
                    <a:lnTo>
                      <a:pt x="5098" y="2073"/>
                    </a:lnTo>
                    <a:lnTo>
                      <a:pt x="4932" y="2488"/>
                    </a:lnTo>
                    <a:lnTo>
                      <a:pt x="4559" y="3399"/>
                    </a:lnTo>
                    <a:lnTo>
                      <a:pt x="4145" y="4352"/>
                    </a:lnTo>
                    <a:lnTo>
                      <a:pt x="3938" y="4808"/>
                    </a:lnTo>
                    <a:lnTo>
                      <a:pt x="3813" y="5306"/>
                    </a:lnTo>
                    <a:lnTo>
                      <a:pt x="3689" y="5762"/>
                    </a:lnTo>
                    <a:lnTo>
                      <a:pt x="3606" y="6176"/>
                    </a:lnTo>
                    <a:lnTo>
                      <a:pt x="3606" y="6632"/>
                    </a:lnTo>
                    <a:lnTo>
                      <a:pt x="3730" y="7005"/>
                    </a:lnTo>
                    <a:lnTo>
                      <a:pt x="3730" y="7005"/>
                    </a:lnTo>
                    <a:lnTo>
                      <a:pt x="2943" y="7875"/>
                    </a:lnTo>
                    <a:lnTo>
                      <a:pt x="2114" y="870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0"/>
              <p:cNvSpPr/>
              <p:nvPr/>
            </p:nvSpPr>
            <p:spPr>
              <a:xfrm>
                <a:off x="6487725" y="1754575"/>
                <a:ext cx="292200" cy="389575"/>
              </a:xfrm>
              <a:custGeom>
                <a:rect b="b" l="l" r="r" t="t"/>
                <a:pathLst>
                  <a:path extrusionOk="0" h="15583" w="11688">
                    <a:moveTo>
                      <a:pt x="5803" y="0"/>
                    </a:moveTo>
                    <a:lnTo>
                      <a:pt x="5264" y="83"/>
                    </a:lnTo>
                    <a:lnTo>
                      <a:pt x="4725" y="208"/>
                    </a:lnTo>
                    <a:lnTo>
                      <a:pt x="4352" y="332"/>
                    </a:lnTo>
                    <a:lnTo>
                      <a:pt x="3979" y="456"/>
                    </a:lnTo>
                    <a:lnTo>
                      <a:pt x="3648" y="622"/>
                    </a:lnTo>
                    <a:lnTo>
                      <a:pt x="3358" y="829"/>
                    </a:lnTo>
                    <a:lnTo>
                      <a:pt x="3026" y="1078"/>
                    </a:lnTo>
                    <a:lnTo>
                      <a:pt x="2777" y="1285"/>
                    </a:lnTo>
                    <a:lnTo>
                      <a:pt x="2239" y="1824"/>
                    </a:lnTo>
                    <a:lnTo>
                      <a:pt x="1783" y="2446"/>
                    </a:lnTo>
                    <a:lnTo>
                      <a:pt x="1368" y="3109"/>
                    </a:lnTo>
                    <a:lnTo>
                      <a:pt x="1037" y="3813"/>
                    </a:lnTo>
                    <a:lnTo>
                      <a:pt x="747" y="4559"/>
                    </a:lnTo>
                    <a:lnTo>
                      <a:pt x="498" y="5347"/>
                    </a:lnTo>
                    <a:lnTo>
                      <a:pt x="291" y="6134"/>
                    </a:lnTo>
                    <a:lnTo>
                      <a:pt x="166" y="6963"/>
                    </a:lnTo>
                    <a:lnTo>
                      <a:pt x="84" y="7750"/>
                    </a:lnTo>
                    <a:lnTo>
                      <a:pt x="42" y="8538"/>
                    </a:lnTo>
                    <a:lnTo>
                      <a:pt x="1" y="9325"/>
                    </a:lnTo>
                    <a:lnTo>
                      <a:pt x="42" y="10071"/>
                    </a:lnTo>
                    <a:lnTo>
                      <a:pt x="125" y="10776"/>
                    </a:lnTo>
                    <a:lnTo>
                      <a:pt x="249" y="11522"/>
                    </a:lnTo>
                    <a:lnTo>
                      <a:pt x="457" y="12185"/>
                    </a:lnTo>
                    <a:lnTo>
                      <a:pt x="664" y="12848"/>
                    </a:lnTo>
                    <a:lnTo>
                      <a:pt x="912" y="13428"/>
                    </a:lnTo>
                    <a:lnTo>
                      <a:pt x="1244" y="13967"/>
                    </a:lnTo>
                    <a:lnTo>
                      <a:pt x="1617" y="14423"/>
                    </a:lnTo>
                    <a:lnTo>
                      <a:pt x="2031" y="14837"/>
                    </a:lnTo>
                    <a:lnTo>
                      <a:pt x="2487" y="15127"/>
                    </a:lnTo>
                    <a:lnTo>
                      <a:pt x="3026" y="15376"/>
                    </a:lnTo>
                    <a:lnTo>
                      <a:pt x="3275" y="15459"/>
                    </a:lnTo>
                    <a:lnTo>
                      <a:pt x="3565" y="15542"/>
                    </a:lnTo>
                    <a:lnTo>
                      <a:pt x="3896" y="15583"/>
                    </a:lnTo>
                    <a:lnTo>
                      <a:pt x="4186" y="15583"/>
                    </a:lnTo>
                    <a:lnTo>
                      <a:pt x="4849" y="15542"/>
                    </a:lnTo>
                    <a:lnTo>
                      <a:pt x="5595" y="15417"/>
                    </a:lnTo>
                    <a:lnTo>
                      <a:pt x="6341" y="15169"/>
                    </a:lnTo>
                    <a:lnTo>
                      <a:pt x="7170" y="14796"/>
                    </a:lnTo>
                    <a:lnTo>
                      <a:pt x="8082" y="14340"/>
                    </a:lnTo>
                    <a:lnTo>
                      <a:pt x="8496" y="14050"/>
                    </a:lnTo>
                    <a:lnTo>
                      <a:pt x="8911" y="13718"/>
                    </a:lnTo>
                    <a:lnTo>
                      <a:pt x="9242" y="13386"/>
                    </a:lnTo>
                    <a:lnTo>
                      <a:pt x="9574" y="13014"/>
                    </a:lnTo>
                    <a:lnTo>
                      <a:pt x="9864" y="12599"/>
                    </a:lnTo>
                    <a:lnTo>
                      <a:pt x="10113" y="12185"/>
                    </a:lnTo>
                    <a:lnTo>
                      <a:pt x="10320" y="11729"/>
                    </a:lnTo>
                    <a:lnTo>
                      <a:pt x="10527" y="11231"/>
                    </a:lnTo>
                    <a:lnTo>
                      <a:pt x="10693" y="10734"/>
                    </a:lnTo>
                    <a:lnTo>
                      <a:pt x="10859" y="10195"/>
                    </a:lnTo>
                    <a:lnTo>
                      <a:pt x="11149" y="9035"/>
                    </a:lnTo>
                    <a:lnTo>
                      <a:pt x="11397" y="7709"/>
                    </a:lnTo>
                    <a:lnTo>
                      <a:pt x="11605" y="6300"/>
                    </a:lnTo>
                    <a:lnTo>
                      <a:pt x="11688" y="5720"/>
                    </a:lnTo>
                    <a:lnTo>
                      <a:pt x="11688" y="5098"/>
                    </a:lnTo>
                    <a:lnTo>
                      <a:pt x="11605" y="4518"/>
                    </a:lnTo>
                    <a:lnTo>
                      <a:pt x="11480" y="3896"/>
                    </a:lnTo>
                    <a:lnTo>
                      <a:pt x="11273" y="3399"/>
                    </a:lnTo>
                    <a:lnTo>
                      <a:pt x="11066" y="2901"/>
                    </a:lnTo>
                    <a:lnTo>
                      <a:pt x="10776" y="2446"/>
                    </a:lnTo>
                    <a:lnTo>
                      <a:pt x="10486" y="1990"/>
                    </a:lnTo>
                    <a:lnTo>
                      <a:pt x="10113" y="1617"/>
                    </a:lnTo>
                    <a:lnTo>
                      <a:pt x="9740" y="1244"/>
                    </a:lnTo>
                    <a:lnTo>
                      <a:pt x="9325" y="912"/>
                    </a:lnTo>
                    <a:lnTo>
                      <a:pt x="8869" y="663"/>
                    </a:lnTo>
                    <a:lnTo>
                      <a:pt x="8414" y="415"/>
                    </a:lnTo>
                    <a:lnTo>
                      <a:pt x="7916" y="249"/>
                    </a:lnTo>
                    <a:lnTo>
                      <a:pt x="7378" y="125"/>
                    </a:lnTo>
                    <a:lnTo>
                      <a:pt x="688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0"/>
              <p:cNvSpPr/>
              <p:nvPr/>
            </p:nvSpPr>
            <p:spPr>
              <a:xfrm>
                <a:off x="6487725" y="1754575"/>
                <a:ext cx="292200" cy="389575"/>
              </a:xfrm>
              <a:custGeom>
                <a:rect b="b" l="l" r="r" t="t"/>
                <a:pathLst>
                  <a:path extrusionOk="0" fill="none" h="15583" w="11688">
                    <a:moveTo>
                      <a:pt x="11605" y="6300"/>
                    </a:moveTo>
                    <a:lnTo>
                      <a:pt x="11605" y="6300"/>
                    </a:lnTo>
                    <a:lnTo>
                      <a:pt x="11397" y="7709"/>
                    </a:lnTo>
                    <a:lnTo>
                      <a:pt x="11149" y="9035"/>
                    </a:lnTo>
                    <a:lnTo>
                      <a:pt x="10859" y="10195"/>
                    </a:lnTo>
                    <a:lnTo>
                      <a:pt x="10693" y="10734"/>
                    </a:lnTo>
                    <a:lnTo>
                      <a:pt x="10527" y="11231"/>
                    </a:lnTo>
                    <a:lnTo>
                      <a:pt x="10320" y="11729"/>
                    </a:lnTo>
                    <a:lnTo>
                      <a:pt x="10113" y="12185"/>
                    </a:lnTo>
                    <a:lnTo>
                      <a:pt x="9864" y="12599"/>
                    </a:lnTo>
                    <a:lnTo>
                      <a:pt x="9574" y="13014"/>
                    </a:lnTo>
                    <a:lnTo>
                      <a:pt x="9242" y="13386"/>
                    </a:lnTo>
                    <a:lnTo>
                      <a:pt x="8911" y="13718"/>
                    </a:lnTo>
                    <a:lnTo>
                      <a:pt x="8496" y="14050"/>
                    </a:lnTo>
                    <a:lnTo>
                      <a:pt x="8082" y="14340"/>
                    </a:lnTo>
                    <a:lnTo>
                      <a:pt x="8082" y="14340"/>
                    </a:lnTo>
                    <a:lnTo>
                      <a:pt x="7170" y="14796"/>
                    </a:lnTo>
                    <a:lnTo>
                      <a:pt x="6341" y="15169"/>
                    </a:lnTo>
                    <a:lnTo>
                      <a:pt x="5595" y="15417"/>
                    </a:lnTo>
                    <a:lnTo>
                      <a:pt x="4849" y="15542"/>
                    </a:lnTo>
                    <a:lnTo>
                      <a:pt x="4186" y="15583"/>
                    </a:lnTo>
                    <a:lnTo>
                      <a:pt x="3896" y="15583"/>
                    </a:lnTo>
                    <a:lnTo>
                      <a:pt x="3565" y="15542"/>
                    </a:lnTo>
                    <a:lnTo>
                      <a:pt x="3275" y="15459"/>
                    </a:lnTo>
                    <a:lnTo>
                      <a:pt x="3026" y="15376"/>
                    </a:lnTo>
                    <a:lnTo>
                      <a:pt x="2487" y="15127"/>
                    </a:lnTo>
                    <a:lnTo>
                      <a:pt x="2031" y="14837"/>
                    </a:lnTo>
                    <a:lnTo>
                      <a:pt x="1617" y="14423"/>
                    </a:lnTo>
                    <a:lnTo>
                      <a:pt x="1244" y="13967"/>
                    </a:lnTo>
                    <a:lnTo>
                      <a:pt x="912" y="13428"/>
                    </a:lnTo>
                    <a:lnTo>
                      <a:pt x="664" y="12848"/>
                    </a:lnTo>
                    <a:lnTo>
                      <a:pt x="457" y="12185"/>
                    </a:lnTo>
                    <a:lnTo>
                      <a:pt x="249" y="11522"/>
                    </a:lnTo>
                    <a:lnTo>
                      <a:pt x="125" y="10776"/>
                    </a:lnTo>
                    <a:lnTo>
                      <a:pt x="125" y="10776"/>
                    </a:lnTo>
                    <a:lnTo>
                      <a:pt x="42" y="10071"/>
                    </a:lnTo>
                    <a:lnTo>
                      <a:pt x="1" y="9325"/>
                    </a:lnTo>
                    <a:lnTo>
                      <a:pt x="42" y="8538"/>
                    </a:lnTo>
                    <a:lnTo>
                      <a:pt x="84" y="7750"/>
                    </a:lnTo>
                    <a:lnTo>
                      <a:pt x="166" y="6963"/>
                    </a:lnTo>
                    <a:lnTo>
                      <a:pt x="291" y="6134"/>
                    </a:lnTo>
                    <a:lnTo>
                      <a:pt x="498" y="5347"/>
                    </a:lnTo>
                    <a:lnTo>
                      <a:pt x="747" y="4559"/>
                    </a:lnTo>
                    <a:lnTo>
                      <a:pt x="1037" y="3813"/>
                    </a:lnTo>
                    <a:lnTo>
                      <a:pt x="1368" y="3109"/>
                    </a:lnTo>
                    <a:lnTo>
                      <a:pt x="1783" y="2446"/>
                    </a:lnTo>
                    <a:lnTo>
                      <a:pt x="2239" y="1824"/>
                    </a:lnTo>
                    <a:lnTo>
                      <a:pt x="2777" y="1285"/>
                    </a:lnTo>
                    <a:lnTo>
                      <a:pt x="3026" y="1078"/>
                    </a:lnTo>
                    <a:lnTo>
                      <a:pt x="3358" y="829"/>
                    </a:lnTo>
                    <a:lnTo>
                      <a:pt x="3648" y="622"/>
                    </a:lnTo>
                    <a:lnTo>
                      <a:pt x="3979" y="456"/>
                    </a:lnTo>
                    <a:lnTo>
                      <a:pt x="4352" y="332"/>
                    </a:lnTo>
                    <a:lnTo>
                      <a:pt x="4725" y="208"/>
                    </a:lnTo>
                    <a:lnTo>
                      <a:pt x="4725" y="208"/>
                    </a:lnTo>
                    <a:lnTo>
                      <a:pt x="5264" y="83"/>
                    </a:lnTo>
                    <a:lnTo>
                      <a:pt x="5803" y="0"/>
                    </a:lnTo>
                    <a:lnTo>
                      <a:pt x="6341" y="0"/>
                    </a:lnTo>
                    <a:lnTo>
                      <a:pt x="6880" y="0"/>
                    </a:lnTo>
                    <a:lnTo>
                      <a:pt x="7378" y="125"/>
                    </a:lnTo>
                    <a:lnTo>
                      <a:pt x="7916" y="249"/>
                    </a:lnTo>
                    <a:lnTo>
                      <a:pt x="8414" y="415"/>
                    </a:lnTo>
                    <a:lnTo>
                      <a:pt x="8869" y="663"/>
                    </a:lnTo>
                    <a:lnTo>
                      <a:pt x="9325" y="912"/>
                    </a:lnTo>
                    <a:lnTo>
                      <a:pt x="9740" y="1244"/>
                    </a:lnTo>
                    <a:lnTo>
                      <a:pt x="10113" y="1617"/>
                    </a:lnTo>
                    <a:lnTo>
                      <a:pt x="10486" y="1990"/>
                    </a:lnTo>
                    <a:lnTo>
                      <a:pt x="10776" y="2446"/>
                    </a:lnTo>
                    <a:lnTo>
                      <a:pt x="11066" y="2901"/>
                    </a:lnTo>
                    <a:lnTo>
                      <a:pt x="11273" y="3399"/>
                    </a:lnTo>
                    <a:lnTo>
                      <a:pt x="11480" y="3896"/>
                    </a:lnTo>
                    <a:lnTo>
                      <a:pt x="11480" y="3896"/>
                    </a:lnTo>
                    <a:lnTo>
                      <a:pt x="11605" y="4518"/>
                    </a:lnTo>
                    <a:lnTo>
                      <a:pt x="11688" y="5098"/>
                    </a:lnTo>
                    <a:lnTo>
                      <a:pt x="11688" y="5720"/>
                    </a:lnTo>
                    <a:lnTo>
                      <a:pt x="11605" y="630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0"/>
              <p:cNvSpPr/>
              <p:nvPr/>
            </p:nvSpPr>
            <p:spPr>
              <a:xfrm>
                <a:off x="6702200" y="1805350"/>
                <a:ext cx="147150" cy="211375"/>
              </a:xfrm>
              <a:custGeom>
                <a:rect b="b" l="l" r="r" t="t"/>
                <a:pathLst>
                  <a:path extrusionOk="0" h="8455" w="5886">
                    <a:moveTo>
                      <a:pt x="3896" y="0"/>
                    </a:moveTo>
                    <a:lnTo>
                      <a:pt x="3523" y="83"/>
                    </a:lnTo>
                    <a:lnTo>
                      <a:pt x="3150" y="124"/>
                    </a:lnTo>
                    <a:lnTo>
                      <a:pt x="2777" y="249"/>
                    </a:lnTo>
                    <a:lnTo>
                      <a:pt x="2404" y="373"/>
                    </a:lnTo>
                    <a:lnTo>
                      <a:pt x="2031" y="539"/>
                    </a:lnTo>
                    <a:lnTo>
                      <a:pt x="1700" y="705"/>
                    </a:lnTo>
                    <a:lnTo>
                      <a:pt x="1409" y="870"/>
                    </a:lnTo>
                    <a:lnTo>
                      <a:pt x="1119" y="1078"/>
                    </a:lnTo>
                    <a:lnTo>
                      <a:pt x="912" y="1285"/>
                    </a:lnTo>
                    <a:lnTo>
                      <a:pt x="746" y="1451"/>
                    </a:lnTo>
                    <a:lnTo>
                      <a:pt x="663" y="1658"/>
                    </a:lnTo>
                    <a:lnTo>
                      <a:pt x="622" y="1865"/>
                    </a:lnTo>
                    <a:lnTo>
                      <a:pt x="622" y="2031"/>
                    </a:lnTo>
                    <a:lnTo>
                      <a:pt x="705" y="2238"/>
                    </a:lnTo>
                    <a:lnTo>
                      <a:pt x="746" y="2445"/>
                    </a:lnTo>
                    <a:lnTo>
                      <a:pt x="954" y="2818"/>
                    </a:lnTo>
                    <a:lnTo>
                      <a:pt x="1161" y="3191"/>
                    </a:lnTo>
                    <a:lnTo>
                      <a:pt x="1244" y="3398"/>
                    </a:lnTo>
                    <a:lnTo>
                      <a:pt x="1285" y="3606"/>
                    </a:lnTo>
                    <a:lnTo>
                      <a:pt x="1244" y="3771"/>
                    </a:lnTo>
                    <a:lnTo>
                      <a:pt x="1202" y="3979"/>
                    </a:lnTo>
                    <a:lnTo>
                      <a:pt x="1078" y="4186"/>
                    </a:lnTo>
                    <a:lnTo>
                      <a:pt x="871" y="4352"/>
                    </a:lnTo>
                    <a:lnTo>
                      <a:pt x="622" y="4559"/>
                    </a:lnTo>
                    <a:lnTo>
                      <a:pt x="415" y="4807"/>
                    </a:lnTo>
                    <a:lnTo>
                      <a:pt x="290" y="5056"/>
                    </a:lnTo>
                    <a:lnTo>
                      <a:pt x="166" y="5346"/>
                    </a:lnTo>
                    <a:lnTo>
                      <a:pt x="83" y="5636"/>
                    </a:lnTo>
                    <a:lnTo>
                      <a:pt x="0" y="5968"/>
                    </a:lnTo>
                    <a:lnTo>
                      <a:pt x="0" y="6258"/>
                    </a:lnTo>
                    <a:lnTo>
                      <a:pt x="0" y="6548"/>
                    </a:lnTo>
                    <a:lnTo>
                      <a:pt x="42" y="6880"/>
                    </a:lnTo>
                    <a:lnTo>
                      <a:pt x="125" y="7170"/>
                    </a:lnTo>
                    <a:lnTo>
                      <a:pt x="249" y="7418"/>
                    </a:lnTo>
                    <a:lnTo>
                      <a:pt x="415" y="7709"/>
                    </a:lnTo>
                    <a:lnTo>
                      <a:pt x="581" y="7916"/>
                    </a:lnTo>
                    <a:lnTo>
                      <a:pt x="788" y="8123"/>
                    </a:lnTo>
                    <a:lnTo>
                      <a:pt x="1036" y="8289"/>
                    </a:lnTo>
                    <a:lnTo>
                      <a:pt x="1285" y="8454"/>
                    </a:lnTo>
                    <a:lnTo>
                      <a:pt x="2280" y="7791"/>
                    </a:lnTo>
                    <a:lnTo>
                      <a:pt x="3233" y="7128"/>
                    </a:lnTo>
                    <a:lnTo>
                      <a:pt x="3233" y="6714"/>
                    </a:lnTo>
                    <a:lnTo>
                      <a:pt x="3316" y="6341"/>
                    </a:lnTo>
                    <a:lnTo>
                      <a:pt x="3440" y="6009"/>
                    </a:lnTo>
                    <a:lnTo>
                      <a:pt x="3647" y="5636"/>
                    </a:lnTo>
                    <a:lnTo>
                      <a:pt x="3896" y="5305"/>
                    </a:lnTo>
                    <a:lnTo>
                      <a:pt x="4145" y="4973"/>
                    </a:lnTo>
                    <a:lnTo>
                      <a:pt x="4725" y="4269"/>
                    </a:lnTo>
                    <a:lnTo>
                      <a:pt x="5015" y="3937"/>
                    </a:lnTo>
                    <a:lnTo>
                      <a:pt x="5305" y="3564"/>
                    </a:lnTo>
                    <a:lnTo>
                      <a:pt x="5512" y="3191"/>
                    </a:lnTo>
                    <a:lnTo>
                      <a:pt x="5720" y="2777"/>
                    </a:lnTo>
                    <a:lnTo>
                      <a:pt x="5844" y="2362"/>
                    </a:lnTo>
                    <a:lnTo>
                      <a:pt x="5885" y="1948"/>
                    </a:lnTo>
                    <a:lnTo>
                      <a:pt x="5885" y="1451"/>
                    </a:lnTo>
                    <a:lnTo>
                      <a:pt x="5761" y="953"/>
                    </a:lnTo>
                    <a:lnTo>
                      <a:pt x="5637" y="663"/>
                    </a:lnTo>
                    <a:lnTo>
                      <a:pt x="5429" y="415"/>
                    </a:lnTo>
                    <a:lnTo>
                      <a:pt x="5181" y="249"/>
                    </a:lnTo>
                    <a:lnTo>
                      <a:pt x="4891" y="124"/>
                    </a:lnTo>
                    <a:lnTo>
                      <a:pt x="4601" y="42"/>
                    </a:lnTo>
                    <a:lnTo>
                      <a:pt x="426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90"/>
              <p:cNvSpPr/>
              <p:nvPr/>
            </p:nvSpPr>
            <p:spPr>
              <a:xfrm>
                <a:off x="6501200" y="1693450"/>
                <a:ext cx="329500" cy="148175"/>
              </a:xfrm>
              <a:custGeom>
                <a:rect b="b" l="l" r="r" t="t"/>
                <a:pathLst>
                  <a:path extrusionOk="0" h="5927" w="13180">
                    <a:moveTo>
                      <a:pt x="6466" y="0"/>
                    </a:moveTo>
                    <a:lnTo>
                      <a:pt x="6134" y="83"/>
                    </a:lnTo>
                    <a:lnTo>
                      <a:pt x="5761" y="166"/>
                    </a:lnTo>
                    <a:lnTo>
                      <a:pt x="5429" y="332"/>
                    </a:lnTo>
                    <a:lnTo>
                      <a:pt x="4725" y="663"/>
                    </a:lnTo>
                    <a:lnTo>
                      <a:pt x="4062" y="1078"/>
                    </a:lnTo>
                    <a:lnTo>
                      <a:pt x="3482" y="1409"/>
                    </a:lnTo>
                    <a:lnTo>
                      <a:pt x="3233" y="1534"/>
                    </a:lnTo>
                    <a:lnTo>
                      <a:pt x="3026" y="1658"/>
                    </a:lnTo>
                    <a:lnTo>
                      <a:pt x="2653" y="1741"/>
                    </a:lnTo>
                    <a:lnTo>
                      <a:pt x="2404" y="1741"/>
                    </a:lnTo>
                    <a:lnTo>
                      <a:pt x="2197" y="1658"/>
                    </a:lnTo>
                    <a:lnTo>
                      <a:pt x="2155" y="1575"/>
                    </a:lnTo>
                    <a:lnTo>
                      <a:pt x="2114" y="1492"/>
                    </a:lnTo>
                    <a:lnTo>
                      <a:pt x="2114" y="1409"/>
                    </a:lnTo>
                    <a:lnTo>
                      <a:pt x="2114" y="1326"/>
                    </a:lnTo>
                    <a:lnTo>
                      <a:pt x="2238" y="1078"/>
                    </a:lnTo>
                    <a:lnTo>
                      <a:pt x="2446" y="871"/>
                    </a:lnTo>
                    <a:lnTo>
                      <a:pt x="2777" y="580"/>
                    </a:lnTo>
                    <a:lnTo>
                      <a:pt x="2404" y="580"/>
                    </a:lnTo>
                    <a:lnTo>
                      <a:pt x="2073" y="622"/>
                    </a:lnTo>
                    <a:lnTo>
                      <a:pt x="1741" y="663"/>
                    </a:lnTo>
                    <a:lnTo>
                      <a:pt x="1451" y="746"/>
                    </a:lnTo>
                    <a:lnTo>
                      <a:pt x="1161" y="871"/>
                    </a:lnTo>
                    <a:lnTo>
                      <a:pt x="912" y="995"/>
                    </a:lnTo>
                    <a:lnTo>
                      <a:pt x="705" y="1161"/>
                    </a:lnTo>
                    <a:lnTo>
                      <a:pt x="539" y="1368"/>
                    </a:lnTo>
                    <a:lnTo>
                      <a:pt x="373" y="1575"/>
                    </a:lnTo>
                    <a:lnTo>
                      <a:pt x="249" y="1782"/>
                    </a:lnTo>
                    <a:lnTo>
                      <a:pt x="125" y="2031"/>
                    </a:lnTo>
                    <a:lnTo>
                      <a:pt x="42" y="2280"/>
                    </a:lnTo>
                    <a:lnTo>
                      <a:pt x="0" y="2570"/>
                    </a:lnTo>
                    <a:lnTo>
                      <a:pt x="0" y="2818"/>
                    </a:lnTo>
                    <a:lnTo>
                      <a:pt x="0" y="3108"/>
                    </a:lnTo>
                    <a:lnTo>
                      <a:pt x="83" y="3399"/>
                    </a:lnTo>
                    <a:lnTo>
                      <a:pt x="166" y="3730"/>
                    </a:lnTo>
                    <a:lnTo>
                      <a:pt x="290" y="4020"/>
                    </a:lnTo>
                    <a:lnTo>
                      <a:pt x="456" y="4269"/>
                    </a:lnTo>
                    <a:lnTo>
                      <a:pt x="663" y="4435"/>
                    </a:lnTo>
                    <a:lnTo>
                      <a:pt x="912" y="4600"/>
                    </a:lnTo>
                    <a:lnTo>
                      <a:pt x="1161" y="4725"/>
                    </a:lnTo>
                    <a:lnTo>
                      <a:pt x="1451" y="4808"/>
                    </a:lnTo>
                    <a:lnTo>
                      <a:pt x="1741" y="4849"/>
                    </a:lnTo>
                    <a:lnTo>
                      <a:pt x="2073" y="4891"/>
                    </a:lnTo>
                    <a:lnTo>
                      <a:pt x="2446" y="4891"/>
                    </a:lnTo>
                    <a:lnTo>
                      <a:pt x="3150" y="4849"/>
                    </a:lnTo>
                    <a:lnTo>
                      <a:pt x="3937" y="4725"/>
                    </a:lnTo>
                    <a:lnTo>
                      <a:pt x="4725" y="4600"/>
                    </a:lnTo>
                    <a:lnTo>
                      <a:pt x="5056" y="4559"/>
                    </a:lnTo>
                    <a:lnTo>
                      <a:pt x="5388" y="4600"/>
                    </a:lnTo>
                    <a:lnTo>
                      <a:pt x="5637" y="4642"/>
                    </a:lnTo>
                    <a:lnTo>
                      <a:pt x="5844" y="4766"/>
                    </a:lnTo>
                    <a:lnTo>
                      <a:pt x="6051" y="4932"/>
                    </a:lnTo>
                    <a:lnTo>
                      <a:pt x="6217" y="5098"/>
                    </a:lnTo>
                    <a:lnTo>
                      <a:pt x="6590" y="5429"/>
                    </a:lnTo>
                    <a:lnTo>
                      <a:pt x="6797" y="5595"/>
                    </a:lnTo>
                    <a:lnTo>
                      <a:pt x="7046" y="5761"/>
                    </a:lnTo>
                    <a:lnTo>
                      <a:pt x="7294" y="5844"/>
                    </a:lnTo>
                    <a:lnTo>
                      <a:pt x="7626" y="5927"/>
                    </a:lnTo>
                    <a:lnTo>
                      <a:pt x="8040" y="5927"/>
                    </a:lnTo>
                    <a:lnTo>
                      <a:pt x="8496" y="5885"/>
                    </a:lnTo>
                    <a:lnTo>
                      <a:pt x="9076" y="5761"/>
                    </a:lnTo>
                    <a:lnTo>
                      <a:pt x="9740" y="5595"/>
                    </a:lnTo>
                    <a:lnTo>
                      <a:pt x="10195" y="5637"/>
                    </a:lnTo>
                    <a:lnTo>
                      <a:pt x="10610" y="5637"/>
                    </a:lnTo>
                    <a:lnTo>
                      <a:pt x="11024" y="5595"/>
                    </a:lnTo>
                    <a:lnTo>
                      <a:pt x="11397" y="5512"/>
                    </a:lnTo>
                    <a:lnTo>
                      <a:pt x="11770" y="5346"/>
                    </a:lnTo>
                    <a:lnTo>
                      <a:pt x="12102" y="5181"/>
                    </a:lnTo>
                    <a:lnTo>
                      <a:pt x="12392" y="4973"/>
                    </a:lnTo>
                    <a:lnTo>
                      <a:pt x="12641" y="4766"/>
                    </a:lnTo>
                    <a:lnTo>
                      <a:pt x="12848" y="4476"/>
                    </a:lnTo>
                    <a:lnTo>
                      <a:pt x="13014" y="4227"/>
                    </a:lnTo>
                    <a:lnTo>
                      <a:pt x="13138" y="3937"/>
                    </a:lnTo>
                    <a:lnTo>
                      <a:pt x="13179" y="3647"/>
                    </a:lnTo>
                    <a:lnTo>
                      <a:pt x="13179" y="3357"/>
                    </a:lnTo>
                    <a:lnTo>
                      <a:pt x="13138" y="3067"/>
                    </a:lnTo>
                    <a:lnTo>
                      <a:pt x="13055" y="2818"/>
                    </a:lnTo>
                    <a:lnTo>
                      <a:pt x="12848" y="2570"/>
                    </a:lnTo>
                    <a:lnTo>
                      <a:pt x="12641" y="2321"/>
                    </a:lnTo>
                    <a:lnTo>
                      <a:pt x="12392" y="2197"/>
                    </a:lnTo>
                    <a:lnTo>
                      <a:pt x="12143" y="2072"/>
                    </a:lnTo>
                    <a:lnTo>
                      <a:pt x="11853" y="1990"/>
                    </a:lnTo>
                    <a:lnTo>
                      <a:pt x="11231" y="1948"/>
                    </a:lnTo>
                    <a:lnTo>
                      <a:pt x="10568" y="1907"/>
                    </a:lnTo>
                    <a:lnTo>
                      <a:pt x="9864" y="1865"/>
                    </a:lnTo>
                    <a:lnTo>
                      <a:pt x="9532" y="1824"/>
                    </a:lnTo>
                    <a:lnTo>
                      <a:pt x="9201" y="1699"/>
                    </a:lnTo>
                    <a:lnTo>
                      <a:pt x="8911" y="1575"/>
                    </a:lnTo>
                    <a:lnTo>
                      <a:pt x="8621" y="1368"/>
                    </a:lnTo>
                    <a:lnTo>
                      <a:pt x="8330" y="1119"/>
                    </a:lnTo>
                    <a:lnTo>
                      <a:pt x="8040" y="788"/>
                    </a:lnTo>
                    <a:lnTo>
                      <a:pt x="7792" y="456"/>
                    </a:lnTo>
                    <a:lnTo>
                      <a:pt x="7460" y="207"/>
                    </a:lnTo>
                    <a:lnTo>
                      <a:pt x="7170" y="83"/>
                    </a:lnTo>
                    <a:lnTo>
                      <a:pt x="683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0"/>
              <p:cNvSpPr/>
              <p:nvPr/>
            </p:nvSpPr>
            <p:spPr>
              <a:xfrm>
                <a:off x="6513625" y="2076800"/>
                <a:ext cx="62200" cy="72550"/>
              </a:xfrm>
              <a:custGeom>
                <a:rect b="b" l="l" r="r" t="t"/>
                <a:pathLst>
                  <a:path extrusionOk="0" h="2902" w="2488">
                    <a:moveTo>
                      <a:pt x="1037" y="0"/>
                    </a:moveTo>
                    <a:lnTo>
                      <a:pt x="705" y="83"/>
                    </a:lnTo>
                    <a:lnTo>
                      <a:pt x="415" y="249"/>
                    </a:lnTo>
                    <a:lnTo>
                      <a:pt x="208" y="456"/>
                    </a:lnTo>
                    <a:lnTo>
                      <a:pt x="1" y="746"/>
                    </a:lnTo>
                    <a:lnTo>
                      <a:pt x="42" y="1492"/>
                    </a:lnTo>
                    <a:lnTo>
                      <a:pt x="166" y="2901"/>
                    </a:lnTo>
                    <a:lnTo>
                      <a:pt x="705" y="2653"/>
                    </a:lnTo>
                    <a:lnTo>
                      <a:pt x="1078" y="2445"/>
                    </a:lnTo>
                    <a:lnTo>
                      <a:pt x="1493" y="2197"/>
                    </a:lnTo>
                    <a:lnTo>
                      <a:pt x="1907" y="1907"/>
                    </a:lnTo>
                    <a:lnTo>
                      <a:pt x="2239" y="1575"/>
                    </a:lnTo>
                    <a:lnTo>
                      <a:pt x="2363" y="1368"/>
                    </a:lnTo>
                    <a:lnTo>
                      <a:pt x="2446" y="1202"/>
                    </a:lnTo>
                    <a:lnTo>
                      <a:pt x="2487" y="1036"/>
                    </a:lnTo>
                    <a:lnTo>
                      <a:pt x="2446" y="870"/>
                    </a:lnTo>
                    <a:lnTo>
                      <a:pt x="2156" y="580"/>
                    </a:lnTo>
                    <a:lnTo>
                      <a:pt x="1783" y="332"/>
                    </a:lnTo>
                    <a:lnTo>
                      <a:pt x="1410" y="166"/>
                    </a:lnTo>
                    <a:lnTo>
                      <a:pt x="103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0"/>
              <p:cNvSpPr/>
              <p:nvPr/>
            </p:nvSpPr>
            <p:spPr>
              <a:xfrm>
                <a:off x="6647275" y="1917225"/>
                <a:ext cx="35250" cy="5225"/>
              </a:xfrm>
              <a:custGeom>
                <a:rect b="b" l="l" r="r" t="t"/>
                <a:pathLst>
                  <a:path extrusionOk="0" h="209" w="1410">
                    <a:moveTo>
                      <a:pt x="291" y="1"/>
                    </a:moveTo>
                    <a:lnTo>
                      <a:pt x="1" y="84"/>
                    </a:lnTo>
                    <a:lnTo>
                      <a:pt x="415" y="167"/>
                    </a:lnTo>
                    <a:lnTo>
                      <a:pt x="871" y="208"/>
                    </a:lnTo>
                    <a:lnTo>
                      <a:pt x="1410" y="167"/>
                    </a:lnTo>
                    <a:lnTo>
                      <a:pt x="996" y="42"/>
                    </a:lnTo>
                    <a:lnTo>
                      <a:pt x="623"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0"/>
              <p:cNvSpPr/>
              <p:nvPr/>
            </p:nvSpPr>
            <p:spPr>
              <a:xfrm>
                <a:off x="6647275" y="1917225"/>
                <a:ext cx="35250" cy="5225"/>
              </a:xfrm>
              <a:custGeom>
                <a:rect b="b" l="l" r="r" t="t"/>
                <a:pathLst>
                  <a:path extrusionOk="0" fill="none" h="209" w="1410">
                    <a:moveTo>
                      <a:pt x="623" y="1"/>
                    </a:moveTo>
                    <a:lnTo>
                      <a:pt x="623" y="1"/>
                    </a:lnTo>
                    <a:lnTo>
                      <a:pt x="291" y="1"/>
                    </a:lnTo>
                    <a:lnTo>
                      <a:pt x="1" y="84"/>
                    </a:lnTo>
                    <a:lnTo>
                      <a:pt x="1" y="84"/>
                    </a:lnTo>
                    <a:lnTo>
                      <a:pt x="415" y="167"/>
                    </a:lnTo>
                    <a:lnTo>
                      <a:pt x="871" y="208"/>
                    </a:lnTo>
                    <a:lnTo>
                      <a:pt x="871" y="208"/>
                    </a:lnTo>
                    <a:lnTo>
                      <a:pt x="1410" y="167"/>
                    </a:lnTo>
                    <a:lnTo>
                      <a:pt x="1410" y="167"/>
                    </a:lnTo>
                    <a:lnTo>
                      <a:pt x="996" y="42"/>
                    </a:lnTo>
                    <a:lnTo>
                      <a:pt x="62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0"/>
              <p:cNvSpPr/>
              <p:nvPr/>
            </p:nvSpPr>
            <p:spPr>
              <a:xfrm>
                <a:off x="6647275" y="1927600"/>
                <a:ext cx="30075" cy="9350"/>
              </a:xfrm>
              <a:custGeom>
                <a:rect b="b" l="l" r="r" t="t"/>
                <a:pathLst>
                  <a:path extrusionOk="0" h="374" w="1203">
                    <a:moveTo>
                      <a:pt x="1" y="0"/>
                    </a:moveTo>
                    <a:lnTo>
                      <a:pt x="291" y="166"/>
                    </a:lnTo>
                    <a:lnTo>
                      <a:pt x="581" y="249"/>
                    </a:lnTo>
                    <a:lnTo>
                      <a:pt x="913" y="332"/>
                    </a:lnTo>
                    <a:lnTo>
                      <a:pt x="1203" y="373"/>
                    </a:lnTo>
                    <a:lnTo>
                      <a:pt x="996" y="208"/>
                    </a:lnTo>
                    <a:lnTo>
                      <a:pt x="747" y="83"/>
                    </a:lnTo>
                    <a:lnTo>
                      <a:pt x="457"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90"/>
              <p:cNvSpPr/>
              <p:nvPr/>
            </p:nvSpPr>
            <p:spPr>
              <a:xfrm>
                <a:off x="6647275" y="1927600"/>
                <a:ext cx="30075" cy="9350"/>
              </a:xfrm>
              <a:custGeom>
                <a:rect b="b" l="l" r="r" t="t"/>
                <a:pathLst>
                  <a:path extrusionOk="0" fill="none" h="374" w="1203">
                    <a:moveTo>
                      <a:pt x="208" y="0"/>
                    </a:moveTo>
                    <a:lnTo>
                      <a:pt x="208" y="0"/>
                    </a:lnTo>
                    <a:lnTo>
                      <a:pt x="1" y="0"/>
                    </a:lnTo>
                    <a:lnTo>
                      <a:pt x="1" y="0"/>
                    </a:lnTo>
                    <a:lnTo>
                      <a:pt x="291" y="166"/>
                    </a:lnTo>
                    <a:lnTo>
                      <a:pt x="581" y="249"/>
                    </a:lnTo>
                    <a:lnTo>
                      <a:pt x="913" y="332"/>
                    </a:lnTo>
                    <a:lnTo>
                      <a:pt x="1203" y="373"/>
                    </a:lnTo>
                    <a:lnTo>
                      <a:pt x="1203" y="373"/>
                    </a:lnTo>
                    <a:lnTo>
                      <a:pt x="996" y="208"/>
                    </a:lnTo>
                    <a:lnTo>
                      <a:pt x="747" y="83"/>
                    </a:lnTo>
                    <a:lnTo>
                      <a:pt x="457" y="0"/>
                    </a:lnTo>
                    <a:lnTo>
                      <a:pt x="208"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90"/>
              <p:cNvSpPr/>
              <p:nvPr/>
            </p:nvSpPr>
            <p:spPr>
              <a:xfrm>
                <a:off x="6497050" y="1901700"/>
                <a:ext cx="14525" cy="6225"/>
              </a:xfrm>
              <a:custGeom>
                <a:rect b="b" l="l" r="r" t="t"/>
                <a:pathLst>
                  <a:path extrusionOk="0" h="249" w="581">
                    <a:moveTo>
                      <a:pt x="166" y="0"/>
                    </a:moveTo>
                    <a:lnTo>
                      <a:pt x="84" y="42"/>
                    </a:lnTo>
                    <a:lnTo>
                      <a:pt x="1" y="83"/>
                    </a:lnTo>
                    <a:lnTo>
                      <a:pt x="249" y="208"/>
                    </a:lnTo>
                    <a:lnTo>
                      <a:pt x="498" y="249"/>
                    </a:lnTo>
                    <a:lnTo>
                      <a:pt x="581" y="249"/>
                    </a:lnTo>
                    <a:lnTo>
                      <a:pt x="456" y="125"/>
                    </a:lnTo>
                    <a:lnTo>
                      <a:pt x="332" y="42"/>
                    </a:lnTo>
                    <a:lnTo>
                      <a:pt x="166"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0"/>
              <p:cNvSpPr/>
              <p:nvPr/>
            </p:nvSpPr>
            <p:spPr>
              <a:xfrm>
                <a:off x="6497050" y="1901700"/>
                <a:ext cx="14525" cy="6225"/>
              </a:xfrm>
              <a:custGeom>
                <a:rect b="b" l="l" r="r" t="t"/>
                <a:pathLst>
                  <a:path extrusionOk="0" fill="none" h="249" w="581">
                    <a:moveTo>
                      <a:pt x="166" y="0"/>
                    </a:moveTo>
                    <a:lnTo>
                      <a:pt x="166" y="0"/>
                    </a:lnTo>
                    <a:lnTo>
                      <a:pt x="84" y="42"/>
                    </a:lnTo>
                    <a:lnTo>
                      <a:pt x="1" y="83"/>
                    </a:lnTo>
                    <a:lnTo>
                      <a:pt x="1" y="83"/>
                    </a:lnTo>
                    <a:lnTo>
                      <a:pt x="249" y="208"/>
                    </a:lnTo>
                    <a:lnTo>
                      <a:pt x="498" y="249"/>
                    </a:lnTo>
                    <a:lnTo>
                      <a:pt x="498" y="249"/>
                    </a:lnTo>
                    <a:lnTo>
                      <a:pt x="581" y="249"/>
                    </a:lnTo>
                    <a:lnTo>
                      <a:pt x="581" y="249"/>
                    </a:lnTo>
                    <a:lnTo>
                      <a:pt x="456" y="125"/>
                    </a:lnTo>
                    <a:lnTo>
                      <a:pt x="332" y="42"/>
                    </a:lnTo>
                    <a:lnTo>
                      <a:pt x="16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0"/>
              <p:cNvSpPr/>
              <p:nvPr/>
            </p:nvSpPr>
            <p:spPr>
              <a:xfrm>
                <a:off x="6499125" y="1912050"/>
                <a:ext cx="11425" cy="5200"/>
              </a:xfrm>
              <a:custGeom>
                <a:rect b="b" l="l" r="r" t="t"/>
                <a:pathLst>
                  <a:path extrusionOk="0" h="208" w="457">
                    <a:moveTo>
                      <a:pt x="208" y="1"/>
                    </a:moveTo>
                    <a:lnTo>
                      <a:pt x="83" y="42"/>
                    </a:lnTo>
                    <a:lnTo>
                      <a:pt x="1" y="167"/>
                    </a:lnTo>
                    <a:lnTo>
                      <a:pt x="125" y="208"/>
                    </a:lnTo>
                    <a:lnTo>
                      <a:pt x="332" y="208"/>
                    </a:lnTo>
                    <a:lnTo>
                      <a:pt x="456" y="167"/>
                    </a:lnTo>
                    <a:lnTo>
                      <a:pt x="373" y="84"/>
                    </a:lnTo>
                    <a:lnTo>
                      <a:pt x="291" y="1"/>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0"/>
              <p:cNvSpPr/>
              <p:nvPr/>
            </p:nvSpPr>
            <p:spPr>
              <a:xfrm>
                <a:off x="6499125" y="1912050"/>
                <a:ext cx="11425" cy="5200"/>
              </a:xfrm>
              <a:custGeom>
                <a:rect b="b" l="l" r="r" t="t"/>
                <a:pathLst>
                  <a:path extrusionOk="0" fill="none" h="208" w="457">
                    <a:moveTo>
                      <a:pt x="208" y="1"/>
                    </a:moveTo>
                    <a:lnTo>
                      <a:pt x="208" y="1"/>
                    </a:lnTo>
                    <a:lnTo>
                      <a:pt x="83" y="42"/>
                    </a:lnTo>
                    <a:lnTo>
                      <a:pt x="1" y="167"/>
                    </a:lnTo>
                    <a:lnTo>
                      <a:pt x="1" y="167"/>
                    </a:lnTo>
                    <a:lnTo>
                      <a:pt x="125" y="208"/>
                    </a:lnTo>
                    <a:lnTo>
                      <a:pt x="208" y="208"/>
                    </a:lnTo>
                    <a:lnTo>
                      <a:pt x="208" y="208"/>
                    </a:lnTo>
                    <a:lnTo>
                      <a:pt x="332" y="208"/>
                    </a:lnTo>
                    <a:lnTo>
                      <a:pt x="456" y="167"/>
                    </a:lnTo>
                    <a:lnTo>
                      <a:pt x="456" y="167"/>
                    </a:lnTo>
                    <a:lnTo>
                      <a:pt x="373" y="84"/>
                    </a:lnTo>
                    <a:lnTo>
                      <a:pt x="291" y="1"/>
                    </a:lnTo>
                    <a:lnTo>
                      <a:pt x="20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0"/>
              <p:cNvSpPr/>
              <p:nvPr/>
            </p:nvSpPr>
            <p:spPr>
              <a:xfrm>
                <a:off x="6541600" y="1827100"/>
                <a:ext cx="87050" cy="5200"/>
              </a:xfrm>
              <a:custGeom>
                <a:rect b="b" l="l" r="r" t="t"/>
                <a:pathLst>
                  <a:path extrusionOk="0" h="208" w="3482">
                    <a:moveTo>
                      <a:pt x="1700" y="0"/>
                    </a:moveTo>
                    <a:lnTo>
                      <a:pt x="1120" y="42"/>
                    </a:lnTo>
                    <a:lnTo>
                      <a:pt x="539" y="125"/>
                    </a:lnTo>
                    <a:lnTo>
                      <a:pt x="1" y="208"/>
                    </a:lnTo>
                    <a:lnTo>
                      <a:pt x="166" y="208"/>
                    </a:lnTo>
                    <a:lnTo>
                      <a:pt x="1410" y="166"/>
                    </a:lnTo>
                    <a:lnTo>
                      <a:pt x="2363" y="125"/>
                    </a:lnTo>
                    <a:lnTo>
                      <a:pt x="3482" y="42"/>
                    </a:lnTo>
                    <a:lnTo>
                      <a:pt x="2902"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0"/>
              <p:cNvSpPr/>
              <p:nvPr/>
            </p:nvSpPr>
            <p:spPr>
              <a:xfrm>
                <a:off x="6541600" y="1827100"/>
                <a:ext cx="87050" cy="5200"/>
              </a:xfrm>
              <a:custGeom>
                <a:rect b="b" l="l" r="r" t="t"/>
                <a:pathLst>
                  <a:path extrusionOk="0" fill="none" h="208" w="3482">
                    <a:moveTo>
                      <a:pt x="2280" y="0"/>
                    </a:moveTo>
                    <a:lnTo>
                      <a:pt x="2280" y="0"/>
                    </a:lnTo>
                    <a:lnTo>
                      <a:pt x="1700" y="0"/>
                    </a:lnTo>
                    <a:lnTo>
                      <a:pt x="1120" y="42"/>
                    </a:lnTo>
                    <a:lnTo>
                      <a:pt x="539" y="125"/>
                    </a:lnTo>
                    <a:lnTo>
                      <a:pt x="1" y="208"/>
                    </a:lnTo>
                    <a:lnTo>
                      <a:pt x="1" y="208"/>
                    </a:lnTo>
                    <a:lnTo>
                      <a:pt x="166" y="208"/>
                    </a:lnTo>
                    <a:lnTo>
                      <a:pt x="166" y="208"/>
                    </a:lnTo>
                    <a:lnTo>
                      <a:pt x="1410" y="166"/>
                    </a:lnTo>
                    <a:lnTo>
                      <a:pt x="2363" y="125"/>
                    </a:lnTo>
                    <a:lnTo>
                      <a:pt x="3482" y="42"/>
                    </a:lnTo>
                    <a:lnTo>
                      <a:pt x="3482" y="42"/>
                    </a:lnTo>
                    <a:lnTo>
                      <a:pt x="2902" y="0"/>
                    </a:lnTo>
                    <a:lnTo>
                      <a:pt x="228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0"/>
              <p:cNvSpPr/>
              <p:nvPr/>
            </p:nvSpPr>
            <p:spPr>
              <a:xfrm>
                <a:off x="6530200" y="1845750"/>
                <a:ext cx="99500" cy="10375"/>
              </a:xfrm>
              <a:custGeom>
                <a:rect b="b" l="l" r="r" t="t"/>
                <a:pathLst>
                  <a:path extrusionOk="0" h="415" w="3980">
                    <a:moveTo>
                      <a:pt x="1" y="0"/>
                    </a:moveTo>
                    <a:lnTo>
                      <a:pt x="995" y="166"/>
                    </a:lnTo>
                    <a:lnTo>
                      <a:pt x="1990" y="290"/>
                    </a:lnTo>
                    <a:lnTo>
                      <a:pt x="2985" y="373"/>
                    </a:lnTo>
                    <a:lnTo>
                      <a:pt x="3979" y="415"/>
                    </a:lnTo>
                    <a:lnTo>
                      <a:pt x="3606" y="290"/>
                    </a:lnTo>
                    <a:lnTo>
                      <a:pt x="3150" y="208"/>
                    </a:lnTo>
                    <a:lnTo>
                      <a:pt x="2653" y="125"/>
                    </a:lnTo>
                    <a:lnTo>
                      <a:pt x="2156" y="42"/>
                    </a:lnTo>
                    <a:lnTo>
                      <a:pt x="1244" y="0"/>
                    </a:lnTo>
                    <a:close/>
                  </a:path>
                </a:pathLst>
              </a:custGeom>
              <a:solidFill>
                <a:srgbClr val="CC9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0"/>
              <p:cNvSpPr/>
              <p:nvPr/>
            </p:nvSpPr>
            <p:spPr>
              <a:xfrm>
                <a:off x="6530200" y="1845750"/>
                <a:ext cx="99500" cy="10375"/>
              </a:xfrm>
              <a:custGeom>
                <a:rect b="b" l="l" r="r" t="t"/>
                <a:pathLst>
                  <a:path extrusionOk="0" fill="none" h="415" w="3980">
                    <a:moveTo>
                      <a:pt x="457" y="0"/>
                    </a:moveTo>
                    <a:lnTo>
                      <a:pt x="457" y="0"/>
                    </a:lnTo>
                    <a:lnTo>
                      <a:pt x="1" y="0"/>
                    </a:lnTo>
                    <a:lnTo>
                      <a:pt x="1" y="0"/>
                    </a:lnTo>
                    <a:lnTo>
                      <a:pt x="995" y="166"/>
                    </a:lnTo>
                    <a:lnTo>
                      <a:pt x="1990" y="290"/>
                    </a:lnTo>
                    <a:lnTo>
                      <a:pt x="2985" y="373"/>
                    </a:lnTo>
                    <a:lnTo>
                      <a:pt x="3979" y="415"/>
                    </a:lnTo>
                    <a:lnTo>
                      <a:pt x="3979" y="415"/>
                    </a:lnTo>
                    <a:lnTo>
                      <a:pt x="3606" y="290"/>
                    </a:lnTo>
                    <a:lnTo>
                      <a:pt x="3150" y="208"/>
                    </a:lnTo>
                    <a:lnTo>
                      <a:pt x="2653" y="125"/>
                    </a:lnTo>
                    <a:lnTo>
                      <a:pt x="2156" y="42"/>
                    </a:lnTo>
                    <a:lnTo>
                      <a:pt x="1244" y="0"/>
                    </a:lnTo>
                    <a:lnTo>
                      <a:pt x="457"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0"/>
              <p:cNvSpPr/>
              <p:nvPr/>
            </p:nvSpPr>
            <p:spPr>
              <a:xfrm>
                <a:off x="6717750" y="1946250"/>
                <a:ext cx="105700" cy="107775"/>
              </a:xfrm>
              <a:custGeom>
                <a:rect b="b" l="l" r="r" t="t"/>
                <a:pathLst>
                  <a:path extrusionOk="0" h="4311" w="4228">
                    <a:moveTo>
                      <a:pt x="2279" y="0"/>
                    </a:moveTo>
                    <a:lnTo>
                      <a:pt x="2031" y="83"/>
                    </a:lnTo>
                    <a:lnTo>
                      <a:pt x="1824" y="166"/>
                    </a:lnTo>
                    <a:lnTo>
                      <a:pt x="1616" y="290"/>
                    </a:lnTo>
                    <a:lnTo>
                      <a:pt x="1243" y="581"/>
                    </a:lnTo>
                    <a:lnTo>
                      <a:pt x="870" y="954"/>
                    </a:lnTo>
                    <a:lnTo>
                      <a:pt x="580" y="1368"/>
                    </a:lnTo>
                    <a:lnTo>
                      <a:pt x="332" y="1782"/>
                    </a:lnTo>
                    <a:lnTo>
                      <a:pt x="124" y="2155"/>
                    </a:lnTo>
                    <a:lnTo>
                      <a:pt x="0" y="2611"/>
                    </a:lnTo>
                    <a:lnTo>
                      <a:pt x="0" y="3026"/>
                    </a:lnTo>
                    <a:lnTo>
                      <a:pt x="41" y="3399"/>
                    </a:lnTo>
                    <a:lnTo>
                      <a:pt x="166" y="3772"/>
                    </a:lnTo>
                    <a:lnTo>
                      <a:pt x="290" y="3896"/>
                    </a:lnTo>
                    <a:lnTo>
                      <a:pt x="414" y="4020"/>
                    </a:lnTo>
                    <a:lnTo>
                      <a:pt x="539" y="4145"/>
                    </a:lnTo>
                    <a:lnTo>
                      <a:pt x="705" y="4228"/>
                    </a:lnTo>
                    <a:lnTo>
                      <a:pt x="870" y="4269"/>
                    </a:lnTo>
                    <a:lnTo>
                      <a:pt x="1078" y="4310"/>
                    </a:lnTo>
                    <a:lnTo>
                      <a:pt x="1285" y="4310"/>
                    </a:lnTo>
                    <a:lnTo>
                      <a:pt x="1533" y="4269"/>
                    </a:lnTo>
                    <a:lnTo>
                      <a:pt x="1906" y="4186"/>
                    </a:lnTo>
                    <a:lnTo>
                      <a:pt x="2238" y="4062"/>
                    </a:lnTo>
                    <a:lnTo>
                      <a:pt x="2569" y="3937"/>
                    </a:lnTo>
                    <a:lnTo>
                      <a:pt x="2901" y="3730"/>
                    </a:lnTo>
                    <a:lnTo>
                      <a:pt x="3191" y="3523"/>
                    </a:lnTo>
                    <a:lnTo>
                      <a:pt x="3440" y="3274"/>
                    </a:lnTo>
                    <a:lnTo>
                      <a:pt x="3688" y="2984"/>
                    </a:lnTo>
                    <a:lnTo>
                      <a:pt x="3937" y="2694"/>
                    </a:lnTo>
                    <a:lnTo>
                      <a:pt x="4103" y="2321"/>
                    </a:lnTo>
                    <a:lnTo>
                      <a:pt x="4227" y="1907"/>
                    </a:lnTo>
                    <a:lnTo>
                      <a:pt x="4227" y="1492"/>
                    </a:lnTo>
                    <a:lnTo>
                      <a:pt x="4144" y="1078"/>
                    </a:lnTo>
                    <a:lnTo>
                      <a:pt x="4103" y="912"/>
                    </a:lnTo>
                    <a:lnTo>
                      <a:pt x="3979" y="705"/>
                    </a:lnTo>
                    <a:lnTo>
                      <a:pt x="3854" y="581"/>
                    </a:lnTo>
                    <a:lnTo>
                      <a:pt x="3730" y="415"/>
                    </a:lnTo>
                    <a:lnTo>
                      <a:pt x="3564" y="290"/>
                    </a:lnTo>
                    <a:lnTo>
                      <a:pt x="3398" y="166"/>
                    </a:lnTo>
                    <a:lnTo>
                      <a:pt x="3191" y="83"/>
                    </a:lnTo>
                    <a:lnTo>
                      <a:pt x="2942"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0"/>
              <p:cNvSpPr/>
              <p:nvPr/>
            </p:nvSpPr>
            <p:spPr>
              <a:xfrm>
                <a:off x="6601700" y="1906875"/>
                <a:ext cx="18675" cy="29025"/>
              </a:xfrm>
              <a:custGeom>
                <a:rect b="b" l="l" r="r" t="t"/>
                <a:pathLst>
                  <a:path extrusionOk="0" h="1161" w="747">
                    <a:moveTo>
                      <a:pt x="415" y="1"/>
                    </a:moveTo>
                    <a:lnTo>
                      <a:pt x="290" y="42"/>
                    </a:lnTo>
                    <a:lnTo>
                      <a:pt x="166" y="125"/>
                    </a:lnTo>
                    <a:lnTo>
                      <a:pt x="42" y="332"/>
                    </a:lnTo>
                    <a:lnTo>
                      <a:pt x="0" y="539"/>
                    </a:lnTo>
                    <a:lnTo>
                      <a:pt x="0" y="746"/>
                    </a:lnTo>
                    <a:lnTo>
                      <a:pt x="83" y="954"/>
                    </a:lnTo>
                    <a:lnTo>
                      <a:pt x="166" y="1078"/>
                    </a:lnTo>
                    <a:lnTo>
                      <a:pt x="332" y="1161"/>
                    </a:lnTo>
                    <a:lnTo>
                      <a:pt x="456" y="1119"/>
                    </a:lnTo>
                    <a:lnTo>
                      <a:pt x="622" y="995"/>
                    </a:lnTo>
                    <a:lnTo>
                      <a:pt x="705" y="829"/>
                    </a:lnTo>
                    <a:lnTo>
                      <a:pt x="746" y="622"/>
                    </a:lnTo>
                    <a:lnTo>
                      <a:pt x="746" y="374"/>
                    </a:lnTo>
                    <a:lnTo>
                      <a:pt x="705" y="208"/>
                    </a:lnTo>
                    <a:lnTo>
                      <a:pt x="581" y="42"/>
                    </a:lnTo>
                    <a:lnTo>
                      <a:pt x="41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0"/>
              <p:cNvSpPr/>
              <p:nvPr/>
            </p:nvSpPr>
            <p:spPr>
              <a:xfrm>
                <a:off x="6516750" y="1899625"/>
                <a:ext cx="18675" cy="29025"/>
              </a:xfrm>
              <a:custGeom>
                <a:rect b="b" l="l" r="r" t="t"/>
                <a:pathLst>
                  <a:path extrusionOk="0" h="1161" w="747">
                    <a:moveTo>
                      <a:pt x="414" y="0"/>
                    </a:moveTo>
                    <a:lnTo>
                      <a:pt x="290" y="42"/>
                    </a:lnTo>
                    <a:lnTo>
                      <a:pt x="124" y="166"/>
                    </a:lnTo>
                    <a:lnTo>
                      <a:pt x="41" y="332"/>
                    </a:lnTo>
                    <a:lnTo>
                      <a:pt x="0" y="539"/>
                    </a:lnTo>
                    <a:lnTo>
                      <a:pt x="0" y="788"/>
                    </a:lnTo>
                    <a:lnTo>
                      <a:pt x="83" y="954"/>
                    </a:lnTo>
                    <a:lnTo>
                      <a:pt x="166" y="1119"/>
                    </a:lnTo>
                    <a:lnTo>
                      <a:pt x="332" y="1161"/>
                    </a:lnTo>
                    <a:lnTo>
                      <a:pt x="456" y="1119"/>
                    </a:lnTo>
                    <a:lnTo>
                      <a:pt x="622" y="1036"/>
                    </a:lnTo>
                    <a:lnTo>
                      <a:pt x="705" y="871"/>
                    </a:lnTo>
                    <a:lnTo>
                      <a:pt x="746" y="622"/>
                    </a:lnTo>
                    <a:lnTo>
                      <a:pt x="746" y="415"/>
                    </a:lnTo>
                    <a:lnTo>
                      <a:pt x="663" y="208"/>
                    </a:lnTo>
                    <a:lnTo>
                      <a:pt x="580" y="83"/>
                    </a:lnTo>
                    <a:lnTo>
                      <a:pt x="41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0"/>
              <p:cNvSpPr/>
              <p:nvPr/>
            </p:nvSpPr>
            <p:spPr>
              <a:xfrm>
                <a:off x="6544725" y="1988725"/>
                <a:ext cx="126425" cy="62200"/>
              </a:xfrm>
              <a:custGeom>
                <a:rect b="b" l="l" r="r" t="t"/>
                <a:pathLst>
                  <a:path extrusionOk="0" h="2488" w="5057">
                    <a:moveTo>
                      <a:pt x="414" y="1"/>
                    </a:moveTo>
                    <a:lnTo>
                      <a:pt x="41" y="42"/>
                    </a:lnTo>
                    <a:lnTo>
                      <a:pt x="0" y="1658"/>
                    </a:lnTo>
                    <a:lnTo>
                      <a:pt x="207" y="1865"/>
                    </a:lnTo>
                    <a:lnTo>
                      <a:pt x="497" y="2031"/>
                    </a:lnTo>
                    <a:lnTo>
                      <a:pt x="912" y="2197"/>
                    </a:lnTo>
                    <a:lnTo>
                      <a:pt x="1368" y="2321"/>
                    </a:lnTo>
                    <a:lnTo>
                      <a:pt x="1865" y="2446"/>
                    </a:lnTo>
                    <a:lnTo>
                      <a:pt x="2404" y="2487"/>
                    </a:lnTo>
                    <a:lnTo>
                      <a:pt x="2942" y="2487"/>
                    </a:lnTo>
                    <a:lnTo>
                      <a:pt x="3481" y="2404"/>
                    </a:lnTo>
                    <a:lnTo>
                      <a:pt x="3979" y="2280"/>
                    </a:lnTo>
                    <a:lnTo>
                      <a:pt x="4352" y="2073"/>
                    </a:lnTo>
                    <a:lnTo>
                      <a:pt x="4683" y="1824"/>
                    </a:lnTo>
                    <a:lnTo>
                      <a:pt x="4932" y="1575"/>
                    </a:lnTo>
                    <a:lnTo>
                      <a:pt x="5015" y="1451"/>
                    </a:lnTo>
                    <a:lnTo>
                      <a:pt x="5056" y="1285"/>
                    </a:lnTo>
                    <a:lnTo>
                      <a:pt x="5056" y="1161"/>
                    </a:lnTo>
                    <a:lnTo>
                      <a:pt x="5056" y="1037"/>
                    </a:lnTo>
                    <a:lnTo>
                      <a:pt x="5015" y="871"/>
                    </a:lnTo>
                    <a:lnTo>
                      <a:pt x="4932" y="746"/>
                    </a:lnTo>
                    <a:lnTo>
                      <a:pt x="4807" y="622"/>
                    </a:lnTo>
                    <a:lnTo>
                      <a:pt x="4683" y="498"/>
                    </a:lnTo>
                    <a:lnTo>
                      <a:pt x="4642" y="581"/>
                    </a:lnTo>
                    <a:lnTo>
                      <a:pt x="4559" y="664"/>
                    </a:lnTo>
                    <a:lnTo>
                      <a:pt x="4393" y="829"/>
                    </a:lnTo>
                    <a:lnTo>
                      <a:pt x="4103" y="954"/>
                    </a:lnTo>
                    <a:lnTo>
                      <a:pt x="3813" y="1037"/>
                    </a:lnTo>
                    <a:lnTo>
                      <a:pt x="3481" y="1078"/>
                    </a:lnTo>
                    <a:lnTo>
                      <a:pt x="3150" y="1078"/>
                    </a:lnTo>
                    <a:lnTo>
                      <a:pt x="2860" y="995"/>
                    </a:lnTo>
                    <a:lnTo>
                      <a:pt x="2611" y="912"/>
                    </a:lnTo>
                    <a:lnTo>
                      <a:pt x="1989" y="456"/>
                    </a:lnTo>
                    <a:lnTo>
                      <a:pt x="1699" y="291"/>
                    </a:lnTo>
                    <a:lnTo>
                      <a:pt x="1368" y="166"/>
                    </a:lnTo>
                    <a:lnTo>
                      <a:pt x="1078" y="42"/>
                    </a:lnTo>
                    <a:lnTo>
                      <a:pt x="74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0"/>
              <p:cNvSpPr/>
              <p:nvPr/>
            </p:nvSpPr>
            <p:spPr>
              <a:xfrm>
                <a:off x="6460800" y="1986650"/>
                <a:ext cx="86000" cy="54950"/>
              </a:xfrm>
              <a:custGeom>
                <a:rect b="b" l="l" r="r" t="t"/>
                <a:pathLst>
                  <a:path extrusionOk="0" h="2198" w="3440">
                    <a:moveTo>
                      <a:pt x="2694" y="1"/>
                    </a:moveTo>
                    <a:lnTo>
                      <a:pt x="2487" y="42"/>
                    </a:lnTo>
                    <a:lnTo>
                      <a:pt x="2238" y="125"/>
                    </a:lnTo>
                    <a:lnTo>
                      <a:pt x="2031" y="249"/>
                    </a:lnTo>
                    <a:lnTo>
                      <a:pt x="1451" y="581"/>
                    </a:lnTo>
                    <a:lnTo>
                      <a:pt x="1285" y="664"/>
                    </a:lnTo>
                    <a:lnTo>
                      <a:pt x="1078" y="747"/>
                    </a:lnTo>
                    <a:lnTo>
                      <a:pt x="953" y="747"/>
                    </a:lnTo>
                    <a:lnTo>
                      <a:pt x="788" y="705"/>
                    </a:lnTo>
                    <a:lnTo>
                      <a:pt x="705" y="622"/>
                    </a:lnTo>
                    <a:lnTo>
                      <a:pt x="622" y="498"/>
                    </a:lnTo>
                    <a:lnTo>
                      <a:pt x="580" y="374"/>
                    </a:lnTo>
                    <a:lnTo>
                      <a:pt x="580" y="166"/>
                    </a:lnTo>
                    <a:lnTo>
                      <a:pt x="290" y="374"/>
                    </a:lnTo>
                    <a:lnTo>
                      <a:pt x="124" y="622"/>
                    </a:lnTo>
                    <a:lnTo>
                      <a:pt x="0" y="871"/>
                    </a:lnTo>
                    <a:lnTo>
                      <a:pt x="0" y="1078"/>
                    </a:lnTo>
                    <a:lnTo>
                      <a:pt x="42" y="1327"/>
                    </a:lnTo>
                    <a:lnTo>
                      <a:pt x="207" y="1575"/>
                    </a:lnTo>
                    <a:lnTo>
                      <a:pt x="456" y="1783"/>
                    </a:lnTo>
                    <a:lnTo>
                      <a:pt x="788" y="1948"/>
                    </a:lnTo>
                    <a:lnTo>
                      <a:pt x="1161" y="2114"/>
                    </a:lnTo>
                    <a:lnTo>
                      <a:pt x="1575" y="2197"/>
                    </a:lnTo>
                    <a:lnTo>
                      <a:pt x="2321" y="2197"/>
                    </a:lnTo>
                    <a:lnTo>
                      <a:pt x="2652" y="2156"/>
                    </a:lnTo>
                    <a:lnTo>
                      <a:pt x="2943" y="2031"/>
                    </a:lnTo>
                    <a:lnTo>
                      <a:pt x="3191" y="1907"/>
                    </a:lnTo>
                    <a:lnTo>
                      <a:pt x="3357" y="1783"/>
                    </a:lnTo>
                    <a:lnTo>
                      <a:pt x="3440" y="166"/>
                    </a:lnTo>
                    <a:lnTo>
                      <a:pt x="3191" y="84"/>
                    </a:lnTo>
                    <a:lnTo>
                      <a:pt x="2943" y="42"/>
                    </a:lnTo>
                    <a:lnTo>
                      <a:pt x="26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0"/>
              <p:cNvSpPr/>
              <p:nvPr/>
            </p:nvSpPr>
            <p:spPr>
              <a:xfrm>
                <a:off x="6516750" y="1924500"/>
                <a:ext cx="45600" cy="67350"/>
              </a:xfrm>
              <a:custGeom>
                <a:rect b="b" l="l" r="r" t="t"/>
                <a:pathLst>
                  <a:path extrusionOk="0" h="2694" w="1824">
                    <a:moveTo>
                      <a:pt x="1824" y="0"/>
                    </a:moveTo>
                    <a:lnTo>
                      <a:pt x="1533" y="207"/>
                    </a:lnTo>
                    <a:lnTo>
                      <a:pt x="1243" y="456"/>
                    </a:lnTo>
                    <a:lnTo>
                      <a:pt x="995" y="746"/>
                    </a:lnTo>
                    <a:lnTo>
                      <a:pt x="746" y="1036"/>
                    </a:lnTo>
                    <a:lnTo>
                      <a:pt x="539" y="1326"/>
                    </a:lnTo>
                    <a:lnTo>
                      <a:pt x="332" y="1658"/>
                    </a:lnTo>
                    <a:lnTo>
                      <a:pt x="124" y="1989"/>
                    </a:lnTo>
                    <a:lnTo>
                      <a:pt x="0" y="2321"/>
                    </a:lnTo>
                    <a:lnTo>
                      <a:pt x="207" y="2487"/>
                    </a:lnTo>
                    <a:lnTo>
                      <a:pt x="456" y="2611"/>
                    </a:lnTo>
                    <a:lnTo>
                      <a:pt x="746" y="2652"/>
                    </a:lnTo>
                    <a:lnTo>
                      <a:pt x="995" y="2694"/>
                    </a:lnTo>
                    <a:lnTo>
                      <a:pt x="1616" y="2694"/>
                    </a:lnTo>
                    <a:lnTo>
                      <a:pt x="1824"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0"/>
              <p:cNvSpPr/>
              <p:nvPr/>
            </p:nvSpPr>
            <p:spPr>
              <a:xfrm>
                <a:off x="6612050" y="1867500"/>
                <a:ext cx="41475" cy="31100"/>
              </a:xfrm>
              <a:custGeom>
                <a:rect b="b" l="l" r="r" t="t"/>
                <a:pathLst>
                  <a:path extrusionOk="0" h="1244" w="1659">
                    <a:moveTo>
                      <a:pt x="208" y="1"/>
                    </a:moveTo>
                    <a:lnTo>
                      <a:pt x="125" y="42"/>
                    </a:lnTo>
                    <a:lnTo>
                      <a:pt x="42" y="42"/>
                    </a:lnTo>
                    <a:lnTo>
                      <a:pt x="1" y="125"/>
                    </a:lnTo>
                    <a:lnTo>
                      <a:pt x="1" y="208"/>
                    </a:lnTo>
                    <a:lnTo>
                      <a:pt x="1" y="249"/>
                    </a:lnTo>
                    <a:lnTo>
                      <a:pt x="42" y="332"/>
                    </a:lnTo>
                    <a:lnTo>
                      <a:pt x="125" y="374"/>
                    </a:lnTo>
                    <a:lnTo>
                      <a:pt x="167" y="374"/>
                    </a:lnTo>
                    <a:lnTo>
                      <a:pt x="540" y="457"/>
                    </a:lnTo>
                    <a:lnTo>
                      <a:pt x="830" y="622"/>
                    </a:lnTo>
                    <a:lnTo>
                      <a:pt x="1120" y="871"/>
                    </a:lnTo>
                    <a:lnTo>
                      <a:pt x="1327" y="1161"/>
                    </a:lnTo>
                    <a:lnTo>
                      <a:pt x="1410" y="1203"/>
                    </a:lnTo>
                    <a:lnTo>
                      <a:pt x="1493" y="1244"/>
                    </a:lnTo>
                    <a:lnTo>
                      <a:pt x="1576" y="1203"/>
                    </a:lnTo>
                    <a:lnTo>
                      <a:pt x="1659" y="1161"/>
                    </a:lnTo>
                    <a:lnTo>
                      <a:pt x="1659" y="1078"/>
                    </a:lnTo>
                    <a:lnTo>
                      <a:pt x="1659" y="1037"/>
                    </a:lnTo>
                    <a:lnTo>
                      <a:pt x="1659" y="954"/>
                    </a:lnTo>
                    <a:lnTo>
                      <a:pt x="1534" y="747"/>
                    </a:lnTo>
                    <a:lnTo>
                      <a:pt x="1368" y="581"/>
                    </a:lnTo>
                    <a:lnTo>
                      <a:pt x="1203" y="415"/>
                    </a:lnTo>
                    <a:lnTo>
                      <a:pt x="1037" y="291"/>
                    </a:lnTo>
                    <a:lnTo>
                      <a:pt x="830" y="208"/>
                    </a:lnTo>
                    <a:lnTo>
                      <a:pt x="622" y="125"/>
                    </a:lnTo>
                    <a:lnTo>
                      <a:pt x="415" y="42"/>
                    </a:lnTo>
                    <a:lnTo>
                      <a:pt x="20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0"/>
              <p:cNvSpPr/>
              <p:nvPr/>
            </p:nvSpPr>
            <p:spPr>
              <a:xfrm>
                <a:off x="6487725" y="1860250"/>
                <a:ext cx="43550" cy="25925"/>
              </a:xfrm>
              <a:custGeom>
                <a:rect b="b" l="l" r="r" t="t"/>
                <a:pathLst>
                  <a:path extrusionOk="0" h="1037" w="1742">
                    <a:moveTo>
                      <a:pt x="1368" y="1"/>
                    </a:moveTo>
                    <a:lnTo>
                      <a:pt x="1120" y="42"/>
                    </a:lnTo>
                    <a:lnTo>
                      <a:pt x="912" y="83"/>
                    </a:lnTo>
                    <a:lnTo>
                      <a:pt x="705" y="166"/>
                    </a:lnTo>
                    <a:lnTo>
                      <a:pt x="498" y="291"/>
                    </a:lnTo>
                    <a:lnTo>
                      <a:pt x="332" y="415"/>
                    </a:lnTo>
                    <a:lnTo>
                      <a:pt x="166" y="581"/>
                    </a:lnTo>
                    <a:lnTo>
                      <a:pt x="42" y="747"/>
                    </a:lnTo>
                    <a:lnTo>
                      <a:pt x="1" y="829"/>
                    </a:lnTo>
                    <a:lnTo>
                      <a:pt x="1" y="871"/>
                    </a:lnTo>
                    <a:lnTo>
                      <a:pt x="1" y="954"/>
                    </a:lnTo>
                    <a:lnTo>
                      <a:pt x="42" y="995"/>
                    </a:lnTo>
                    <a:lnTo>
                      <a:pt x="166" y="1037"/>
                    </a:lnTo>
                    <a:lnTo>
                      <a:pt x="249" y="1037"/>
                    </a:lnTo>
                    <a:lnTo>
                      <a:pt x="332" y="995"/>
                    </a:lnTo>
                    <a:lnTo>
                      <a:pt x="581" y="705"/>
                    </a:lnTo>
                    <a:lnTo>
                      <a:pt x="871" y="539"/>
                    </a:lnTo>
                    <a:lnTo>
                      <a:pt x="1202" y="415"/>
                    </a:lnTo>
                    <a:lnTo>
                      <a:pt x="1534" y="374"/>
                    </a:lnTo>
                    <a:lnTo>
                      <a:pt x="1617" y="374"/>
                    </a:lnTo>
                    <a:lnTo>
                      <a:pt x="1700" y="332"/>
                    </a:lnTo>
                    <a:lnTo>
                      <a:pt x="1741" y="291"/>
                    </a:lnTo>
                    <a:lnTo>
                      <a:pt x="1741" y="208"/>
                    </a:lnTo>
                    <a:lnTo>
                      <a:pt x="1741" y="125"/>
                    </a:lnTo>
                    <a:lnTo>
                      <a:pt x="1700" y="83"/>
                    </a:lnTo>
                    <a:lnTo>
                      <a:pt x="1658" y="42"/>
                    </a:lnTo>
                    <a:lnTo>
                      <a:pt x="157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0"/>
              <p:cNvSpPr/>
              <p:nvPr/>
            </p:nvSpPr>
            <p:spPr>
              <a:xfrm>
                <a:off x="7183975" y="2984400"/>
                <a:ext cx="129525" cy="186525"/>
              </a:xfrm>
              <a:custGeom>
                <a:rect b="b" l="l" r="r" t="t"/>
                <a:pathLst>
                  <a:path extrusionOk="0" h="7461" w="5181">
                    <a:moveTo>
                      <a:pt x="2694" y="0"/>
                    </a:moveTo>
                    <a:lnTo>
                      <a:pt x="332" y="912"/>
                    </a:lnTo>
                    <a:lnTo>
                      <a:pt x="0" y="3896"/>
                    </a:lnTo>
                    <a:lnTo>
                      <a:pt x="0" y="4227"/>
                    </a:lnTo>
                    <a:lnTo>
                      <a:pt x="0" y="4559"/>
                    </a:lnTo>
                    <a:lnTo>
                      <a:pt x="83" y="4891"/>
                    </a:lnTo>
                    <a:lnTo>
                      <a:pt x="166" y="5222"/>
                    </a:lnTo>
                    <a:lnTo>
                      <a:pt x="788" y="6673"/>
                    </a:lnTo>
                    <a:lnTo>
                      <a:pt x="912" y="6921"/>
                    </a:lnTo>
                    <a:lnTo>
                      <a:pt x="1119" y="7128"/>
                    </a:lnTo>
                    <a:lnTo>
                      <a:pt x="1327" y="7294"/>
                    </a:lnTo>
                    <a:lnTo>
                      <a:pt x="1575" y="7377"/>
                    </a:lnTo>
                    <a:lnTo>
                      <a:pt x="1824" y="7460"/>
                    </a:lnTo>
                    <a:lnTo>
                      <a:pt x="2114" y="7460"/>
                    </a:lnTo>
                    <a:lnTo>
                      <a:pt x="2363" y="7419"/>
                    </a:lnTo>
                    <a:lnTo>
                      <a:pt x="2611" y="7336"/>
                    </a:lnTo>
                    <a:lnTo>
                      <a:pt x="4269" y="6673"/>
                    </a:lnTo>
                    <a:lnTo>
                      <a:pt x="4518" y="6590"/>
                    </a:lnTo>
                    <a:lnTo>
                      <a:pt x="4683" y="6424"/>
                    </a:lnTo>
                    <a:lnTo>
                      <a:pt x="4849" y="6300"/>
                    </a:lnTo>
                    <a:lnTo>
                      <a:pt x="5015" y="6092"/>
                    </a:lnTo>
                    <a:lnTo>
                      <a:pt x="5098" y="5885"/>
                    </a:lnTo>
                    <a:lnTo>
                      <a:pt x="5181" y="5678"/>
                    </a:lnTo>
                    <a:lnTo>
                      <a:pt x="5181" y="5429"/>
                    </a:lnTo>
                    <a:lnTo>
                      <a:pt x="5181" y="5181"/>
                    </a:lnTo>
                    <a:lnTo>
                      <a:pt x="4808" y="3440"/>
                    </a:lnTo>
                    <a:lnTo>
                      <a:pt x="4808" y="3274"/>
                    </a:lnTo>
                    <a:lnTo>
                      <a:pt x="4849" y="2901"/>
                    </a:lnTo>
                    <a:lnTo>
                      <a:pt x="4808" y="2321"/>
                    </a:lnTo>
                    <a:lnTo>
                      <a:pt x="4808" y="2031"/>
                    </a:lnTo>
                    <a:lnTo>
                      <a:pt x="4725" y="1699"/>
                    </a:lnTo>
                    <a:lnTo>
                      <a:pt x="4642" y="1368"/>
                    </a:lnTo>
                    <a:lnTo>
                      <a:pt x="4518" y="1078"/>
                    </a:lnTo>
                    <a:lnTo>
                      <a:pt x="4352" y="788"/>
                    </a:lnTo>
                    <a:lnTo>
                      <a:pt x="4145" y="539"/>
                    </a:lnTo>
                    <a:lnTo>
                      <a:pt x="3855" y="332"/>
                    </a:lnTo>
                    <a:lnTo>
                      <a:pt x="3523" y="166"/>
                    </a:lnTo>
                    <a:lnTo>
                      <a:pt x="3150" y="42"/>
                    </a:lnTo>
                    <a:lnTo>
                      <a:pt x="269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0"/>
              <p:cNvSpPr/>
              <p:nvPr/>
            </p:nvSpPr>
            <p:spPr>
              <a:xfrm>
                <a:off x="7183975" y="2984400"/>
                <a:ext cx="129525" cy="186525"/>
              </a:xfrm>
              <a:custGeom>
                <a:rect b="b" l="l" r="r" t="t"/>
                <a:pathLst>
                  <a:path extrusionOk="0" fill="none" h="7461" w="5181">
                    <a:moveTo>
                      <a:pt x="332" y="912"/>
                    </a:moveTo>
                    <a:lnTo>
                      <a:pt x="2694" y="0"/>
                    </a:lnTo>
                    <a:lnTo>
                      <a:pt x="2694" y="0"/>
                    </a:lnTo>
                    <a:lnTo>
                      <a:pt x="3150" y="42"/>
                    </a:lnTo>
                    <a:lnTo>
                      <a:pt x="3523" y="166"/>
                    </a:lnTo>
                    <a:lnTo>
                      <a:pt x="3855" y="332"/>
                    </a:lnTo>
                    <a:lnTo>
                      <a:pt x="4145" y="539"/>
                    </a:lnTo>
                    <a:lnTo>
                      <a:pt x="4352" y="788"/>
                    </a:lnTo>
                    <a:lnTo>
                      <a:pt x="4518" y="1078"/>
                    </a:lnTo>
                    <a:lnTo>
                      <a:pt x="4642" y="1368"/>
                    </a:lnTo>
                    <a:lnTo>
                      <a:pt x="4725" y="1699"/>
                    </a:lnTo>
                    <a:lnTo>
                      <a:pt x="4808" y="2031"/>
                    </a:lnTo>
                    <a:lnTo>
                      <a:pt x="4808" y="2321"/>
                    </a:lnTo>
                    <a:lnTo>
                      <a:pt x="4849" y="2901"/>
                    </a:lnTo>
                    <a:lnTo>
                      <a:pt x="4808" y="3274"/>
                    </a:lnTo>
                    <a:lnTo>
                      <a:pt x="4808" y="3440"/>
                    </a:lnTo>
                    <a:lnTo>
                      <a:pt x="5181" y="5181"/>
                    </a:lnTo>
                    <a:lnTo>
                      <a:pt x="5181" y="5181"/>
                    </a:lnTo>
                    <a:lnTo>
                      <a:pt x="5181" y="5429"/>
                    </a:lnTo>
                    <a:lnTo>
                      <a:pt x="5181" y="5678"/>
                    </a:lnTo>
                    <a:lnTo>
                      <a:pt x="5098" y="5885"/>
                    </a:lnTo>
                    <a:lnTo>
                      <a:pt x="5015" y="6092"/>
                    </a:lnTo>
                    <a:lnTo>
                      <a:pt x="4849" y="6300"/>
                    </a:lnTo>
                    <a:lnTo>
                      <a:pt x="4683" y="6424"/>
                    </a:lnTo>
                    <a:lnTo>
                      <a:pt x="4518" y="6590"/>
                    </a:lnTo>
                    <a:lnTo>
                      <a:pt x="4269" y="6673"/>
                    </a:lnTo>
                    <a:lnTo>
                      <a:pt x="2611" y="7336"/>
                    </a:lnTo>
                    <a:lnTo>
                      <a:pt x="2611" y="7336"/>
                    </a:lnTo>
                    <a:lnTo>
                      <a:pt x="2363" y="7419"/>
                    </a:lnTo>
                    <a:lnTo>
                      <a:pt x="2114" y="7460"/>
                    </a:lnTo>
                    <a:lnTo>
                      <a:pt x="1824" y="7460"/>
                    </a:lnTo>
                    <a:lnTo>
                      <a:pt x="1575" y="7377"/>
                    </a:lnTo>
                    <a:lnTo>
                      <a:pt x="1327" y="7294"/>
                    </a:lnTo>
                    <a:lnTo>
                      <a:pt x="1119" y="7128"/>
                    </a:lnTo>
                    <a:lnTo>
                      <a:pt x="912" y="6921"/>
                    </a:lnTo>
                    <a:lnTo>
                      <a:pt x="788" y="6673"/>
                    </a:lnTo>
                    <a:lnTo>
                      <a:pt x="166" y="5222"/>
                    </a:lnTo>
                    <a:lnTo>
                      <a:pt x="166" y="5222"/>
                    </a:lnTo>
                    <a:lnTo>
                      <a:pt x="83" y="4891"/>
                    </a:lnTo>
                    <a:lnTo>
                      <a:pt x="0" y="4559"/>
                    </a:lnTo>
                    <a:lnTo>
                      <a:pt x="0" y="4227"/>
                    </a:lnTo>
                    <a:lnTo>
                      <a:pt x="0" y="3896"/>
                    </a:lnTo>
                    <a:lnTo>
                      <a:pt x="332" y="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0"/>
              <p:cNvSpPr/>
              <p:nvPr/>
            </p:nvSpPr>
            <p:spPr>
              <a:xfrm>
                <a:off x="6841025" y="2201125"/>
                <a:ext cx="488025" cy="836125"/>
              </a:xfrm>
              <a:custGeom>
                <a:rect b="b" l="l" r="r" t="t"/>
                <a:pathLst>
                  <a:path extrusionOk="0" h="33445" w="19521">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828" y="16370"/>
                    </a:lnTo>
                    <a:lnTo>
                      <a:pt x="9325" y="17075"/>
                    </a:lnTo>
                    <a:lnTo>
                      <a:pt x="9781" y="17821"/>
                    </a:lnTo>
                    <a:lnTo>
                      <a:pt x="9976" y="18140"/>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0"/>
              <p:cNvSpPr/>
              <p:nvPr/>
            </p:nvSpPr>
            <p:spPr>
              <a:xfrm>
                <a:off x="6841025" y="2201125"/>
                <a:ext cx="488025" cy="836125"/>
              </a:xfrm>
              <a:custGeom>
                <a:rect b="b" l="l" r="r" t="t"/>
                <a:pathLst>
                  <a:path extrusionOk="0" fill="none" h="33445" w="19521">
                    <a:moveTo>
                      <a:pt x="5886" y="0"/>
                    </a:moveTo>
                    <a:lnTo>
                      <a:pt x="6424" y="373"/>
                    </a:lnTo>
                    <a:lnTo>
                      <a:pt x="6880" y="788"/>
                    </a:lnTo>
                    <a:lnTo>
                      <a:pt x="6880" y="788"/>
                    </a:lnTo>
                    <a:lnTo>
                      <a:pt x="7751" y="1534"/>
                    </a:lnTo>
                    <a:lnTo>
                      <a:pt x="7751" y="1534"/>
                    </a:lnTo>
                    <a:lnTo>
                      <a:pt x="8621" y="2321"/>
                    </a:lnTo>
                    <a:lnTo>
                      <a:pt x="9491" y="3109"/>
                    </a:lnTo>
                    <a:lnTo>
                      <a:pt x="9491" y="3109"/>
                    </a:lnTo>
                    <a:lnTo>
                      <a:pt x="10320" y="3937"/>
                    </a:lnTo>
                    <a:lnTo>
                      <a:pt x="11107" y="4766"/>
                    </a:lnTo>
                    <a:lnTo>
                      <a:pt x="12724" y="6507"/>
                    </a:lnTo>
                    <a:lnTo>
                      <a:pt x="12724" y="6507"/>
                    </a:lnTo>
                    <a:lnTo>
                      <a:pt x="13470" y="7419"/>
                    </a:lnTo>
                    <a:lnTo>
                      <a:pt x="14216" y="8330"/>
                    </a:lnTo>
                    <a:lnTo>
                      <a:pt x="14216" y="8330"/>
                    </a:lnTo>
                    <a:lnTo>
                      <a:pt x="14962" y="9284"/>
                    </a:lnTo>
                    <a:lnTo>
                      <a:pt x="15666" y="10320"/>
                    </a:lnTo>
                    <a:lnTo>
                      <a:pt x="15666" y="10320"/>
                    </a:lnTo>
                    <a:lnTo>
                      <a:pt x="16371" y="11397"/>
                    </a:lnTo>
                    <a:lnTo>
                      <a:pt x="17034" y="12475"/>
                    </a:lnTo>
                    <a:lnTo>
                      <a:pt x="17614" y="13594"/>
                    </a:lnTo>
                    <a:lnTo>
                      <a:pt x="18194" y="14754"/>
                    </a:lnTo>
                    <a:lnTo>
                      <a:pt x="18526" y="15541"/>
                    </a:lnTo>
                    <a:lnTo>
                      <a:pt x="18567" y="16122"/>
                    </a:lnTo>
                    <a:lnTo>
                      <a:pt x="18567" y="16122"/>
                    </a:lnTo>
                    <a:lnTo>
                      <a:pt x="18857" y="20266"/>
                    </a:lnTo>
                    <a:lnTo>
                      <a:pt x="19106" y="24410"/>
                    </a:lnTo>
                    <a:lnTo>
                      <a:pt x="19106" y="24410"/>
                    </a:lnTo>
                    <a:lnTo>
                      <a:pt x="19355" y="28513"/>
                    </a:lnTo>
                    <a:lnTo>
                      <a:pt x="19520" y="32657"/>
                    </a:lnTo>
                    <a:lnTo>
                      <a:pt x="12599" y="33445"/>
                    </a:lnTo>
                    <a:lnTo>
                      <a:pt x="12599" y="33445"/>
                    </a:lnTo>
                    <a:lnTo>
                      <a:pt x="11853" y="29383"/>
                    </a:lnTo>
                    <a:lnTo>
                      <a:pt x="11149" y="25322"/>
                    </a:lnTo>
                    <a:lnTo>
                      <a:pt x="10486" y="21261"/>
                    </a:lnTo>
                    <a:lnTo>
                      <a:pt x="10486" y="21261"/>
                    </a:lnTo>
                    <a:lnTo>
                      <a:pt x="9823" y="17199"/>
                    </a:lnTo>
                    <a:lnTo>
                      <a:pt x="10237" y="18567"/>
                    </a:lnTo>
                    <a:lnTo>
                      <a:pt x="10237" y="18567"/>
                    </a:lnTo>
                    <a:lnTo>
                      <a:pt x="9781" y="17821"/>
                    </a:lnTo>
                    <a:lnTo>
                      <a:pt x="9325" y="17075"/>
                    </a:lnTo>
                    <a:lnTo>
                      <a:pt x="8828" y="16370"/>
                    </a:lnTo>
                    <a:lnTo>
                      <a:pt x="8289" y="15707"/>
                    </a:lnTo>
                    <a:lnTo>
                      <a:pt x="8289" y="15707"/>
                    </a:lnTo>
                    <a:lnTo>
                      <a:pt x="7087" y="14298"/>
                    </a:lnTo>
                    <a:lnTo>
                      <a:pt x="5803" y="12931"/>
                    </a:lnTo>
                    <a:lnTo>
                      <a:pt x="5803" y="12931"/>
                    </a:lnTo>
                    <a:lnTo>
                      <a:pt x="4394" y="11563"/>
                    </a:lnTo>
                    <a:lnTo>
                      <a:pt x="2943" y="10278"/>
                    </a:lnTo>
                    <a:lnTo>
                      <a:pt x="2943" y="10278"/>
                    </a:lnTo>
                    <a:lnTo>
                      <a:pt x="1451" y="9035"/>
                    </a:lnTo>
                    <a:lnTo>
                      <a:pt x="705" y="8413"/>
                    </a:lnTo>
                    <a:lnTo>
                      <a:pt x="291" y="8123"/>
                    </a:lnTo>
                    <a:lnTo>
                      <a:pt x="1" y="7916"/>
                    </a:lnTo>
                    <a:lnTo>
                      <a:pt x="58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0"/>
              <p:cNvSpPr/>
              <p:nvPr/>
            </p:nvSpPr>
            <p:spPr>
              <a:xfrm>
                <a:off x="6841025" y="2201125"/>
                <a:ext cx="488025" cy="836125"/>
              </a:xfrm>
              <a:custGeom>
                <a:rect b="b" l="l" r="r" t="t"/>
                <a:pathLst>
                  <a:path extrusionOk="0" h="33445" w="19521">
                    <a:moveTo>
                      <a:pt x="5886" y="0"/>
                    </a:moveTo>
                    <a:lnTo>
                      <a:pt x="1" y="7916"/>
                    </a:lnTo>
                    <a:lnTo>
                      <a:pt x="291" y="8123"/>
                    </a:lnTo>
                    <a:lnTo>
                      <a:pt x="705" y="8413"/>
                    </a:lnTo>
                    <a:lnTo>
                      <a:pt x="1451" y="9035"/>
                    </a:lnTo>
                    <a:lnTo>
                      <a:pt x="2943" y="10278"/>
                    </a:lnTo>
                    <a:lnTo>
                      <a:pt x="4394" y="11563"/>
                    </a:lnTo>
                    <a:lnTo>
                      <a:pt x="5803" y="12931"/>
                    </a:lnTo>
                    <a:lnTo>
                      <a:pt x="7087" y="14298"/>
                    </a:lnTo>
                    <a:lnTo>
                      <a:pt x="8289" y="15707"/>
                    </a:lnTo>
                    <a:lnTo>
                      <a:pt x="8745" y="16287"/>
                    </a:lnTo>
                    <a:lnTo>
                      <a:pt x="9160" y="16868"/>
                    </a:lnTo>
                    <a:lnTo>
                      <a:pt x="9574" y="17489"/>
                    </a:lnTo>
                    <a:lnTo>
                      <a:pt x="9989" y="18111"/>
                    </a:lnTo>
                    <a:lnTo>
                      <a:pt x="10486" y="21261"/>
                    </a:lnTo>
                    <a:lnTo>
                      <a:pt x="11149" y="25322"/>
                    </a:lnTo>
                    <a:lnTo>
                      <a:pt x="11853" y="29383"/>
                    </a:lnTo>
                    <a:lnTo>
                      <a:pt x="12599" y="33445"/>
                    </a:lnTo>
                    <a:lnTo>
                      <a:pt x="19520" y="32657"/>
                    </a:lnTo>
                    <a:lnTo>
                      <a:pt x="19355" y="28513"/>
                    </a:lnTo>
                    <a:lnTo>
                      <a:pt x="19106" y="24410"/>
                    </a:lnTo>
                    <a:lnTo>
                      <a:pt x="18857" y="20266"/>
                    </a:lnTo>
                    <a:lnTo>
                      <a:pt x="18567" y="16122"/>
                    </a:lnTo>
                    <a:lnTo>
                      <a:pt x="18526" y="15541"/>
                    </a:lnTo>
                    <a:lnTo>
                      <a:pt x="18194" y="14754"/>
                    </a:lnTo>
                    <a:lnTo>
                      <a:pt x="17614" y="13594"/>
                    </a:lnTo>
                    <a:lnTo>
                      <a:pt x="17034" y="12475"/>
                    </a:lnTo>
                    <a:lnTo>
                      <a:pt x="16371" y="11397"/>
                    </a:lnTo>
                    <a:lnTo>
                      <a:pt x="15666" y="10320"/>
                    </a:lnTo>
                    <a:lnTo>
                      <a:pt x="14962" y="9284"/>
                    </a:lnTo>
                    <a:lnTo>
                      <a:pt x="14216" y="8330"/>
                    </a:lnTo>
                    <a:lnTo>
                      <a:pt x="13470" y="7419"/>
                    </a:lnTo>
                    <a:lnTo>
                      <a:pt x="12724" y="6507"/>
                    </a:lnTo>
                    <a:lnTo>
                      <a:pt x="11107" y="4766"/>
                    </a:lnTo>
                    <a:lnTo>
                      <a:pt x="10320" y="3937"/>
                    </a:lnTo>
                    <a:lnTo>
                      <a:pt x="9491" y="3109"/>
                    </a:lnTo>
                    <a:lnTo>
                      <a:pt x="8621" y="2321"/>
                    </a:lnTo>
                    <a:lnTo>
                      <a:pt x="7751" y="1534"/>
                    </a:lnTo>
                    <a:lnTo>
                      <a:pt x="6880" y="788"/>
                    </a:lnTo>
                    <a:lnTo>
                      <a:pt x="6424" y="373"/>
                    </a:lnTo>
                    <a:lnTo>
                      <a:pt x="5886" y="0"/>
                    </a:lnTo>
                    <a:close/>
                  </a:path>
                </a:pathLst>
              </a:custGeom>
              <a:solidFill>
                <a:srgbClr val="DEEA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0"/>
              <p:cNvSpPr/>
              <p:nvPr/>
            </p:nvSpPr>
            <p:spPr>
              <a:xfrm>
                <a:off x="6841025" y="2201125"/>
                <a:ext cx="488025" cy="836125"/>
              </a:xfrm>
              <a:custGeom>
                <a:rect b="b" l="l" r="r" t="t"/>
                <a:pathLst>
                  <a:path extrusionOk="0" fill="none" h="33445" w="19521">
                    <a:moveTo>
                      <a:pt x="5886" y="0"/>
                    </a:moveTo>
                    <a:lnTo>
                      <a:pt x="1" y="7916"/>
                    </a:lnTo>
                    <a:lnTo>
                      <a:pt x="291" y="8123"/>
                    </a:lnTo>
                    <a:lnTo>
                      <a:pt x="705" y="8413"/>
                    </a:lnTo>
                    <a:lnTo>
                      <a:pt x="1451" y="9035"/>
                    </a:lnTo>
                    <a:lnTo>
                      <a:pt x="1451" y="9035"/>
                    </a:lnTo>
                    <a:lnTo>
                      <a:pt x="2943" y="10278"/>
                    </a:lnTo>
                    <a:lnTo>
                      <a:pt x="2943" y="10278"/>
                    </a:lnTo>
                    <a:lnTo>
                      <a:pt x="4394" y="11563"/>
                    </a:lnTo>
                    <a:lnTo>
                      <a:pt x="5803" y="12931"/>
                    </a:lnTo>
                    <a:lnTo>
                      <a:pt x="5803" y="12931"/>
                    </a:lnTo>
                    <a:lnTo>
                      <a:pt x="7087" y="14298"/>
                    </a:lnTo>
                    <a:lnTo>
                      <a:pt x="8289" y="15707"/>
                    </a:lnTo>
                    <a:lnTo>
                      <a:pt x="8289" y="15707"/>
                    </a:lnTo>
                    <a:lnTo>
                      <a:pt x="8745" y="16287"/>
                    </a:lnTo>
                    <a:lnTo>
                      <a:pt x="9160" y="16868"/>
                    </a:lnTo>
                    <a:lnTo>
                      <a:pt x="9574" y="17489"/>
                    </a:lnTo>
                    <a:lnTo>
                      <a:pt x="9989" y="18111"/>
                    </a:lnTo>
                    <a:lnTo>
                      <a:pt x="9989" y="18111"/>
                    </a:lnTo>
                    <a:lnTo>
                      <a:pt x="10486" y="21261"/>
                    </a:lnTo>
                    <a:lnTo>
                      <a:pt x="11149" y="25322"/>
                    </a:lnTo>
                    <a:lnTo>
                      <a:pt x="11149" y="25322"/>
                    </a:lnTo>
                    <a:lnTo>
                      <a:pt x="11853" y="29383"/>
                    </a:lnTo>
                    <a:lnTo>
                      <a:pt x="12599" y="33445"/>
                    </a:lnTo>
                    <a:lnTo>
                      <a:pt x="19520" y="32657"/>
                    </a:lnTo>
                    <a:lnTo>
                      <a:pt x="19520" y="32657"/>
                    </a:lnTo>
                    <a:lnTo>
                      <a:pt x="19355" y="28513"/>
                    </a:lnTo>
                    <a:lnTo>
                      <a:pt x="19106" y="24410"/>
                    </a:lnTo>
                    <a:lnTo>
                      <a:pt x="18857" y="20266"/>
                    </a:lnTo>
                    <a:lnTo>
                      <a:pt x="18857" y="20266"/>
                    </a:lnTo>
                    <a:lnTo>
                      <a:pt x="18567" y="16122"/>
                    </a:lnTo>
                    <a:lnTo>
                      <a:pt x="18526" y="15541"/>
                    </a:lnTo>
                    <a:lnTo>
                      <a:pt x="18194" y="14754"/>
                    </a:lnTo>
                    <a:lnTo>
                      <a:pt x="18194" y="14754"/>
                    </a:lnTo>
                    <a:lnTo>
                      <a:pt x="17614" y="13594"/>
                    </a:lnTo>
                    <a:lnTo>
                      <a:pt x="17034" y="12475"/>
                    </a:lnTo>
                    <a:lnTo>
                      <a:pt x="16371" y="11397"/>
                    </a:lnTo>
                    <a:lnTo>
                      <a:pt x="15666" y="10320"/>
                    </a:lnTo>
                    <a:lnTo>
                      <a:pt x="15666" y="10320"/>
                    </a:lnTo>
                    <a:lnTo>
                      <a:pt x="14962" y="9284"/>
                    </a:lnTo>
                    <a:lnTo>
                      <a:pt x="14216" y="8330"/>
                    </a:lnTo>
                    <a:lnTo>
                      <a:pt x="14216" y="8330"/>
                    </a:lnTo>
                    <a:lnTo>
                      <a:pt x="13470" y="7419"/>
                    </a:lnTo>
                    <a:lnTo>
                      <a:pt x="12724" y="6507"/>
                    </a:lnTo>
                    <a:lnTo>
                      <a:pt x="12724" y="6507"/>
                    </a:lnTo>
                    <a:lnTo>
                      <a:pt x="11107" y="4766"/>
                    </a:lnTo>
                    <a:lnTo>
                      <a:pt x="10320" y="3937"/>
                    </a:lnTo>
                    <a:lnTo>
                      <a:pt x="9491" y="3109"/>
                    </a:lnTo>
                    <a:lnTo>
                      <a:pt x="9491" y="3109"/>
                    </a:lnTo>
                    <a:lnTo>
                      <a:pt x="8621" y="2321"/>
                    </a:lnTo>
                    <a:lnTo>
                      <a:pt x="7751" y="1534"/>
                    </a:lnTo>
                    <a:lnTo>
                      <a:pt x="7751" y="1534"/>
                    </a:lnTo>
                    <a:lnTo>
                      <a:pt x="6880" y="788"/>
                    </a:lnTo>
                    <a:lnTo>
                      <a:pt x="6424" y="373"/>
                    </a:lnTo>
                    <a:lnTo>
                      <a:pt x="588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0"/>
              <p:cNvSpPr/>
              <p:nvPr/>
            </p:nvSpPr>
            <p:spPr>
              <a:xfrm>
                <a:off x="6594450" y="2132750"/>
                <a:ext cx="190650" cy="161650"/>
              </a:xfrm>
              <a:custGeom>
                <a:rect b="b" l="l" r="r" t="t"/>
                <a:pathLst>
                  <a:path extrusionOk="0" h="6466" w="7626">
                    <a:moveTo>
                      <a:pt x="5802" y="0"/>
                    </a:moveTo>
                    <a:lnTo>
                      <a:pt x="5346" y="539"/>
                    </a:lnTo>
                    <a:lnTo>
                      <a:pt x="4849" y="1119"/>
                    </a:lnTo>
                    <a:lnTo>
                      <a:pt x="4186" y="1782"/>
                    </a:lnTo>
                    <a:lnTo>
                      <a:pt x="3772" y="2114"/>
                    </a:lnTo>
                    <a:lnTo>
                      <a:pt x="3316" y="2445"/>
                    </a:lnTo>
                    <a:lnTo>
                      <a:pt x="2860" y="2777"/>
                    </a:lnTo>
                    <a:lnTo>
                      <a:pt x="2363" y="3067"/>
                    </a:lnTo>
                    <a:lnTo>
                      <a:pt x="1782" y="3357"/>
                    </a:lnTo>
                    <a:lnTo>
                      <a:pt x="1202" y="3606"/>
                    </a:lnTo>
                    <a:lnTo>
                      <a:pt x="622" y="3771"/>
                    </a:lnTo>
                    <a:lnTo>
                      <a:pt x="0" y="3896"/>
                    </a:lnTo>
                    <a:lnTo>
                      <a:pt x="498" y="4103"/>
                    </a:lnTo>
                    <a:lnTo>
                      <a:pt x="995" y="4393"/>
                    </a:lnTo>
                    <a:lnTo>
                      <a:pt x="1492" y="4642"/>
                    </a:lnTo>
                    <a:lnTo>
                      <a:pt x="1948" y="4973"/>
                    </a:lnTo>
                    <a:lnTo>
                      <a:pt x="2404" y="5305"/>
                    </a:lnTo>
                    <a:lnTo>
                      <a:pt x="2818" y="5678"/>
                    </a:lnTo>
                    <a:lnTo>
                      <a:pt x="3233" y="6051"/>
                    </a:lnTo>
                    <a:lnTo>
                      <a:pt x="3606" y="6465"/>
                    </a:lnTo>
                    <a:lnTo>
                      <a:pt x="4186" y="6009"/>
                    </a:lnTo>
                    <a:lnTo>
                      <a:pt x="4766" y="5471"/>
                    </a:lnTo>
                    <a:lnTo>
                      <a:pt x="5429" y="4766"/>
                    </a:lnTo>
                    <a:lnTo>
                      <a:pt x="6175" y="3937"/>
                    </a:lnTo>
                    <a:lnTo>
                      <a:pt x="6507" y="3481"/>
                    </a:lnTo>
                    <a:lnTo>
                      <a:pt x="6797" y="2984"/>
                    </a:lnTo>
                    <a:lnTo>
                      <a:pt x="7087" y="2528"/>
                    </a:lnTo>
                    <a:lnTo>
                      <a:pt x="7336" y="2031"/>
                    </a:lnTo>
                    <a:lnTo>
                      <a:pt x="7501" y="1533"/>
                    </a:lnTo>
                    <a:lnTo>
                      <a:pt x="7626" y="995"/>
                    </a:lnTo>
                    <a:lnTo>
                      <a:pt x="7584" y="829"/>
                    </a:lnTo>
                    <a:lnTo>
                      <a:pt x="7460" y="705"/>
                    </a:lnTo>
                    <a:lnTo>
                      <a:pt x="7336" y="539"/>
                    </a:lnTo>
                    <a:lnTo>
                      <a:pt x="7211" y="456"/>
                    </a:lnTo>
                    <a:lnTo>
                      <a:pt x="6921" y="249"/>
                    </a:lnTo>
                    <a:lnTo>
                      <a:pt x="6590" y="166"/>
                    </a:lnTo>
                    <a:lnTo>
                      <a:pt x="6300" y="83"/>
                    </a:lnTo>
                    <a:lnTo>
                      <a:pt x="6051" y="42"/>
                    </a:lnTo>
                    <a:lnTo>
                      <a:pt x="5802"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0"/>
              <p:cNvSpPr/>
              <p:nvPr/>
            </p:nvSpPr>
            <p:spPr>
              <a:xfrm>
                <a:off x="6508450" y="2435275"/>
                <a:ext cx="88100" cy="1372825"/>
              </a:xfrm>
              <a:custGeom>
                <a:rect b="b" l="l" r="r" t="t"/>
                <a:pathLst>
                  <a:path extrusionOk="0" h="54913" w="3524">
                    <a:moveTo>
                      <a:pt x="1119" y="0"/>
                    </a:moveTo>
                    <a:lnTo>
                      <a:pt x="1037" y="42"/>
                    </a:lnTo>
                    <a:lnTo>
                      <a:pt x="995" y="83"/>
                    </a:lnTo>
                    <a:lnTo>
                      <a:pt x="954" y="166"/>
                    </a:lnTo>
                    <a:lnTo>
                      <a:pt x="829" y="1492"/>
                    </a:lnTo>
                    <a:lnTo>
                      <a:pt x="705" y="3026"/>
                    </a:lnTo>
                    <a:lnTo>
                      <a:pt x="539" y="5057"/>
                    </a:lnTo>
                    <a:lnTo>
                      <a:pt x="373" y="7543"/>
                    </a:lnTo>
                    <a:lnTo>
                      <a:pt x="208" y="10486"/>
                    </a:lnTo>
                    <a:lnTo>
                      <a:pt x="83" y="13801"/>
                    </a:lnTo>
                    <a:lnTo>
                      <a:pt x="0" y="17489"/>
                    </a:lnTo>
                    <a:lnTo>
                      <a:pt x="0" y="21509"/>
                    </a:lnTo>
                    <a:lnTo>
                      <a:pt x="42" y="25778"/>
                    </a:lnTo>
                    <a:lnTo>
                      <a:pt x="125" y="27975"/>
                    </a:lnTo>
                    <a:lnTo>
                      <a:pt x="208" y="30254"/>
                    </a:lnTo>
                    <a:lnTo>
                      <a:pt x="332" y="32575"/>
                    </a:lnTo>
                    <a:lnTo>
                      <a:pt x="498" y="34937"/>
                    </a:lnTo>
                    <a:lnTo>
                      <a:pt x="705" y="37341"/>
                    </a:lnTo>
                    <a:lnTo>
                      <a:pt x="912" y="39786"/>
                    </a:lnTo>
                    <a:lnTo>
                      <a:pt x="1202" y="42231"/>
                    </a:lnTo>
                    <a:lnTo>
                      <a:pt x="1492" y="44718"/>
                    </a:lnTo>
                    <a:lnTo>
                      <a:pt x="1824" y="47204"/>
                    </a:lnTo>
                    <a:lnTo>
                      <a:pt x="2238" y="49732"/>
                    </a:lnTo>
                    <a:lnTo>
                      <a:pt x="2653" y="52260"/>
                    </a:lnTo>
                    <a:lnTo>
                      <a:pt x="3150" y="54747"/>
                    </a:lnTo>
                    <a:lnTo>
                      <a:pt x="3233" y="54871"/>
                    </a:lnTo>
                    <a:lnTo>
                      <a:pt x="3357" y="54912"/>
                    </a:lnTo>
                    <a:lnTo>
                      <a:pt x="3399" y="54912"/>
                    </a:lnTo>
                    <a:lnTo>
                      <a:pt x="3440" y="54871"/>
                    </a:lnTo>
                    <a:lnTo>
                      <a:pt x="3523" y="54830"/>
                    </a:lnTo>
                    <a:lnTo>
                      <a:pt x="3523" y="54747"/>
                    </a:lnTo>
                    <a:lnTo>
                      <a:pt x="3523" y="54664"/>
                    </a:lnTo>
                    <a:lnTo>
                      <a:pt x="3067" y="52177"/>
                    </a:lnTo>
                    <a:lnTo>
                      <a:pt x="2611" y="49649"/>
                    </a:lnTo>
                    <a:lnTo>
                      <a:pt x="2238" y="47163"/>
                    </a:lnTo>
                    <a:lnTo>
                      <a:pt x="1865" y="44676"/>
                    </a:lnTo>
                    <a:lnTo>
                      <a:pt x="1575" y="42189"/>
                    </a:lnTo>
                    <a:lnTo>
                      <a:pt x="1327" y="39744"/>
                    </a:lnTo>
                    <a:lnTo>
                      <a:pt x="1078" y="37299"/>
                    </a:lnTo>
                    <a:lnTo>
                      <a:pt x="912" y="34937"/>
                    </a:lnTo>
                    <a:lnTo>
                      <a:pt x="746" y="32575"/>
                    </a:lnTo>
                    <a:lnTo>
                      <a:pt x="622" y="30254"/>
                    </a:lnTo>
                    <a:lnTo>
                      <a:pt x="539" y="27975"/>
                    </a:lnTo>
                    <a:lnTo>
                      <a:pt x="456" y="25737"/>
                    </a:lnTo>
                    <a:lnTo>
                      <a:pt x="373" y="21509"/>
                    </a:lnTo>
                    <a:lnTo>
                      <a:pt x="415" y="17531"/>
                    </a:lnTo>
                    <a:lnTo>
                      <a:pt x="498" y="13842"/>
                    </a:lnTo>
                    <a:lnTo>
                      <a:pt x="622" y="10527"/>
                    </a:lnTo>
                    <a:lnTo>
                      <a:pt x="746" y="7585"/>
                    </a:lnTo>
                    <a:lnTo>
                      <a:pt x="912" y="5057"/>
                    </a:lnTo>
                    <a:lnTo>
                      <a:pt x="1078" y="3067"/>
                    </a:lnTo>
                    <a:lnTo>
                      <a:pt x="1202" y="1534"/>
                    </a:lnTo>
                    <a:lnTo>
                      <a:pt x="1368" y="208"/>
                    </a:lnTo>
                    <a:lnTo>
                      <a:pt x="1368" y="125"/>
                    </a:lnTo>
                    <a:lnTo>
                      <a:pt x="1327" y="83"/>
                    </a:lnTo>
                    <a:lnTo>
                      <a:pt x="1244" y="0"/>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0"/>
              <p:cNvSpPr/>
              <p:nvPr/>
            </p:nvSpPr>
            <p:spPr>
              <a:xfrm>
                <a:off x="6571650" y="2502625"/>
                <a:ext cx="198950" cy="107775"/>
              </a:xfrm>
              <a:custGeom>
                <a:rect b="b" l="l" r="r" t="t"/>
                <a:pathLst>
                  <a:path extrusionOk="0" h="4311" w="7958">
                    <a:moveTo>
                      <a:pt x="1327" y="0"/>
                    </a:moveTo>
                    <a:lnTo>
                      <a:pt x="1161" y="42"/>
                    </a:lnTo>
                    <a:lnTo>
                      <a:pt x="995" y="83"/>
                    </a:lnTo>
                    <a:lnTo>
                      <a:pt x="871" y="166"/>
                    </a:lnTo>
                    <a:lnTo>
                      <a:pt x="705" y="249"/>
                    </a:lnTo>
                    <a:lnTo>
                      <a:pt x="622" y="373"/>
                    </a:lnTo>
                    <a:lnTo>
                      <a:pt x="498" y="498"/>
                    </a:lnTo>
                    <a:lnTo>
                      <a:pt x="456" y="663"/>
                    </a:lnTo>
                    <a:lnTo>
                      <a:pt x="415" y="788"/>
                    </a:lnTo>
                    <a:lnTo>
                      <a:pt x="1" y="3523"/>
                    </a:lnTo>
                    <a:lnTo>
                      <a:pt x="1" y="3647"/>
                    </a:lnTo>
                    <a:lnTo>
                      <a:pt x="1" y="3813"/>
                    </a:lnTo>
                    <a:lnTo>
                      <a:pt x="42" y="3937"/>
                    </a:lnTo>
                    <a:lnTo>
                      <a:pt x="125" y="4020"/>
                    </a:lnTo>
                    <a:lnTo>
                      <a:pt x="208" y="4145"/>
                    </a:lnTo>
                    <a:lnTo>
                      <a:pt x="291" y="4227"/>
                    </a:lnTo>
                    <a:lnTo>
                      <a:pt x="415" y="4269"/>
                    </a:lnTo>
                    <a:lnTo>
                      <a:pt x="539" y="4310"/>
                    </a:lnTo>
                    <a:lnTo>
                      <a:pt x="6797" y="4310"/>
                    </a:lnTo>
                    <a:lnTo>
                      <a:pt x="6963" y="4269"/>
                    </a:lnTo>
                    <a:lnTo>
                      <a:pt x="7087" y="4186"/>
                    </a:lnTo>
                    <a:lnTo>
                      <a:pt x="7212" y="4062"/>
                    </a:lnTo>
                    <a:lnTo>
                      <a:pt x="7336" y="3979"/>
                    </a:lnTo>
                    <a:lnTo>
                      <a:pt x="7419" y="3813"/>
                    </a:lnTo>
                    <a:lnTo>
                      <a:pt x="7502" y="3689"/>
                    </a:lnTo>
                    <a:lnTo>
                      <a:pt x="7543" y="3523"/>
                    </a:lnTo>
                    <a:lnTo>
                      <a:pt x="7916" y="788"/>
                    </a:lnTo>
                    <a:lnTo>
                      <a:pt x="7958" y="705"/>
                    </a:lnTo>
                    <a:lnTo>
                      <a:pt x="7916" y="539"/>
                    </a:lnTo>
                    <a:lnTo>
                      <a:pt x="7875" y="415"/>
                    </a:lnTo>
                    <a:lnTo>
                      <a:pt x="7833" y="290"/>
                    </a:lnTo>
                    <a:lnTo>
                      <a:pt x="7750" y="207"/>
                    </a:lnTo>
                    <a:lnTo>
                      <a:pt x="7626" y="125"/>
                    </a:lnTo>
                    <a:lnTo>
                      <a:pt x="7502" y="83"/>
                    </a:lnTo>
                    <a:lnTo>
                      <a:pt x="7377" y="42"/>
                    </a:lnTo>
                    <a:lnTo>
                      <a:pt x="72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0"/>
              <p:cNvSpPr/>
              <p:nvPr/>
            </p:nvSpPr>
            <p:spPr>
              <a:xfrm>
                <a:off x="6663850" y="2468425"/>
                <a:ext cx="33200" cy="50800"/>
              </a:xfrm>
              <a:custGeom>
                <a:rect b="b" l="l" r="r" t="t"/>
                <a:pathLst>
                  <a:path extrusionOk="0" h="2032" w="1328">
                    <a:moveTo>
                      <a:pt x="498" y="1"/>
                    </a:moveTo>
                    <a:lnTo>
                      <a:pt x="415" y="42"/>
                    </a:lnTo>
                    <a:lnTo>
                      <a:pt x="333" y="84"/>
                    </a:lnTo>
                    <a:lnTo>
                      <a:pt x="291" y="125"/>
                    </a:lnTo>
                    <a:lnTo>
                      <a:pt x="250" y="208"/>
                    </a:lnTo>
                    <a:lnTo>
                      <a:pt x="1" y="1824"/>
                    </a:lnTo>
                    <a:lnTo>
                      <a:pt x="1" y="1866"/>
                    </a:lnTo>
                    <a:lnTo>
                      <a:pt x="42" y="1948"/>
                    </a:lnTo>
                    <a:lnTo>
                      <a:pt x="84" y="1990"/>
                    </a:lnTo>
                    <a:lnTo>
                      <a:pt x="125" y="2031"/>
                    </a:lnTo>
                    <a:lnTo>
                      <a:pt x="913" y="2031"/>
                    </a:lnTo>
                    <a:lnTo>
                      <a:pt x="996" y="1948"/>
                    </a:lnTo>
                    <a:lnTo>
                      <a:pt x="1037" y="1907"/>
                    </a:lnTo>
                    <a:lnTo>
                      <a:pt x="1078" y="1824"/>
                    </a:lnTo>
                    <a:lnTo>
                      <a:pt x="1327" y="208"/>
                    </a:lnTo>
                    <a:lnTo>
                      <a:pt x="1327" y="166"/>
                    </a:lnTo>
                    <a:lnTo>
                      <a:pt x="1286" y="125"/>
                    </a:lnTo>
                    <a:lnTo>
                      <a:pt x="1244" y="42"/>
                    </a:lnTo>
                    <a:lnTo>
                      <a:pt x="1203" y="42"/>
                    </a:lnTo>
                    <a:lnTo>
                      <a:pt x="1120"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0"/>
              <p:cNvSpPr/>
              <p:nvPr/>
            </p:nvSpPr>
            <p:spPr>
              <a:xfrm>
                <a:off x="6475300" y="2230125"/>
                <a:ext cx="88075" cy="39400"/>
              </a:xfrm>
              <a:custGeom>
                <a:rect b="b" l="l" r="r" t="t"/>
                <a:pathLst>
                  <a:path extrusionOk="0" h="1576" w="3523">
                    <a:moveTo>
                      <a:pt x="1865" y="1"/>
                    </a:moveTo>
                    <a:lnTo>
                      <a:pt x="0" y="747"/>
                    </a:lnTo>
                    <a:lnTo>
                      <a:pt x="290" y="954"/>
                    </a:lnTo>
                    <a:lnTo>
                      <a:pt x="622" y="1161"/>
                    </a:lnTo>
                    <a:lnTo>
                      <a:pt x="1036" y="1368"/>
                    </a:lnTo>
                    <a:lnTo>
                      <a:pt x="1285" y="1451"/>
                    </a:lnTo>
                    <a:lnTo>
                      <a:pt x="1575" y="1534"/>
                    </a:lnTo>
                    <a:lnTo>
                      <a:pt x="1865" y="1576"/>
                    </a:lnTo>
                    <a:lnTo>
                      <a:pt x="2487" y="1576"/>
                    </a:lnTo>
                    <a:lnTo>
                      <a:pt x="2818" y="1493"/>
                    </a:lnTo>
                    <a:lnTo>
                      <a:pt x="3150" y="1410"/>
                    </a:lnTo>
                    <a:lnTo>
                      <a:pt x="3523" y="1244"/>
                    </a:lnTo>
                    <a:lnTo>
                      <a:pt x="186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0"/>
              <p:cNvSpPr/>
              <p:nvPr/>
            </p:nvSpPr>
            <p:spPr>
              <a:xfrm>
                <a:off x="6475300" y="2230125"/>
                <a:ext cx="88075" cy="39400"/>
              </a:xfrm>
              <a:custGeom>
                <a:rect b="b" l="l" r="r" t="t"/>
                <a:pathLst>
                  <a:path extrusionOk="0" fill="none" h="1576" w="3523">
                    <a:moveTo>
                      <a:pt x="3523" y="1244"/>
                    </a:moveTo>
                    <a:lnTo>
                      <a:pt x="1865" y="1"/>
                    </a:lnTo>
                    <a:lnTo>
                      <a:pt x="0" y="747"/>
                    </a:lnTo>
                    <a:lnTo>
                      <a:pt x="0" y="747"/>
                    </a:lnTo>
                    <a:lnTo>
                      <a:pt x="290" y="954"/>
                    </a:lnTo>
                    <a:lnTo>
                      <a:pt x="622" y="1161"/>
                    </a:lnTo>
                    <a:lnTo>
                      <a:pt x="1036" y="1368"/>
                    </a:lnTo>
                    <a:lnTo>
                      <a:pt x="1285" y="1451"/>
                    </a:lnTo>
                    <a:lnTo>
                      <a:pt x="1575" y="1534"/>
                    </a:lnTo>
                    <a:lnTo>
                      <a:pt x="1865" y="1576"/>
                    </a:lnTo>
                    <a:lnTo>
                      <a:pt x="2155" y="1576"/>
                    </a:lnTo>
                    <a:lnTo>
                      <a:pt x="2487" y="1576"/>
                    </a:lnTo>
                    <a:lnTo>
                      <a:pt x="2818" y="1493"/>
                    </a:lnTo>
                    <a:lnTo>
                      <a:pt x="3150" y="1410"/>
                    </a:lnTo>
                    <a:lnTo>
                      <a:pt x="3523" y="124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0"/>
              <p:cNvSpPr/>
              <p:nvPr/>
            </p:nvSpPr>
            <p:spPr>
              <a:xfrm>
                <a:off x="6475300" y="2230125"/>
                <a:ext cx="88075" cy="39400"/>
              </a:xfrm>
              <a:custGeom>
                <a:rect b="b" l="l" r="r" t="t"/>
                <a:pathLst>
                  <a:path extrusionOk="0" h="1576" w="3523">
                    <a:moveTo>
                      <a:pt x="1865" y="1"/>
                    </a:moveTo>
                    <a:lnTo>
                      <a:pt x="0" y="747"/>
                    </a:lnTo>
                    <a:lnTo>
                      <a:pt x="166" y="871"/>
                    </a:lnTo>
                    <a:lnTo>
                      <a:pt x="622" y="1161"/>
                    </a:lnTo>
                    <a:lnTo>
                      <a:pt x="912" y="1327"/>
                    </a:lnTo>
                    <a:lnTo>
                      <a:pt x="1285" y="1451"/>
                    </a:lnTo>
                    <a:lnTo>
                      <a:pt x="1699" y="1534"/>
                    </a:lnTo>
                    <a:lnTo>
                      <a:pt x="2155" y="1576"/>
                    </a:lnTo>
                    <a:lnTo>
                      <a:pt x="2445" y="1576"/>
                    </a:lnTo>
                    <a:lnTo>
                      <a:pt x="2818" y="1493"/>
                    </a:lnTo>
                    <a:lnTo>
                      <a:pt x="3150" y="1410"/>
                    </a:lnTo>
                    <a:lnTo>
                      <a:pt x="3523" y="1244"/>
                    </a:lnTo>
                    <a:lnTo>
                      <a:pt x="1865" y="1"/>
                    </a:lnTo>
                    <a:close/>
                  </a:path>
                </a:pathLst>
              </a:custGeom>
              <a:solidFill>
                <a:srgbClr val="658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0"/>
              <p:cNvSpPr/>
              <p:nvPr/>
            </p:nvSpPr>
            <p:spPr>
              <a:xfrm>
                <a:off x="6475300" y="2230125"/>
                <a:ext cx="88075" cy="39400"/>
              </a:xfrm>
              <a:custGeom>
                <a:rect b="b" l="l" r="r" t="t"/>
                <a:pathLst>
                  <a:path extrusionOk="0" fill="none" h="1576" w="3523">
                    <a:moveTo>
                      <a:pt x="1865" y="1"/>
                    </a:moveTo>
                    <a:lnTo>
                      <a:pt x="0" y="747"/>
                    </a:lnTo>
                    <a:lnTo>
                      <a:pt x="0" y="747"/>
                    </a:lnTo>
                    <a:lnTo>
                      <a:pt x="166" y="871"/>
                    </a:lnTo>
                    <a:lnTo>
                      <a:pt x="622" y="1161"/>
                    </a:lnTo>
                    <a:lnTo>
                      <a:pt x="912" y="1327"/>
                    </a:lnTo>
                    <a:lnTo>
                      <a:pt x="1285" y="1451"/>
                    </a:lnTo>
                    <a:lnTo>
                      <a:pt x="1699" y="1534"/>
                    </a:lnTo>
                    <a:lnTo>
                      <a:pt x="2155" y="1576"/>
                    </a:lnTo>
                    <a:lnTo>
                      <a:pt x="2155" y="1576"/>
                    </a:lnTo>
                    <a:lnTo>
                      <a:pt x="2445" y="1576"/>
                    </a:lnTo>
                    <a:lnTo>
                      <a:pt x="2818" y="1493"/>
                    </a:lnTo>
                    <a:lnTo>
                      <a:pt x="3150" y="1410"/>
                    </a:lnTo>
                    <a:lnTo>
                      <a:pt x="3523" y="1244"/>
                    </a:lnTo>
                    <a:lnTo>
                      <a:pt x="186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90"/>
              <p:cNvSpPr/>
              <p:nvPr/>
            </p:nvSpPr>
            <p:spPr>
              <a:xfrm>
                <a:off x="6447325" y="2159675"/>
                <a:ext cx="103625" cy="122275"/>
              </a:xfrm>
              <a:custGeom>
                <a:rect b="b" l="l" r="r" t="t"/>
                <a:pathLst>
                  <a:path extrusionOk="0" h="4891" w="4145">
                    <a:moveTo>
                      <a:pt x="4145" y="1"/>
                    </a:moveTo>
                    <a:lnTo>
                      <a:pt x="3772" y="42"/>
                    </a:lnTo>
                    <a:lnTo>
                      <a:pt x="3357" y="125"/>
                    </a:lnTo>
                    <a:lnTo>
                      <a:pt x="2984" y="249"/>
                    </a:lnTo>
                    <a:lnTo>
                      <a:pt x="2611" y="456"/>
                    </a:lnTo>
                    <a:lnTo>
                      <a:pt x="2197" y="829"/>
                    </a:lnTo>
                    <a:lnTo>
                      <a:pt x="1824" y="1244"/>
                    </a:lnTo>
                    <a:lnTo>
                      <a:pt x="1492" y="1617"/>
                    </a:lnTo>
                    <a:lnTo>
                      <a:pt x="1202" y="2031"/>
                    </a:lnTo>
                    <a:lnTo>
                      <a:pt x="954" y="2404"/>
                    </a:lnTo>
                    <a:lnTo>
                      <a:pt x="746" y="2777"/>
                    </a:lnTo>
                    <a:lnTo>
                      <a:pt x="415" y="3440"/>
                    </a:lnTo>
                    <a:lnTo>
                      <a:pt x="208" y="4021"/>
                    </a:lnTo>
                    <a:lnTo>
                      <a:pt x="83" y="4476"/>
                    </a:lnTo>
                    <a:lnTo>
                      <a:pt x="0" y="4891"/>
                    </a:lnTo>
                    <a:lnTo>
                      <a:pt x="290" y="4642"/>
                    </a:lnTo>
                    <a:lnTo>
                      <a:pt x="1036" y="4062"/>
                    </a:lnTo>
                    <a:lnTo>
                      <a:pt x="2031" y="3358"/>
                    </a:lnTo>
                    <a:lnTo>
                      <a:pt x="2528" y="3067"/>
                    </a:lnTo>
                    <a:lnTo>
                      <a:pt x="2984" y="2819"/>
                    </a:lnTo>
                    <a:lnTo>
                      <a:pt x="3026" y="2363"/>
                    </a:lnTo>
                    <a:lnTo>
                      <a:pt x="3150" y="1907"/>
                    </a:lnTo>
                    <a:lnTo>
                      <a:pt x="3357" y="1451"/>
                    </a:lnTo>
                    <a:lnTo>
                      <a:pt x="3564" y="995"/>
                    </a:lnTo>
                    <a:lnTo>
                      <a:pt x="3979" y="291"/>
                    </a:lnTo>
                    <a:lnTo>
                      <a:pt x="4145" y="1"/>
                    </a:lnTo>
                    <a:close/>
                  </a:path>
                </a:pathLst>
              </a:custGeom>
              <a:solidFill>
                <a:srgbClr val="91B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90"/>
              <p:cNvSpPr/>
              <p:nvPr/>
            </p:nvSpPr>
            <p:spPr>
              <a:xfrm>
                <a:off x="7150825" y="4481525"/>
                <a:ext cx="231050" cy="203100"/>
              </a:xfrm>
              <a:custGeom>
                <a:rect b="b" l="l" r="r" t="t"/>
                <a:pathLst>
                  <a:path extrusionOk="0" h="8124" w="9242">
                    <a:moveTo>
                      <a:pt x="7004" y="0"/>
                    </a:moveTo>
                    <a:lnTo>
                      <a:pt x="6921" y="42"/>
                    </a:lnTo>
                    <a:lnTo>
                      <a:pt x="6838" y="125"/>
                    </a:lnTo>
                    <a:lnTo>
                      <a:pt x="6631" y="373"/>
                    </a:lnTo>
                    <a:lnTo>
                      <a:pt x="6341" y="664"/>
                    </a:lnTo>
                    <a:lnTo>
                      <a:pt x="5761" y="1161"/>
                    </a:lnTo>
                    <a:lnTo>
                      <a:pt x="5056" y="1658"/>
                    </a:lnTo>
                    <a:lnTo>
                      <a:pt x="4352" y="2073"/>
                    </a:lnTo>
                    <a:lnTo>
                      <a:pt x="3647" y="2487"/>
                    </a:lnTo>
                    <a:lnTo>
                      <a:pt x="2984" y="2777"/>
                    </a:lnTo>
                    <a:lnTo>
                      <a:pt x="2114" y="3192"/>
                    </a:lnTo>
                    <a:lnTo>
                      <a:pt x="1989" y="3274"/>
                    </a:lnTo>
                    <a:lnTo>
                      <a:pt x="1907" y="3440"/>
                    </a:lnTo>
                    <a:lnTo>
                      <a:pt x="1907" y="3730"/>
                    </a:lnTo>
                    <a:lnTo>
                      <a:pt x="1824" y="4020"/>
                    </a:lnTo>
                    <a:lnTo>
                      <a:pt x="1699" y="4269"/>
                    </a:lnTo>
                    <a:lnTo>
                      <a:pt x="1575" y="4559"/>
                    </a:lnTo>
                    <a:lnTo>
                      <a:pt x="1285" y="5057"/>
                    </a:lnTo>
                    <a:lnTo>
                      <a:pt x="953" y="5512"/>
                    </a:lnTo>
                    <a:lnTo>
                      <a:pt x="580" y="5885"/>
                    </a:lnTo>
                    <a:lnTo>
                      <a:pt x="290" y="6175"/>
                    </a:lnTo>
                    <a:lnTo>
                      <a:pt x="0" y="6466"/>
                    </a:lnTo>
                    <a:lnTo>
                      <a:pt x="125" y="6921"/>
                    </a:lnTo>
                    <a:lnTo>
                      <a:pt x="249" y="7336"/>
                    </a:lnTo>
                    <a:lnTo>
                      <a:pt x="498" y="7750"/>
                    </a:lnTo>
                    <a:lnTo>
                      <a:pt x="746" y="8123"/>
                    </a:lnTo>
                    <a:lnTo>
                      <a:pt x="7294" y="3647"/>
                    </a:lnTo>
                    <a:lnTo>
                      <a:pt x="7543" y="2819"/>
                    </a:lnTo>
                    <a:lnTo>
                      <a:pt x="8164" y="3067"/>
                    </a:lnTo>
                    <a:lnTo>
                      <a:pt x="9242" y="2321"/>
                    </a:lnTo>
                    <a:lnTo>
                      <a:pt x="8703" y="1824"/>
                    </a:lnTo>
                    <a:lnTo>
                      <a:pt x="8206" y="1244"/>
                    </a:lnTo>
                    <a:lnTo>
                      <a:pt x="7750" y="705"/>
                    </a:lnTo>
                    <a:lnTo>
                      <a:pt x="7294" y="125"/>
                    </a:lnTo>
                    <a:lnTo>
                      <a:pt x="7211" y="42"/>
                    </a:lnTo>
                    <a:lnTo>
                      <a:pt x="712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2109" name="Shape 2109"/>
        <p:cNvGrpSpPr/>
        <p:nvPr/>
      </p:nvGrpSpPr>
      <p:grpSpPr>
        <a:xfrm>
          <a:off x="0" y="0"/>
          <a:ext cx="0" cy="0"/>
          <a:chOff x="0" y="0"/>
          <a:chExt cx="0" cy="0"/>
        </a:xfrm>
      </p:grpSpPr>
      <p:pic>
        <p:nvPicPr>
          <p:cNvPr id="2110" name="Google Shape;2110;p91"/>
          <p:cNvPicPr preferRelativeResize="0"/>
          <p:nvPr/>
        </p:nvPicPr>
        <p:blipFill>
          <a:blip r:embed="rId3">
            <a:alphaModFix/>
          </a:blip>
          <a:stretch>
            <a:fillRect/>
          </a:stretch>
        </p:blipFill>
        <p:spPr>
          <a:xfrm>
            <a:off x="152400" y="1172206"/>
            <a:ext cx="4215104" cy="3818894"/>
          </a:xfrm>
          <a:prstGeom prst="rect">
            <a:avLst/>
          </a:prstGeom>
          <a:noFill/>
          <a:ln>
            <a:noFill/>
          </a:ln>
        </p:spPr>
      </p:pic>
      <p:pic>
        <p:nvPicPr>
          <p:cNvPr id="2111" name="Google Shape;2111;p91"/>
          <p:cNvPicPr preferRelativeResize="0"/>
          <p:nvPr/>
        </p:nvPicPr>
        <p:blipFill>
          <a:blip r:embed="rId4">
            <a:alphaModFix/>
          </a:blip>
          <a:stretch>
            <a:fillRect/>
          </a:stretch>
        </p:blipFill>
        <p:spPr>
          <a:xfrm>
            <a:off x="4510879" y="1172206"/>
            <a:ext cx="4215104" cy="3818894"/>
          </a:xfrm>
          <a:prstGeom prst="rect">
            <a:avLst/>
          </a:prstGeom>
          <a:noFill/>
          <a:ln>
            <a:noFill/>
          </a:ln>
        </p:spPr>
      </p:pic>
      <p:sp>
        <p:nvSpPr>
          <p:cNvPr id="2112" name="Google Shape;2112;p91"/>
          <p:cNvSpPr txBox="1"/>
          <p:nvPr>
            <p:ph idx="4294967295"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Standing Still</a:t>
            </a:r>
            <a:endParaRPr/>
          </a:p>
        </p:txBody>
      </p:sp>
      <p:sp>
        <p:nvSpPr>
          <p:cNvPr id="2113" name="Google Shape;2113;p91"/>
          <p:cNvSpPr txBox="1"/>
          <p:nvPr>
            <p:ph idx="4294967295"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Sitting and Relaxing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7"/>
          <p:cNvSpPr txBox="1"/>
          <p:nvPr>
            <p:ph type="title"/>
          </p:nvPr>
        </p:nvSpPr>
        <p:spPr>
          <a:xfrm>
            <a:off x="1068300" y="711150"/>
            <a:ext cx="7007400" cy="37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How to keep track and be informed about patient’s mobility health</a:t>
            </a:r>
            <a:endParaRPr sz="4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2117" name="Shape 2117"/>
        <p:cNvGrpSpPr/>
        <p:nvPr/>
      </p:nvGrpSpPr>
      <p:grpSpPr>
        <a:xfrm>
          <a:off x="0" y="0"/>
          <a:ext cx="0" cy="0"/>
          <a:chOff x="0" y="0"/>
          <a:chExt cx="0" cy="0"/>
        </a:xfrm>
      </p:grpSpPr>
      <p:pic>
        <p:nvPicPr>
          <p:cNvPr id="2118" name="Google Shape;2118;p92"/>
          <p:cNvPicPr preferRelativeResize="0"/>
          <p:nvPr/>
        </p:nvPicPr>
        <p:blipFill>
          <a:blip r:embed="rId3">
            <a:alphaModFix/>
          </a:blip>
          <a:stretch>
            <a:fillRect/>
          </a:stretch>
        </p:blipFill>
        <p:spPr>
          <a:xfrm>
            <a:off x="152400" y="1172206"/>
            <a:ext cx="4215104" cy="3818894"/>
          </a:xfrm>
          <a:prstGeom prst="rect">
            <a:avLst/>
          </a:prstGeom>
          <a:noFill/>
          <a:ln>
            <a:noFill/>
          </a:ln>
        </p:spPr>
      </p:pic>
      <p:pic>
        <p:nvPicPr>
          <p:cNvPr id="2119" name="Google Shape;2119;p92"/>
          <p:cNvPicPr preferRelativeResize="0"/>
          <p:nvPr/>
        </p:nvPicPr>
        <p:blipFill>
          <a:blip r:embed="rId4">
            <a:alphaModFix/>
          </a:blip>
          <a:stretch>
            <a:fillRect/>
          </a:stretch>
        </p:blipFill>
        <p:spPr>
          <a:xfrm>
            <a:off x="4519904" y="1172206"/>
            <a:ext cx="4215104" cy="3818894"/>
          </a:xfrm>
          <a:prstGeom prst="rect">
            <a:avLst/>
          </a:prstGeom>
          <a:noFill/>
          <a:ln>
            <a:noFill/>
          </a:ln>
        </p:spPr>
      </p:pic>
      <p:sp>
        <p:nvSpPr>
          <p:cNvPr id="2120" name="Google Shape;2120;p92"/>
          <p:cNvSpPr txBox="1"/>
          <p:nvPr>
            <p:ph idx="4294967295"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Climbing Stairs</a:t>
            </a:r>
            <a:endParaRPr/>
          </a:p>
        </p:txBody>
      </p:sp>
      <p:sp>
        <p:nvSpPr>
          <p:cNvPr id="2121" name="Google Shape;2121;p92"/>
          <p:cNvSpPr txBox="1"/>
          <p:nvPr>
            <p:ph idx="4294967295"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Waist Bends Forward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5" name="Shape 2125"/>
        <p:cNvGrpSpPr/>
        <p:nvPr/>
      </p:nvGrpSpPr>
      <p:grpSpPr>
        <a:xfrm>
          <a:off x="0" y="0"/>
          <a:ext cx="0" cy="0"/>
          <a:chOff x="0" y="0"/>
          <a:chExt cx="0" cy="0"/>
        </a:xfrm>
      </p:grpSpPr>
      <p:pic>
        <p:nvPicPr>
          <p:cNvPr id="2126" name="Google Shape;2126;p93"/>
          <p:cNvPicPr preferRelativeResize="0"/>
          <p:nvPr/>
        </p:nvPicPr>
        <p:blipFill>
          <a:blip r:embed="rId3">
            <a:alphaModFix/>
          </a:blip>
          <a:stretch>
            <a:fillRect/>
          </a:stretch>
        </p:blipFill>
        <p:spPr>
          <a:xfrm>
            <a:off x="152400" y="1172206"/>
            <a:ext cx="4215104" cy="3818894"/>
          </a:xfrm>
          <a:prstGeom prst="rect">
            <a:avLst/>
          </a:prstGeom>
          <a:noFill/>
          <a:ln>
            <a:noFill/>
          </a:ln>
        </p:spPr>
      </p:pic>
      <p:pic>
        <p:nvPicPr>
          <p:cNvPr id="2127" name="Google Shape;2127;p93"/>
          <p:cNvPicPr preferRelativeResize="0"/>
          <p:nvPr/>
        </p:nvPicPr>
        <p:blipFill>
          <a:blip r:embed="rId4">
            <a:alphaModFix/>
          </a:blip>
          <a:stretch>
            <a:fillRect/>
          </a:stretch>
        </p:blipFill>
        <p:spPr>
          <a:xfrm>
            <a:off x="4519904" y="1172206"/>
            <a:ext cx="4215104" cy="3818894"/>
          </a:xfrm>
          <a:prstGeom prst="rect">
            <a:avLst/>
          </a:prstGeom>
          <a:noFill/>
          <a:ln>
            <a:noFill/>
          </a:ln>
        </p:spPr>
      </p:pic>
      <p:sp>
        <p:nvSpPr>
          <p:cNvPr id="2128" name="Google Shape;2128;p93"/>
          <p:cNvSpPr txBox="1"/>
          <p:nvPr>
            <p:ph idx="4"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Frontal Elevation of Arms</a:t>
            </a:r>
            <a:endParaRPr sz="2400"/>
          </a:p>
        </p:txBody>
      </p:sp>
      <p:sp>
        <p:nvSpPr>
          <p:cNvPr id="2129" name="Google Shape;2129;p93"/>
          <p:cNvSpPr txBox="1"/>
          <p:nvPr>
            <p:ph idx="4"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Crouching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2133" name="Shape 2133"/>
        <p:cNvGrpSpPr/>
        <p:nvPr/>
      </p:nvGrpSpPr>
      <p:grpSpPr>
        <a:xfrm>
          <a:off x="0" y="0"/>
          <a:ext cx="0" cy="0"/>
          <a:chOff x="0" y="0"/>
          <a:chExt cx="0" cy="0"/>
        </a:xfrm>
      </p:grpSpPr>
      <p:pic>
        <p:nvPicPr>
          <p:cNvPr id="2134" name="Google Shape;2134;p94"/>
          <p:cNvPicPr preferRelativeResize="0"/>
          <p:nvPr/>
        </p:nvPicPr>
        <p:blipFill>
          <a:blip r:embed="rId3">
            <a:alphaModFix/>
          </a:blip>
          <a:stretch>
            <a:fillRect/>
          </a:stretch>
        </p:blipFill>
        <p:spPr>
          <a:xfrm>
            <a:off x="152400" y="1172206"/>
            <a:ext cx="4215104" cy="3818894"/>
          </a:xfrm>
          <a:prstGeom prst="rect">
            <a:avLst/>
          </a:prstGeom>
          <a:noFill/>
          <a:ln>
            <a:noFill/>
          </a:ln>
        </p:spPr>
      </p:pic>
      <p:pic>
        <p:nvPicPr>
          <p:cNvPr id="2135" name="Google Shape;2135;p94"/>
          <p:cNvPicPr preferRelativeResize="0"/>
          <p:nvPr/>
        </p:nvPicPr>
        <p:blipFill>
          <a:blip r:embed="rId4">
            <a:alphaModFix/>
          </a:blip>
          <a:stretch>
            <a:fillRect/>
          </a:stretch>
        </p:blipFill>
        <p:spPr>
          <a:xfrm>
            <a:off x="4519904" y="1172206"/>
            <a:ext cx="4215104" cy="3818894"/>
          </a:xfrm>
          <a:prstGeom prst="rect">
            <a:avLst/>
          </a:prstGeom>
          <a:noFill/>
          <a:ln>
            <a:noFill/>
          </a:ln>
        </p:spPr>
      </p:pic>
      <p:sp>
        <p:nvSpPr>
          <p:cNvPr id="2136" name="Google Shape;2136;p94"/>
          <p:cNvSpPr txBox="1"/>
          <p:nvPr>
            <p:ph idx="4294967295"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Cycling</a:t>
            </a:r>
            <a:endParaRPr/>
          </a:p>
        </p:txBody>
      </p:sp>
      <p:sp>
        <p:nvSpPr>
          <p:cNvPr id="2137" name="Google Shape;2137;p94"/>
          <p:cNvSpPr txBox="1"/>
          <p:nvPr>
            <p:ph idx="4294967295"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Jogging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1" name="Shape 2141"/>
        <p:cNvGrpSpPr/>
        <p:nvPr/>
      </p:nvGrpSpPr>
      <p:grpSpPr>
        <a:xfrm>
          <a:off x="0" y="0"/>
          <a:ext cx="0" cy="0"/>
          <a:chOff x="0" y="0"/>
          <a:chExt cx="0" cy="0"/>
        </a:xfrm>
      </p:grpSpPr>
      <p:pic>
        <p:nvPicPr>
          <p:cNvPr id="2142" name="Google Shape;2142;p95"/>
          <p:cNvPicPr preferRelativeResize="0"/>
          <p:nvPr/>
        </p:nvPicPr>
        <p:blipFill>
          <a:blip r:embed="rId3">
            <a:alphaModFix/>
          </a:blip>
          <a:stretch>
            <a:fillRect/>
          </a:stretch>
        </p:blipFill>
        <p:spPr>
          <a:xfrm>
            <a:off x="152400" y="1172206"/>
            <a:ext cx="4215104" cy="3818894"/>
          </a:xfrm>
          <a:prstGeom prst="rect">
            <a:avLst/>
          </a:prstGeom>
          <a:noFill/>
          <a:ln>
            <a:noFill/>
          </a:ln>
        </p:spPr>
      </p:pic>
      <p:pic>
        <p:nvPicPr>
          <p:cNvPr id="2143" name="Google Shape;2143;p95"/>
          <p:cNvPicPr preferRelativeResize="0"/>
          <p:nvPr/>
        </p:nvPicPr>
        <p:blipFill>
          <a:blip r:embed="rId4">
            <a:alphaModFix/>
          </a:blip>
          <a:stretch>
            <a:fillRect/>
          </a:stretch>
        </p:blipFill>
        <p:spPr>
          <a:xfrm>
            <a:off x="4519904" y="1172206"/>
            <a:ext cx="4215104" cy="3818894"/>
          </a:xfrm>
          <a:prstGeom prst="rect">
            <a:avLst/>
          </a:prstGeom>
          <a:noFill/>
          <a:ln>
            <a:noFill/>
          </a:ln>
        </p:spPr>
      </p:pic>
      <p:sp>
        <p:nvSpPr>
          <p:cNvPr id="2144" name="Google Shape;2144;p95"/>
          <p:cNvSpPr txBox="1"/>
          <p:nvPr>
            <p:ph idx="4" type="title"/>
          </p:nvPr>
        </p:nvSpPr>
        <p:spPr>
          <a:xfrm>
            <a:off x="15240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Running</a:t>
            </a:r>
            <a:endParaRPr/>
          </a:p>
        </p:txBody>
      </p:sp>
      <p:sp>
        <p:nvSpPr>
          <p:cNvPr id="2145" name="Google Shape;2145;p95"/>
          <p:cNvSpPr txBox="1"/>
          <p:nvPr>
            <p:ph idx="4" type="title"/>
          </p:nvPr>
        </p:nvSpPr>
        <p:spPr>
          <a:xfrm>
            <a:off x="4569350" y="398300"/>
            <a:ext cx="426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Jump Front &amp; Back</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9" name="Shape 2149"/>
        <p:cNvGrpSpPr/>
        <p:nvPr/>
      </p:nvGrpSpPr>
      <p:grpSpPr>
        <a:xfrm>
          <a:off x="0" y="0"/>
          <a:ext cx="0" cy="0"/>
          <a:chOff x="0" y="0"/>
          <a:chExt cx="0" cy="0"/>
        </a:xfrm>
      </p:grpSpPr>
      <p:sp>
        <p:nvSpPr>
          <p:cNvPr id="2150" name="Google Shape;2150;p96"/>
          <p:cNvSpPr/>
          <p:nvPr/>
        </p:nvSpPr>
        <p:spPr>
          <a:xfrm>
            <a:off x="858625" y="1267625"/>
            <a:ext cx="3398400" cy="339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6"/>
          <p:cNvSpPr txBox="1"/>
          <p:nvPr>
            <p:ph idx="4294967295" type="title"/>
          </p:nvPr>
        </p:nvSpPr>
        <p:spPr>
          <a:xfrm>
            <a:off x="605993" y="1109725"/>
            <a:ext cx="3069600" cy="17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Distri</a:t>
            </a:r>
            <a:r>
              <a:rPr lang="en">
                <a:solidFill>
                  <a:schemeClr val="accent1"/>
                </a:solidFill>
              </a:rPr>
              <a:t>b</a:t>
            </a:r>
            <a:r>
              <a:rPr lang="en">
                <a:solidFill>
                  <a:srgbClr val="F2F2F2"/>
                </a:solidFill>
              </a:rPr>
              <a:t>ution of</a:t>
            </a:r>
            <a:r>
              <a:rPr lang="en">
                <a:solidFill>
                  <a:schemeClr val="accent1"/>
                </a:solidFill>
              </a:rPr>
              <a:t> Sub</a:t>
            </a:r>
            <a:r>
              <a:rPr lang="en">
                <a:solidFill>
                  <a:schemeClr val="lt1"/>
                </a:solidFill>
              </a:rPr>
              <a:t>ject </a:t>
            </a:r>
            <a:r>
              <a:rPr lang="en">
                <a:solidFill>
                  <a:schemeClr val="accent1"/>
                </a:solidFill>
              </a:rPr>
              <a:t>O</a:t>
            </a:r>
            <a:r>
              <a:rPr lang="en">
                <a:solidFill>
                  <a:schemeClr val="lt1"/>
                </a:solidFill>
              </a:rPr>
              <a:t>bservations </a:t>
            </a:r>
            <a:endParaRPr>
              <a:solidFill>
                <a:schemeClr val="lt1"/>
              </a:solidFill>
            </a:endParaRPr>
          </a:p>
        </p:txBody>
      </p:sp>
      <p:sp>
        <p:nvSpPr>
          <p:cNvPr id="2152" name="Google Shape;2152;p96"/>
          <p:cNvSpPr txBox="1"/>
          <p:nvPr>
            <p:ph idx="1" type="subTitle"/>
          </p:nvPr>
        </p:nvSpPr>
        <p:spPr>
          <a:xfrm>
            <a:off x="1095825" y="2751350"/>
            <a:ext cx="2803800" cy="10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Subjects 6 &amp; 10 participated in the least number of activities whilst Subject 1 participated in the most</a:t>
            </a:r>
            <a:endParaRPr>
              <a:solidFill>
                <a:schemeClr val="accent1"/>
              </a:solidFill>
            </a:endParaRPr>
          </a:p>
        </p:txBody>
      </p:sp>
      <p:pic>
        <p:nvPicPr>
          <p:cNvPr id="2153" name="Google Shape;2153;p96" title="Points scored"/>
          <p:cNvPicPr preferRelativeResize="0"/>
          <p:nvPr/>
        </p:nvPicPr>
        <p:blipFill>
          <a:blip r:embed="rId3">
            <a:alphaModFix/>
          </a:blip>
          <a:stretch>
            <a:fillRect/>
          </a:stretch>
        </p:blipFill>
        <p:spPr>
          <a:xfrm>
            <a:off x="3100200" y="552875"/>
            <a:ext cx="7041051" cy="4353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7" name="Shape 2157"/>
        <p:cNvGrpSpPr/>
        <p:nvPr/>
      </p:nvGrpSpPr>
      <p:grpSpPr>
        <a:xfrm>
          <a:off x="0" y="0"/>
          <a:ext cx="0" cy="0"/>
          <a:chOff x="0" y="0"/>
          <a:chExt cx="0" cy="0"/>
        </a:xfrm>
      </p:grpSpPr>
      <p:sp>
        <p:nvSpPr>
          <p:cNvPr id="2158" name="Google Shape;2158;p97"/>
          <p:cNvSpPr txBox="1"/>
          <p:nvPr>
            <p:ph type="title"/>
          </p:nvPr>
        </p:nvSpPr>
        <p:spPr>
          <a:xfrm>
            <a:off x="259043" y="1703100"/>
            <a:ext cx="3069600" cy="17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4F6"/>
                </a:solidFill>
              </a:rPr>
              <a:t>Distribution of Activity Observations </a:t>
            </a:r>
            <a:endParaRPr>
              <a:solidFill>
                <a:srgbClr val="F2F4F6"/>
              </a:solidFill>
            </a:endParaRPr>
          </a:p>
        </p:txBody>
      </p:sp>
      <p:pic>
        <p:nvPicPr>
          <p:cNvPr id="2159" name="Google Shape;2159;p97" title="Points scored"/>
          <p:cNvPicPr preferRelativeResize="0"/>
          <p:nvPr/>
        </p:nvPicPr>
        <p:blipFill>
          <a:blip r:embed="rId3">
            <a:alphaModFix/>
          </a:blip>
          <a:stretch>
            <a:fillRect/>
          </a:stretch>
        </p:blipFill>
        <p:spPr>
          <a:xfrm>
            <a:off x="2496950" y="345424"/>
            <a:ext cx="7493901" cy="4452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8"/>
          <p:cNvSpPr txBox="1"/>
          <p:nvPr>
            <p:ph type="title"/>
          </p:nvPr>
        </p:nvSpPr>
        <p:spPr>
          <a:xfrm>
            <a:off x="581700" y="515700"/>
            <a:ext cx="7980600" cy="2109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4900"/>
              <a:t>Accurately Determine Human Activity</a:t>
            </a:r>
            <a:endParaRPr sz="4500"/>
          </a:p>
        </p:txBody>
      </p:sp>
      <p:sp>
        <p:nvSpPr>
          <p:cNvPr id="774" name="Google Shape;774;p48"/>
          <p:cNvSpPr txBox="1"/>
          <p:nvPr>
            <p:ph idx="1" type="body"/>
          </p:nvPr>
        </p:nvSpPr>
        <p:spPr>
          <a:xfrm>
            <a:off x="2624700" y="2625000"/>
            <a:ext cx="38946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How can we improve activity tracking to make it more adaptable to different people and situations, and capable of delivering </a:t>
            </a:r>
            <a:br>
              <a:rPr lang="en"/>
            </a:br>
            <a:r>
              <a:rPr b="1" lang="en"/>
              <a:t>quick, reliable results?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8" name="Shape 778"/>
        <p:cNvGrpSpPr/>
        <p:nvPr/>
      </p:nvGrpSpPr>
      <p:grpSpPr>
        <a:xfrm>
          <a:off x="0" y="0"/>
          <a:ext cx="0" cy="0"/>
          <a:chOff x="0" y="0"/>
          <a:chExt cx="0" cy="0"/>
        </a:xfrm>
      </p:grpSpPr>
      <p:sp>
        <p:nvSpPr>
          <p:cNvPr id="779" name="Google Shape;779;p49"/>
          <p:cNvSpPr txBox="1"/>
          <p:nvPr>
            <p:ph type="title"/>
          </p:nvPr>
        </p:nvSpPr>
        <p:spPr>
          <a:xfrm>
            <a:off x="601500" y="1828650"/>
            <a:ext cx="7941000" cy="2248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2000"/>
              <a:t>Individuals in healthcare settings, such as physiotherapists or elderly care providers, would benefit from an automated system that accurately classifies human activities using wearable sensor data. The system should provide real-time insights into activities, aiding in the monitoring of patient mobility and overall health. </a:t>
            </a:r>
            <a:endParaRPr b="0" sz="2000"/>
          </a:p>
          <a:p>
            <a:pPr indent="0" lvl="0" marL="0" rtl="0" algn="ctr">
              <a:lnSpc>
                <a:spcPct val="115000"/>
              </a:lnSpc>
              <a:spcBef>
                <a:spcPts val="0"/>
              </a:spcBef>
              <a:spcAft>
                <a:spcPts val="0"/>
              </a:spcAft>
              <a:buNone/>
            </a:pPr>
            <a:r>
              <a:rPr lang="en" sz="2000"/>
              <a:t>The goal is to create a machine learning pipeline that can process accelerometer and gyroscope data and classify activities accurately, enabling healthcare providers to make informed decisions about patient care.</a:t>
            </a:r>
            <a:endParaRPr sz="2000"/>
          </a:p>
        </p:txBody>
      </p:sp>
      <p:sp>
        <p:nvSpPr>
          <p:cNvPr id="780" name="Google Shape;780;p49"/>
          <p:cNvSpPr txBox="1"/>
          <p:nvPr>
            <p:ph type="title"/>
          </p:nvPr>
        </p:nvSpPr>
        <p:spPr>
          <a:xfrm>
            <a:off x="311700" y="142306"/>
            <a:ext cx="8520600" cy="572700"/>
          </a:xfrm>
          <a:prstGeom prst="rect">
            <a:avLst/>
          </a:prstGeom>
        </p:spPr>
        <p:txBody>
          <a:bodyPr anchorCtr="0" anchor="t" bIns="91425" lIns="91425" spcFirstLastPara="1" rIns="91425" wrap="square" tIns="91425">
            <a:noAutofit/>
          </a:bodyPr>
          <a:lstStyle/>
          <a:p>
            <a:pPr indent="127000" lvl="0" marL="0" rtl="0" algn="ctr">
              <a:spcBef>
                <a:spcPts val="0"/>
              </a:spcBef>
              <a:spcAft>
                <a:spcPts val="0"/>
              </a:spcAft>
              <a:buClr>
                <a:schemeClr val="dk1"/>
              </a:buClr>
              <a:buFont typeface="Arial"/>
              <a:buNone/>
            </a:pPr>
            <a:r>
              <a:rPr lang="en"/>
              <a:t>Problem Statement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0"/>
          <p:cNvSpPr txBox="1"/>
          <p:nvPr>
            <p:ph type="title"/>
          </p:nvPr>
        </p:nvSpPr>
        <p:spPr>
          <a:xfrm>
            <a:off x="311700" y="447106"/>
            <a:ext cx="8520600" cy="572700"/>
          </a:xfrm>
          <a:prstGeom prst="rect">
            <a:avLst/>
          </a:prstGeom>
        </p:spPr>
        <p:txBody>
          <a:bodyPr anchorCtr="0" anchor="t" bIns="91425" lIns="91425" spcFirstLastPara="1" rIns="91425" wrap="square" tIns="91425">
            <a:noAutofit/>
          </a:bodyPr>
          <a:lstStyle/>
          <a:p>
            <a:pPr indent="127000" lvl="0" marL="0" rtl="0" algn="ctr">
              <a:spcBef>
                <a:spcPts val="0"/>
              </a:spcBef>
              <a:spcAft>
                <a:spcPts val="0"/>
              </a:spcAft>
              <a:buClr>
                <a:schemeClr val="dk1"/>
              </a:buClr>
              <a:buFont typeface="Arial"/>
              <a:buNone/>
            </a:pPr>
            <a:r>
              <a:rPr lang="en"/>
              <a:t>Background</a:t>
            </a:r>
            <a:endParaRPr/>
          </a:p>
        </p:txBody>
      </p:sp>
      <p:sp>
        <p:nvSpPr>
          <p:cNvPr id="786" name="Google Shape;786;p50"/>
          <p:cNvSpPr txBox="1"/>
          <p:nvPr>
            <p:ph idx="2" type="subTitle"/>
          </p:nvPr>
        </p:nvSpPr>
        <p:spPr>
          <a:xfrm>
            <a:off x="1246216" y="2338425"/>
            <a:ext cx="17214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 Subjects</a:t>
            </a:r>
            <a:endParaRPr/>
          </a:p>
        </p:txBody>
      </p:sp>
      <p:sp>
        <p:nvSpPr>
          <p:cNvPr id="787" name="Google Shape;787;p50"/>
          <p:cNvSpPr txBox="1"/>
          <p:nvPr>
            <p:ph idx="4" type="subTitle"/>
          </p:nvPr>
        </p:nvSpPr>
        <p:spPr>
          <a:xfrm>
            <a:off x="6027425" y="2339350"/>
            <a:ext cx="2061000" cy="4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 Activities</a:t>
            </a:r>
            <a:endParaRPr/>
          </a:p>
        </p:txBody>
      </p:sp>
      <p:grpSp>
        <p:nvGrpSpPr>
          <p:cNvPr id="788" name="Google Shape;788;p50"/>
          <p:cNvGrpSpPr/>
          <p:nvPr/>
        </p:nvGrpSpPr>
        <p:grpSpPr>
          <a:xfrm>
            <a:off x="6911487" y="1589390"/>
            <a:ext cx="354107" cy="355063"/>
            <a:chOff x="-28467625" y="2331750"/>
            <a:chExt cx="296150" cy="296950"/>
          </a:xfrm>
        </p:grpSpPr>
        <p:sp>
          <p:nvSpPr>
            <p:cNvPr id="789" name="Google Shape;789;p50"/>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50"/>
          <p:cNvGrpSpPr/>
          <p:nvPr/>
        </p:nvGrpSpPr>
        <p:grpSpPr>
          <a:xfrm>
            <a:off x="1951062" y="1589392"/>
            <a:ext cx="311749" cy="353210"/>
            <a:chOff x="-27710725" y="1959200"/>
            <a:chExt cx="260725" cy="295400"/>
          </a:xfrm>
        </p:grpSpPr>
        <p:sp>
          <p:nvSpPr>
            <p:cNvPr id="792" name="Google Shape;792;p50"/>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50"/>
          <p:cNvSpPr txBox="1"/>
          <p:nvPr>
            <p:ph idx="7" type="subTitle"/>
          </p:nvPr>
        </p:nvSpPr>
        <p:spPr>
          <a:xfrm>
            <a:off x="1193900" y="3090757"/>
            <a:ext cx="18270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Subjects with no other information provided</a:t>
            </a:r>
            <a:endParaRPr/>
          </a:p>
        </p:txBody>
      </p:sp>
      <p:sp>
        <p:nvSpPr>
          <p:cNvPr id="795" name="Google Shape;795;p50"/>
          <p:cNvSpPr txBox="1"/>
          <p:nvPr>
            <p:ph idx="7" type="subTitle"/>
          </p:nvPr>
        </p:nvSpPr>
        <p:spPr>
          <a:xfrm>
            <a:off x="6210638" y="3091682"/>
            <a:ext cx="18270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Various activities ranging in intensity and difficulty</a:t>
            </a:r>
            <a:endParaRPr/>
          </a:p>
        </p:txBody>
      </p:sp>
      <p:sp>
        <p:nvSpPr>
          <p:cNvPr id="796" name="Google Shape;796;p50"/>
          <p:cNvSpPr txBox="1"/>
          <p:nvPr>
            <p:ph idx="1" type="subTitle"/>
          </p:nvPr>
        </p:nvSpPr>
        <p:spPr>
          <a:xfrm>
            <a:off x="3646925" y="2159800"/>
            <a:ext cx="1937700" cy="7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2 Sensors on </a:t>
            </a:r>
            <a:endParaRPr sz="1900"/>
          </a:p>
          <a:p>
            <a:pPr indent="0" lvl="0" marL="0" rtl="0" algn="ctr">
              <a:spcBef>
                <a:spcPts val="0"/>
              </a:spcBef>
              <a:spcAft>
                <a:spcPts val="0"/>
              </a:spcAft>
              <a:buNone/>
            </a:pPr>
            <a:r>
              <a:rPr lang="en" sz="1900"/>
              <a:t>2 Body Parts</a:t>
            </a:r>
            <a:endParaRPr sz="1900"/>
          </a:p>
        </p:txBody>
      </p:sp>
      <p:sp>
        <p:nvSpPr>
          <p:cNvPr id="797" name="Google Shape;797;p50"/>
          <p:cNvSpPr/>
          <p:nvPr/>
        </p:nvSpPr>
        <p:spPr>
          <a:xfrm>
            <a:off x="4474307" y="1609627"/>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txBox="1"/>
          <p:nvPr>
            <p:ph idx="7" type="subTitle"/>
          </p:nvPr>
        </p:nvSpPr>
        <p:spPr>
          <a:xfrm>
            <a:off x="3702263" y="3091682"/>
            <a:ext cx="1827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Accelerometer &amp; </a:t>
            </a:r>
            <a:endParaRPr/>
          </a:p>
          <a:p>
            <a:pPr indent="0" lvl="0" marL="0" rtl="0" algn="ctr">
              <a:spcBef>
                <a:spcPts val="0"/>
              </a:spcBef>
              <a:spcAft>
                <a:spcPts val="0"/>
              </a:spcAft>
              <a:buClr>
                <a:schemeClr val="dk1"/>
              </a:buClr>
              <a:buSzPts val="1100"/>
              <a:buFont typeface="Arial"/>
              <a:buNone/>
            </a:pPr>
            <a:r>
              <a:rPr lang="en"/>
              <a:t>Gyroscope place on ankle and arm measuring X,Y,Z.</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51"/>
          <p:cNvGrpSpPr/>
          <p:nvPr/>
        </p:nvGrpSpPr>
        <p:grpSpPr>
          <a:xfrm>
            <a:off x="228600" y="1366429"/>
            <a:ext cx="1326698" cy="1559517"/>
            <a:chOff x="83150" y="973976"/>
            <a:chExt cx="1953900" cy="2269049"/>
          </a:xfrm>
        </p:grpSpPr>
        <p:pic>
          <p:nvPicPr>
            <p:cNvPr id="804" name="Google Shape;804;p51"/>
            <p:cNvPicPr preferRelativeResize="0"/>
            <p:nvPr/>
          </p:nvPicPr>
          <p:blipFill>
            <a:blip r:embed="rId3">
              <a:alphaModFix/>
            </a:blip>
            <a:stretch>
              <a:fillRect/>
            </a:stretch>
          </p:blipFill>
          <p:spPr>
            <a:xfrm>
              <a:off x="540200" y="973976"/>
              <a:ext cx="1039800" cy="1373250"/>
            </a:xfrm>
            <a:prstGeom prst="rect">
              <a:avLst/>
            </a:prstGeom>
            <a:noFill/>
            <a:ln>
              <a:noFill/>
            </a:ln>
          </p:spPr>
        </p:pic>
        <p:sp>
          <p:nvSpPr>
            <p:cNvPr id="805" name="Google Shape;805;p51"/>
            <p:cNvSpPr txBox="1"/>
            <p:nvPr/>
          </p:nvSpPr>
          <p:spPr>
            <a:xfrm>
              <a:off x="83150" y="2347225"/>
              <a:ext cx="1953900" cy="89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Standing still (1 min)</a:t>
              </a:r>
              <a:endParaRPr/>
            </a:p>
          </p:txBody>
        </p:sp>
      </p:grpSp>
      <p:grpSp>
        <p:nvGrpSpPr>
          <p:cNvPr id="806" name="Google Shape;806;p51"/>
          <p:cNvGrpSpPr/>
          <p:nvPr/>
        </p:nvGrpSpPr>
        <p:grpSpPr>
          <a:xfrm>
            <a:off x="1469768" y="1619383"/>
            <a:ext cx="1482900" cy="1306571"/>
            <a:chOff x="2037050" y="973975"/>
            <a:chExt cx="3000000" cy="2643275"/>
          </a:xfrm>
        </p:grpSpPr>
        <p:pic>
          <p:nvPicPr>
            <p:cNvPr id="807" name="Google Shape;807;p51"/>
            <p:cNvPicPr preferRelativeResize="0"/>
            <p:nvPr/>
          </p:nvPicPr>
          <p:blipFill>
            <a:blip r:embed="rId4">
              <a:alphaModFix/>
            </a:blip>
            <a:stretch>
              <a:fillRect/>
            </a:stretch>
          </p:blipFill>
          <p:spPr>
            <a:xfrm>
              <a:off x="2835625" y="973975"/>
              <a:ext cx="1402850" cy="1402850"/>
            </a:xfrm>
            <a:prstGeom prst="rect">
              <a:avLst/>
            </a:prstGeom>
            <a:noFill/>
            <a:ln>
              <a:noFill/>
            </a:ln>
          </p:spPr>
        </p:pic>
        <p:sp>
          <p:nvSpPr>
            <p:cNvPr id="808" name="Google Shape;808;p51"/>
            <p:cNvSpPr txBox="1"/>
            <p:nvPr/>
          </p:nvSpPr>
          <p:spPr>
            <a:xfrm>
              <a:off x="2037050" y="2371650"/>
              <a:ext cx="3000000" cy="124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Sitting and relaxing (1 min)</a:t>
              </a:r>
              <a:endParaRPr/>
            </a:p>
          </p:txBody>
        </p:sp>
      </p:grpSp>
      <p:grpSp>
        <p:nvGrpSpPr>
          <p:cNvPr id="809" name="Google Shape;809;p51"/>
          <p:cNvGrpSpPr/>
          <p:nvPr/>
        </p:nvGrpSpPr>
        <p:grpSpPr>
          <a:xfrm>
            <a:off x="2876575" y="1177101"/>
            <a:ext cx="1326700" cy="1748849"/>
            <a:chOff x="2790850" y="862376"/>
            <a:chExt cx="1326700" cy="1748849"/>
          </a:xfrm>
        </p:grpSpPr>
        <p:pic>
          <p:nvPicPr>
            <p:cNvPr id="810" name="Google Shape;810;p51"/>
            <p:cNvPicPr preferRelativeResize="0"/>
            <p:nvPr/>
          </p:nvPicPr>
          <p:blipFill>
            <a:blip r:embed="rId5">
              <a:alphaModFix/>
            </a:blip>
            <a:stretch>
              <a:fillRect/>
            </a:stretch>
          </p:blipFill>
          <p:spPr>
            <a:xfrm>
              <a:off x="2790850" y="862376"/>
              <a:ext cx="1326700" cy="1326700"/>
            </a:xfrm>
            <a:prstGeom prst="rect">
              <a:avLst/>
            </a:prstGeom>
            <a:noFill/>
            <a:ln>
              <a:noFill/>
            </a:ln>
          </p:spPr>
        </p:pic>
        <p:sp>
          <p:nvSpPr>
            <p:cNvPr id="811" name="Google Shape;811;p51"/>
            <p:cNvSpPr txBox="1"/>
            <p:nvPr/>
          </p:nvSpPr>
          <p:spPr>
            <a:xfrm>
              <a:off x="2866950" y="1995625"/>
              <a:ext cx="117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Lying down (1 min)</a:t>
              </a:r>
              <a:endParaRPr/>
            </a:p>
          </p:txBody>
        </p:sp>
      </p:grpSp>
      <p:grpSp>
        <p:nvGrpSpPr>
          <p:cNvPr id="812" name="Google Shape;812;p51"/>
          <p:cNvGrpSpPr/>
          <p:nvPr/>
        </p:nvGrpSpPr>
        <p:grpSpPr>
          <a:xfrm>
            <a:off x="3300600" y="1188079"/>
            <a:ext cx="3000000" cy="1726896"/>
            <a:chOff x="3230200" y="872304"/>
            <a:chExt cx="3000000" cy="1726896"/>
          </a:xfrm>
        </p:grpSpPr>
        <p:pic>
          <p:nvPicPr>
            <p:cNvPr id="813" name="Google Shape;813;p51"/>
            <p:cNvPicPr preferRelativeResize="0"/>
            <p:nvPr/>
          </p:nvPicPr>
          <p:blipFill>
            <a:blip r:embed="rId6">
              <a:alphaModFix/>
            </a:blip>
            <a:stretch>
              <a:fillRect/>
            </a:stretch>
          </p:blipFill>
          <p:spPr>
            <a:xfrm>
              <a:off x="4066850" y="872304"/>
              <a:ext cx="1326701" cy="1326701"/>
            </a:xfrm>
            <a:prstGeom prst="rect">
              <a:avLst/>
            </a:prstGeom>
            <a:noFill/>
            <a:ln>
              <a:noFill/>
            </a:ln>
          </p:spPr>
        </p:pic>
        <p:sp>
          <p:nvSpPr>
            <p:cNvPr id="814" name="Google Shape;814;p51"/>
            <p:cNvSpPr txBox="1"/>
            <p:nvPr/>
          </p:nvSpPr>
          <p:spPr>
            <a:xfrm>
              <a:off x="3230200" y="21990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Walking (1 min)</a:t>
              </a:r>
              <a:endParaRPr/>
            </a:p>
          </p:txBody>
        </p:sp>
      </p:grpSp>
      <p:grpSp>
        <p:nvGrpSpPr>
          <p:cNvPr id="815" name="Google Shape;815;p51"/>
          <p:cNvGrpSpPr/>
          <p:nvPr/>
        </p:nvGrpSpPr>
        <p:grpSpPr>
          <a:xfrm>
            <a:off x="5524550" y="1224305"/>
            <a:ext cx="2163300" cy="1654445"/>
            <a:chOff x="4791950" y="934855"/>
            <a:chExt cx="2163300" cy="1654445"/>
          </a:xfrm>
        </p:grpSpPr>
        <p:pic>
          <p:nvPicPr>
            <p:cNvPr id="816" name="Google Shape;816;p51"/>
            <p:cNvPicPr preferRelativeResize="0"/>
            <p:nvPr/>
          </p:nvPicPr>
          <p:blipFill rotWithShape="1">
            <a:blip r:embed="rId7">
              <a:alphaModFix/>
            </a:blip>
            <a:srcRect b="0" l="19045" r="17827" t="0"/>
            <a:stretch/>
          </p:blipFill>
          <p:spPr>
            <a:xfrm>
              <a:off x="5210250" y="934855"/>
              <a:ext cx="1326700" cy="1179270"/>
            </a:xfrm>
            <a:prstGeom prst="rect">
              <a:avLst/>
            </a:prstGeom>
            <a:noFill/>
            <a:ln>
              <a:noFill/>
            </a:ln>
          </p:spPr>
        </p:pic>
        <p:sp>
          <p:nvSpPr>
            <p:cNvPr id="817" name="Google Shape;817;p51"/>
            <p:cNvSpPr txBox="1"/>
            <p:nvPr/>
          </p:nvSpPr>
          <p:spPr>
            <a:xfrm>
              <a:off x="4791950" y="2189100"/>
              <a:ext cx="216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Climbing stairs (1 min)</a:t>
              </a:r>
              <a:endParaRPr/>
            </a:p>
          </p:txBody>
        </p:sp>
      </p:grpSp>
      <p:grpSp>
        <p:nvGrpSpPr>
          <p:cNvPr id="818" name="Google Shape;818;p51"/>
          <p:cNvGrpSpPr/>
          <p:nvPr/>
        </p:nvGrpSpPr>
        <p:grpSpPr>
          <a:xfrm>
            <a:off x="7555813" y="1266038"/>
            <a:ext cx="1712100" cy="1760287"/>
            <a:chOff x="-192687" y="2820400"/>
            <a:chExt cx="1712100" cy="1760287"/>
          </a:xfrm>
        </p:grpSpPr>
        <p:pic>
          <p:nvPicPr>
            <p:cNvPr id="819" name="Google Shape;819;p51"/>
            <p:cNvPicPr preferRelativeResize="0"/>
            <p:nvPr/>
          </p:nvPicPr>
          <p:blipFill>
            <a:blip r:embed="rId8">
              <a:alphaModFix/>
            </a:blip>
            <a:stretch>
              <a:fillRect/>
            </a:stretch>
          </p:blipFill>
          <p:spPr>
            <a:xfrm>
              <a:off x="91013" y="2820400"/>
              <a:ext cx="1144675" cy="1144675"/>
            </a:xfrm>
            <a:prstGeom prst="rect">
              <a:avLst/>
            </a:prstGeom>
            <a:noFill/>
            <a:ln>
              <a:noFill/>
            </a:ln>
          </p:spPr>
        </p:pic>
        <p:sp>
          <p:nvSpPr>
            <p:cNvPr id="820" name="Google Shape;820;p51"/>
            <p:cNvSpPr txBox="1"/>
            <p:nvPr/>
          </p:nvSpPr>
          <p:spPr>
            <a:xfrm>
              <a:off x="-192687" y="3965088"/>
              <a:ext cx="171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Waist bends forward (20x)</a:t>
              </a:r>
              <a:endParaRPr/>
            </a:p>
          </p:txBody>
        </p:sp>
      </p:grpSp>
      <p:grpSp>
        <p:nvGrpSpPr>
          <p:cNvPr id="821" name="Google Shape;821;p51"/>
          <p:cNvGrpSpPr/>
          <p:nvPr/>
        </p:nvGrpSpPr>
        <p:grpSpPr>
          <a:xfrm>
            <a:off x="-7425" y="2925950"/>
            <a:ext cx="1905000" cy="1981675"/>
            <a:chOff x="1030125" y="2621150"/>
            <a:chExt cx="1905000" cy="1981675"/>
          </a:xfrm>
        </p:grpSpPr>
        <p:pic>
          <p:nvPicPr>
            <p:cNvPr id="822" name="Google Shape;822;p51"/>
            <p:cNvPicPr preferRelativeResize="0"/>
            <p:nvPr/>
          </p:nvPicPr>
          <p:blipFill rotWithShape="1">
            <a:blip r:embed="rId9">
              <a:alphaModFix/>
            </a:blip>
            <a:srcRect b="7132" l="45989" r="11642" t="10318"/>
            <a:stretch/>
          </p:blipFill>
          <p:spPr>
            <a:xfrm>
              <a:off x="1632050" y="2621150"/>
              <a:ext cx="701151" cy="1366076"/>
            </a:xfrm>
            <a:prstGeom prst="rect">
              <a:avLst/>
            </a:prstGeom>
            <a:noFill/>
            <a:ln>
              <a:noFill/>
            </a:ln>
          </p:spPr>
        </p:pic>
        <p:sp>
          <p:nvSpPr>
            <p:cNvPr id="823" name="Google Shape;823;p51"/>
            <p:cNvSpPr txBox="1"/>
            <p:nvPr/>
          </p:nvSpPr>
          <p:spPr>
            <a:xfrm>
              <a:off x="1030125" y="3987225"/>
              <a:ext cx="190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Frontal elevation of arms (20x)</a:t>
              </a:r>
              <a:endParaRPr/>
            </a:p>
          </p:txBody>
        </p:sp>
      </p:grpSp>
      <p:grpSp>
        <p:nvGrpSpPr>
          <p:cNvPr id="824" name="Google Shape;824;p51"/>
          <p:cNvGrpSpPr/>
          <p:nvPr/>
        </p:nvGrpSpPr>
        <p:grpSpPr>
          <a:xfrm>
            <a:off x="1584425" y="3051500"/>
            <a:ext cx="1760400" cy="1833375"/>
            <a:chOff x="2705600" y="2809250"/>
            <a:chExt cx="1760400" cy="1833375"/>
          </a:xfrm>
        </p:grpSpPr>
        <p:pic>
          <p:nvPicPr>
            <p:cNvPr id="825" name="Google Shape;825;p51"/>
            <p:cNvPicPr preferRelativeResize="0"/>
            <p:nvPr/>
          </p:nvPicPr>
          <p:blipFill rotWithShape="1">
            <a:blip r:embed="rId10">
              <a:alphaModFix/>
            </a:blip>
            <a:srcRect b="15539" l="70077" r="5717" t="54490"/>
            <a:stretch/>
          </p:blipFill>
          <p:spPr>
            <a:xfrm>
              <a:off x="3058176" y="2809250"/>
              <a:ext cx="1055244" cy="1306575"/>
            </a:xfrm>
            <a:prstGeom prst="rect">
              <a:avLst/>
            </a:prstGeom>
            <a:noFill/>
            <a:ln>
              <a:noFill/>
            </a:ln>
          </p:spPr>
        </p:pic>
        <p:sp>
          <p:nvSpPr>
            <p:cNvPr id="826" name="Google Shape;826;p51"/>
            <p:cNvSpPr txBox="1"/>
            <p:nvPr/>
          </p:nvSpPr>
          <p:spPr>
            <a:xfrm>
              <a:off x="2705600" y="4027025"/>
              <a:ext cx="176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Knees bending (crouching) (20x)</a:t>
              </a:r>
              <a:endParaRPr/>
            </a:p>
          </p:txBody>
        </p:sp>
      </p:grpSp>
      <p:grpSp>
        <p:nvGrpSpPr>
          <p:cNvPr id="827" name="Google Shape;827;p51"/>
          <p:cNvGrpSpPr/>
          <p:nvPr/>
        </p:nvGrpSpPr>
        <p:grpSpPr>
          <a:xfrm>
            <a:off x="3050450" y="2935870"/>
            <a:ext cx="1712100" cy="1942305"/>
            <a:chOff x="3715950" y="2746695"/>
            <a:chExt cx="1712100" cy="1942305"/>
          </a:xfrm>
        </p:grpSpPr>
        <p:pic>
          <p:nvPicPr>
            <p:cNvPr id="828" name="Google Shape;828;p51"/>
            <p:cNvPicPr preferRelativeResize="0"/>
            <p:nvPr/>
          </p:nvPicPr>
          <p:blipFill>
            <a:blip r:embed="rId11">
              <a:alphaModFix/>
            </a:blip>
            <a:stretch>
              <a:fillRect/>
            </a:stretch>
          </p:blipFill>
          <p:spPr>
            <a:xfrm>
              <a:off x="3908650" y="2746695"/>
              <a:ext cx="1326700" cy="1326700"/>
            </a:xfrm>
            <a:prstGeom prst="rect">
              <a:avLst/>
            </a:prstGeom>
            <a:noFill/>
            <a:ln>
              <a:noFill/>
            </a:ln>
          </p:spPr>
        </p:pic>
        <p:sp>
          <p:nvSpPr>
            <p:cNvPr id="829" name="Google Shape;829;p51"/>
            <p:cNvSpPr txBox="1"/>
            <p:nvPr/>
          </p:nvSpPr>
          <p:spPr>
            <a:xfrm>
              <a:off x="3715950" y="4073400"/>
              <a:ext cx="171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Cycling </a:t>
              </a:r>
              <a:endParaRPr>
                <a:solidFill>
                  <a:schemeClr val="dk2"/>
                </a:solidFill>
                <a:latin typeface="Nunito"/>
                <a:ea typeface="Nunito"/>
                <a:cs typeface="Nunito"/>
                <a:sym typeface="Nunito"/>
              </a:endParaRPr>
            </a:p>
            <a:p>
              <a:pPr indent="0" lvl="0" marL="0" rtl="0" algn="ctr">
                <a:spcBef>
                  <a:spcPts val="0"/>
                </a:spcBef>
                <a:spcAft>
                  <a:spcPts val="0"/>
                </a:spcAft>
                <a:buNone/>
              </a:pPr>
              <a:r>
                <a:rPr lang="en">
                  <a:solidFill>
                    <a:schemeClr val="dk2"/>
                  </a:solidFill>
                  <a:latin typeface="Nunito"/>
                  <a:ea typeface="Nunito"/>
                  <a:cs typeface="Nunito"/>
                  <a:sym typeface="Nunito"/>
                </a:rPr>
                <a:t>(1 min)</a:t>
              </a:r>
              <a:endParaRPr/>
            </a:p>
          </p:txBody>
        </p:sp>
      </p:grpSp>
      <p:grpSp>
        <p:nvGrpSpPr>
          <p:cNvPr id="830" name="Google Shape;830;p51"/>
          <p:cNvGrpSpPr/>
          <p:nvPr/>
        </p:nvGrpSpPr>
        <p:grpSpPr>
          <a:xfrm>
            <a:off x="4427438" y="2935887"/>
            <a:ext cx="1712100" cy="1706775"/>
            <a:chOff x="5159288" y="2746700"/>
            <a:chExt cx="1712100" cy="1706775"/>
          </a:xfrm>
        </p:grpSpPr>
        <p:pic>
          <p:nvPicPr>
            <p:cNvPr id="831" name="Google Shape;831;p51"/>
            <p:cNvPicPr preferRelativeResize="0"/>
            <p:nvPr/>
          </p:nvPicPr>
          <p:blipFill rotWithShape="1">
            <a:blip r:embed="rId12">
              <a:alphaModFix/>
            </a:blip>
            <a:srcRect b="38275" l="7707" r="72965" t="37629"/>
            <a:stretch/>
          </p:blipFill>
          <p:spPr>
            <a:xfrm>
              <a:off x="5491350" y="2746700"/>
              <a:ext cx="1047983" cy="1306575"/>
            </a:xfrm>
            <a:prstGeom prst="rect">
              <a:avLst/>
            </a:prstGeom>
            <a:noFill/>
            <a:ln>
              <a:noFill/>
            </a:ln>
          </p:spPr>
        </p:pic>
        <p:sp>
          <p:nvSpPr>
            <p:cNvPr id="832" name="Google Shape;832;p51"/>
            <p:cNvSpPr txBox="1"/>
            <p:nvPr/>
          </p:nvSpPr>
          <p:spPr>
            <a:xfrm>
              <a:off x="5159288" y="4053275"/>
              <a:ext cx="17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Jogging (1 min)</a:t>
              </a:r>
              <a:endParaRPr/>
            </a:p>
          </p:txBody>
        </p:sp>
      </p:grpSp>
      <p:grpSp>
        <p:nvGrpSpPr>
          <p:cNvPr id="833" name="Google Shape;833;p51"/>
          <p:cNvGrpSpPr/>
          <p:nvPr/>
        </p:nvGrpSpPr>
        <p:grpSpPr>
          <a:xfrm>
            <a:off x="5915425" y="3043566"/>
            <a:ext cx="1640400" cy="1726922"/>
            <a:chOff x="6448825" y="2746703"/>
            <a:chExt cx="1640400" cy="1726922"/>
          </a:xfrm>
        </p:grpSpPr>
        <p:pic>
          <p:nvPicPr>
            <p:cNvPr id="834" name="Google Shape;834;p51"/>
            <p:cNvPicPr preferRelativeResize="0"/>
            <p:nvPr/>
          </p:nvPicPr>
          <p:blipFill>
            <a:blip r:embed="rId13">
              <a:alphaModFix/>
            </a:blip>
            <a:stretch>
              <a:fillRect/>
            </a:stretch>
          </p:blipFill>
          <p:spPr>
            <a:xfrm>
              <a:off x="6672950" y="2746703"/>
              <a:ext cx="1326701" cy="1326718"/>
            </a:xfrm>
            <a:prstGeom prst="rect">
              <a:avLst/>
            </a:prstGeom>
            <a:noFill/>
            <a:ln>
              <a:noFill/>
            </a:ln>
          </p:spPr>
        </p:pic>
        <p:sp>
          <p:nvSpPr>
            <p:cNvPr id="835" name="Google Shape;835;p51"/>
            <p:cNvSpPr txBox="1"/>
            <p:nvPr/>
          </p:nvSpPr>
          <p:spPr>
            <a:xfrm>
              <a:off x="6448825" y="4073425"/>
              <a:ext cx="164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Running (1 min)</a:t>
              </a:r>
              <a:endParaRPr/>
            </a:p>
          </p:txBody>
        </p:sp>
      </p:grpSp>
      <p:pic>
        <p:nvPicPr>
          <p:cNvPr id="836" name="Google Shape;836;p51"/>
          <p:cNvPicPr preferRelativeResize="0"/>
          <p:nvPr/>
        </p:nvPicPr>
        <p:blipFill rotWithShape="1">
          <a:blip r:embed="rId14">
            <a:alphaModFix/>
          </a:blip>
          <a:srcRect b="22819" l="7273" r="70475" t="19656"/>
          <a:stretch/>
        </p:blipFill>
        <p:spPr>
          <a:xfrm>
            <a:off x="7912725" y="2950125"/>
            <a:ext cx="806779" cy="1389400"/>
          </a:xfrm>
          <a:prstGeom prst="rect">
            <a:avLst/>
          </a:prstGeom>
          <a:noFill/>
          <a:ln>
            <a:noFill/>
          </a:ln>
        </p:spPr>
      </p:pic>
      <p:sp>
        <p:nvSpPr>
          <p:cNvPr id="837" name="Google Shape;837;p51"/>
          <p:cNvSpPr txBox="1"/>
          <p:nvPr/>
        </p:nvSpPr>
        <p:spPr>
          <a:xfrm>
            <a:off x="7740550" y="4312200"/>
            <a:ext cx="1151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Jump front &amp; back (20x)</a:t>
            </a:r>
            <a:endParaRPr>
              <a:solidFill>
                <a:schemeClr val="dk2"/>
              </a:solidFill>
              <a:latin typeface="Nunito"/>
              <a:ea typeface="Nunito"/>
              <a:cs typeface="Nunito"/>
              <a:sym typeface="Nunito"/>
            </a:endParaRPr>
          </a:p>
        </p:txBody>
      </p:sp>
      <p:sp>
        <p:nvSpPr>
          <p:cNvPr id="838" name="Google Shape;838;p51"/>
          <p:cNvSpPr txBox="1"/>
          <p:nvPr>
            <p:ph type="title"/>
          </p:nvPr>
        </p:nvSpPr>
        <p:spPr>
          <a:xfrm>
            <a:off x="311700" y="447106"/>
            <a:ext cx="8520600" cy="572700"/>
          </a:xfrm>
          <a:prstGeom prst="rect">
            <a:avLst/>
          </a:prstGeom>
        </p:spPr>
        <p:txBody>
          <a:bodyPr anchorCtr="0" anchor="ctr" bIns="91425" lIns="91425" spcFirstLastPara="1" rIns="91425" wrap="square" tIns="91425">
            <a:noAutofit/>
          </a:bodyPr>
          <a:lstStyle/>
          <a:p>
            <a:pPr indent="127000" lvl="0" marL="0" rtl="0" algn="ctr">
              <a:spcBef>
                <a:spcPts val="0"/>
              </a:spcBef>
              <a:spcAft>
                <a:spcPts val="0"/>
              </a:spcAft>
              <a:buClr>
                <a:schemeClr val="dk1"/>
              </a:buClr>
              <a:buFont typeface="Arial"/>
              <a:buNone/>
            </a:pPr>
            <a:r>
              <a:rPr lang="en"/>
              <a:t>Activity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iver Patient Care Breakthrough by Slidesgo">
  <a:themeElements>
    <a:clrScheme name="Simple Light">
      <a:dk1>
        <a:srgbClr val="91BA4F"/>
      </a:dk1>
      <a:lt1>
        <a:srgbClr val="F0F0F0"/>
      </a:lt1>
      <a:dk2>
        <a:srgbClr val="396336"/>
      </a:dk2>
      <a:lt2>
        <a:srgbClr val="6A8F2E"/>
      </a:lt2>
      <a:accent1>
        <a:srgbClr val="283730"/>
      </a:accent1>
      <a:accent2>
        <a:srgbClr val="FFFFFF"/>
      </a:accent2>
      <a:accent3>
        <a:srgbClr val="F4F8EE"/>
      </a:accent3>
      <a:accent4>
        <a:srgbClr val="D9EAD3"/>
      </a:accent4>
      <a:accent5>
        <a:srgbClr val="93C47D"/>
      </a:accent5>
      <a:accent6>
        <a:srgbClr val="74953F"/>
      </a:accent6>
      <a:hlink>
        <a:srgbClr val="2832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